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65CE-BC36-4924-9CD2-7B6FE49BA2B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2944-AE0F-4AEB-A888-E3CFF7F8E2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BF526-0E3B-4517-8181-6CFCFA69688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A0B1-6058-49B7-93A7-08FBCD218B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9347-D837-474B-B313-1E50E0683F2B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65DD8-BDA9-4CDB-A94F-AB1059FA33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4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21F8-33EE-475C-81C2-15E856C36D6D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B059-12D9-49D2-91F9-627E02DAC7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3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2CDE-F3EF-4692-A998-4D6DDCDB0C9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D755-67E2-41A1-A532-43715BDEB1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08B8-76DA-4D8F-9533-6660EFB0ED1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43C7-4861-4B1C-9E6B-619F6FC621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8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B241-2F1F-440F-83F4-19939AA7F761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119F-31D3-4DD8-894E-EB1E129B0B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3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4481-71EC-44A7-BE83-C3150C92A8BC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9BFCD-9F15-4FFA-B871-20249B2CF1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7E2A5-FBE6-4151-ADAC-F27C6E64EA45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55B05-A9B9-408F-BB10-6BE7BA4BAE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0979-805B-48B2-BC87-3CE6F7301B0D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913A-65A5-45FF-BA2D-C137492331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AB19-99EC-42A7-A02D-D70C7E51EC68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4D30-CBA6-41C6-8365-4BE90A243E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Editar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012A9A-1175-4615-A523-19EA2CD821D7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90EEDB-9DFE-4255-9A75-FD3BF2E8E6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3.png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7" Type="http://schemas.openxmlformats.org/officeDocument/2006/relationships/image" Target="../media/image3.png"/><Relationship Id="rId2" Type="http://schemas.microsoft.com/office/2007/relationships/media" Target="../media/media13.m4a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3.png"/><Relationship Id="rId2" Type="http://schemas.microsoft.com/office/2007/relationships/media" Target="../media/media14.m4a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5.m4a"/><Relationship Id="rId7" Type="http://schemas.openxmlformats.org/officeDocument/2006/relationships/image" Target="../media/image21.png"/><Relationship Id="rId2" Type="http://schemas.microsoft.com/office/2007/relationships/media" Target="../media/media15.m4a"/><Relationship Id="rId1" Type="http://schemas.openxmlformats.org/officeDocument/2006/relationships/tags" Target="../tags/tag1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openxmlformats.org/officeDocument/2006/relationships/image" Target="../media/image13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3.png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 r="662"/>
          <a:stretch>
            <a:fillRect/>
          </a:stretch>
        </p:blipFill>
        <p:spPr bwMode="auto">
          <a:xfrm>
            <a:off x="2797175" y="3154363"/>
            <a:ext cx="41084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8" b="36519"/>
          <a:stretch>
            <a:fillRect/>
          </a:stretch>
        </p:blipFill>
        <p:spPr bwMode="auto">
          <a:xfrm>
            <a:off x="268288" y="106363"/>
            <a:ext cx="6115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5117379" y="1358035"/>
            <a:ext cx="5200650" cy="1293812"/>
          </a:xfrm>
          <a:prstGeom prst="wedgeEllipseCallout">
            <a:avLst>
              <a:gd name="adj1" fmla="val -45874"/>
              <a:gd name="adj2" fmla="val 9607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n-US" sz="2800" dirty="0">
                <a:latin typeface="Comic Sans MS" panose="030F0702030302020204" pitchFamily="66" charset="0"/>
              </a:rPr>
              <a:t>Cuántos Hidratos de carbono tiene….?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6520873" y="3363047"/>
            <a:ext cx="3639128" cy="1449099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4400" dirty="0">
                <a:latin typeface="Comic Sans MS" panose="030F0702030302020204" pitchFamily="66" charset="0"/>
              </a:rPr>
              <a:t>FRUTAS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4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94425" y="2455863"/>
            <a:ext cx="3309938" cy="488950"/>
          </a:xfrm>
          <a:solidFill>
            <a:srgbClr val="FFFF00"/>
          </a:solidFill>
        </p:spPr>
        <p:txBody>
          <a:bodyPr/>
          <a:lstStyle/>
          <a:p>
            <a:r>
              <a:rPr lang="es-AR" altLang="en-US" smtClean="0"/>
              <a:t>Cuánto puede pesar?</a:t>
            </a:r>
          </a:p>
        </p:txBody>
      </p:sp>
      <p:pic>
        <p:nvPicPr>
          <p:cNvPr id="6148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455863"/>
            <a:ext cx="478313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6194425" y="3806825"/>
            <a:ext cx="3309938" cy="4889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s-AR" altLang="en-US" sz="2400"/>
              <a:t>Cuántos HC?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1804988" y="1671638"/>
            <a:ext cx="1790700" cy="1127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Pera</a:t>
            </a:r>
            <a:endParaRPr lang="en-US" dirty="0"/>
          </a:p>
        </p:txBody>
      </p:sp>
      <p:sp>
        <p:nvSpPr>
          <p:cNvPr id="8" name="Flecha abajo 7"/>
          <p:cNvSpPr/>
          <p:nvPr/>
        </p:nvSpPr>
        <p:spPr>
          <a:xfrm>
            <a:off x="3290888" y="2392363"/>
            <a:ext cx="2093912" cy="1127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Manzana</a:t>
            </a:r>
            <a:endParaRPr lang="en-US" dirty="0"/>
          </a:p>
        </p:txBody>
      </p:sp>
      <p:sp>
        <p:nvSpPr>
          <p:cNvPr id="4" name="Flecha arriba 3"/>
          <p:cNvSpPr/>
          <p:nvPr/>
        </p:nvSpPr>
        <p:spPr>
          <a:xfrm>
            <a:off x="2112963" y="4618038"/>
            <a:ext cx="2008187" cy="1458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ciruelas</a:t>
            </a:r>
            <a:endParaRPr lang="en-US" dirty="0"/>
          </a:p>
        </p:txBody>
      </p:sp>
      <p:sp>
        <p:nvSpPr>
          <p:cNvPr id="5" name="Flecha derecha 4"/>
          <p:cNvSpPr/>
          <p:nvPr/>
        </p:nvSpPr>
        <p:spPr>
          <a:xfrm>
            <a:off x="406400" y="3089275"/>
            <a:ext cx="1597025" cy="1238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Pasas de uva</a:t>
            </a:r>
            <a:endParaRPr lang="en-US" dirty="0"/>
          </a:p>
        </p:txBody>
      </p:sp>
      <p:pic>
        <p:nvPicPr>
          <p:cNvPr id="11273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4618038"/>
            <a:ext cx="21463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250825" y="123825"/>
            <a:ext cx="7772400" cy="827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altLang="en-US" b="1" smtClean="0"/>
              <a:t>Compota de frutas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05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 animBg="1"/>
      <p:bldP spid="6" grpId="0" animBg="1"/>
      <p:bldP spid="2" grpId="0" animBg="1"/>
      <p:bldP spid="8" grpId="0" animBg="1"/>
      <p:bldP spid="4" grpId="0" animBg="1"/>
      <p:bldP spid="5" grpId="0" animBg="1"/>
      <p:bldP spid="12" grpId="0"/>
    </p:bldLst>
  </p:timing>
  <p:extLst>
    <p:ext uri="{3A86A75C-4F4B-4683-9AE1-C65F6400EC91}">
      <p14:laserTraceLst xmlns:p14="http://schemas.microsoft.com/office/powerpoint/2010/main">
        <p14:tracePtLst>
          <p14:tracePt t="4386" x="749300" y="5010150"/>
          <p14:tracePt t="4442" x="755650" y="5010150"/>
          <p14:tracePt t="4462" x="762000" y="5010150"/>
          <p14:tracePt t="4480" x="768350" y="5010150"/>
          <p14:tracePt t="4496" x="768350" y="5003800"/>
          <p14:tracePt t="4509" x="774700" y="5003800"/>
          <p14:tracePt t="4538" x="781050" y="5003800"/>
          <p14:tracePt t="4657" x="787400" y="4997450"/>
          <p14:tracePt t="4670" x="793750" y="4991100"/>
          <p14:tracePt t="4680" x="800100" y="4984750"/>
          <p14:tracePt t="4688" x="806450" y="4984750"/>
          <p14:tracePt t="4705" x="806450" y="4978400"/>
          <p14:tracePt t="8645" x="806450" y="4972050"/>
          <p14:tracePt t="13654" x="812800" y="4972050"/>
          <p14:tracePt t="13662" x="819150" y="4965700"/>
          <p14:tracePt t="13669" x="825500" y="4965700"/>
          <p14:tracePt t="13678" x="831850" y="4965700"/>
          <p14:tracePt t="13691" x="838200" y="4965700"/>
          <p14:tracePt t="13708" x="844550" y="4965700"/>
          <p14:tracePt t="13781" x="850900" y="49657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250825" y="123825"/>
            <a:ext cx="7772400" cy="827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AR" altLang="en-US" b="1" smtClean="0"/>
              <a:t>Compota de frutas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94425" y="2455863"/>
            <a:ext cx="3309938" cy="488950"/>
          </a:xfrm>
          <a:solidFill>
            <a:srgbClr val="FFFF00"/>
          </a:solidFill>
        </p:spPr>
        <p:txBody>
          <a:bodyPr/>
          <a:lstStyle/>
          <a:p>
            <a:r>
              <a:rPr lang="es-AR" altLang="en-US" smtClean="0"/>
              <a:t>Cuanto pesa?</a:t>
            </a:r>
          </a:p>
        </p:txBody>
      </p:sp>
      <p:pic>
        <p:nvPicPr>
          <p:cNvPr id="6148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455863"/>
            <a:ext cx="478313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Subtítulo"/>
          <p:cNvSpPr txBox="1">
            <a:spLocks/>
          </p:cNvSpPr>
          <p:nvPr/>
        </p:nvSpPr>
        <p:spPr bwMode="auto">
          <a:xfrm>
            <a:off x="6194425" y="3806825"/>
            <a:ext cx="3309938" cy="1236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Pera +manzana+ ciruela= 22 gr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10 gr pasas= 5 </a:t>
            </a:r>
            <a:r>
              <a:rPr lang="es-AR" dirty="0" err="1" smtClean="0"/>
              <a:t>grHC</a:t>
            </a:r>
            <a:endParaRPr lang="es-A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AR" dirty="0" smtClean="0"/>
          </a:p>
        </p:txBody>
      </p:sp>
      <p:sp>
        <p:nvSpPr>
          <p:cNvPr id="2" name="Flecha abajo 1"/>
          <p:cNvSpPr/>
          <p:nvPr/>
        </p:nvSpPr>
        <p:spPr>
          <a:xfrm>
            <a:off x="1804988" y="1671638"/>
            <a:ext cx="1790700" cy="1127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Pera</a:t>
            </a:r>
            <a:endParaRPr lang="en-US" dirty="0"/>
          </a:p>
        </p:txBody>
      </p:sp>
      <p:sp>
        <p:nvSpPr>
          <p:cNvPr id="8" name="Flecha abajo 7"/>
          <p:cNvSpPr/>
          <p:nvPr/>
        </p:nvSpPr>
        <p:spPr>
          <a:xfrm>
            <a:off x="3290888" y="2392363"/>
            <a:ext cx="2093912" cy="1127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Manzana</a:t>
            </a:r>
            <a:endParaRPr lang="en-US" dirty="0"/>
          </a:p>
        </p:txBody>
      </p:sp>
      <p:sp>
        <p:nvSpPr>
          <p:cNvPr id="4" name="Flecha arriba 3"/>
          <p:cNvSpPr/>
          <p:nvPr/>
        </p:nvSpPr>
        <p:spPr>
          <a:xfrm>
            <a:off x="2112963" y="4618038"/>
            <a:ext cx="2008187" cy="14589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ciruela</a:t>
            </a:r>
            <a:endParaRPr lang="en-US" dirty="0"/>
          </a:p>
        </p:txBody>
      </p:sp>
      <p:sp>
        <p:nvSpPr>
          <p:cNvPr id="5" name="Flecha derecha 4"/>
          <p:cNvSpPr/>
          <p:nvPr/>
        </p:nvSpPr>
        <p:spPr>
          <a:xfrm>
            <a:off x="406400" y="3089275"/>
            <a:ext cx="1597025" cy="1238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Pasas de uva</a:t>
            </a:r>
            <a:endParaRPr lang="en-US" dirty="0"/>
          </a:p>
        </p:txBody>
      </p:sp>
      <p:sp>
        <p:nvSpPr>
          <p:cNvPr id="10" name="Flecha abajo 9"/>
          <p:cNvSpPr/>
          <p:nvPr/>
        </p:nvSpPr>
        <p:spPr>
          <a:xfrm>
            <a:off x="1828800" y="1579563"/>
            <a:ext cx="1792288" cy="112712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100gr</a:t>
            </a:r>
            <a:endParaRPr lang="en-US" dirty="0"/>
          </a:p>
        </p:txBody>
      </p:sp>
      <p:sp>
        <p:nvSpPr>
          <p:cNvPr id="11" name="Flecha abajo 10"/>
          <p:cNvSpPr/>
          <p:nvPr/>
        </p:nvSpPr>
        <p:spPr>
          <a:xfrm>
            <a:off x="3443288" y="2544763"/>
            <a:ext cx="2093912" cy="112712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100 gr</a:t>
            </a:r>
            <a:endParaRPr lang="en-US" dirty="0"/>
          </a:p>
        </p:txBody>
      </p:sp>
      <p:sp>
        <p:nvSpPr>
          <p:cNvPr id="12" name="Flecha arriba 11"/>
          <p:cNvSpPr/>
          <p:nvPr/>
        </p:nvSpPr>
        <p:spPr>
          <a:xfrm>
            <a:off x="2265363" y="4770438"/>
            <a:ext cx="2008187" cy="1458912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40 gr</a:t>
            </a:r>
            <a:endParaRPr lang="en-US" dirty="0"/>
          </a:p>
        </p:txBody>
      </p:sp>
      <p:sp>
        <p:nvSpPr>
          <p:cNvPr id="13" name="Flecha derecha 12"/>
          <p:cNvSpPr/>
          <p:nvPr/>
        </p:nvSpPr>
        <p:spPr>
          <a:xfrm>
            <a:off x="558800" y="3241675"/>
            <a:ext cx="1597025" cy="12382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10gr</a:t>
            </a:r>
            <a:endParaRPr lang="en-US" dirty="0"/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6346825" y="2608263"/>
            <a:ext cx="3309938" cy="4889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AR" dirty="0" smtClean="0"/>
              <a:t>250 gr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77013" y="5522913"/>
            <a:ext cx="211455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dirty="0"/>
              <a:t>27 gr de HC</a:t>
            </a:r>
            <a:endParaRPr lang="en-US" sz="2800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95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146" grpId="0"/>
      <p:bldP spid="3" grpId="0" build="p" animBg="1"/>
      <p:bldP spid="6" grpId="0" animBg="1"/>
      <p:bldP spid="2" grpId="0" animBg="1"/>
      <p:bldP spid="8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build="p" animBg="1"/>
      <p:bldP spid="7" grpId="0" animBg="1"/>
    </p:bldLst>
  </p:timing>
  <p:extLst>
    <p:ext uri="{3A86A75C-4F4B-4683-9AE1-C65F6400EC91}">
      <p14:laserTraceLst xmlns:p14="http://schemas.microsoft.com/office/powerpoint/2010/main">
        <p14:tracePtLst>
          <p14:tracePt t="11058" x="857250" y="4959350"/>
          <p14:tracePt t="11066" x="857250" y="4953000"/>
          <p14:tracePt t="11109" x="863600" y="4953000"/>
          <p14:tracePt t="11443" x="869950" y="4953000"/>
          <p14:tracePt t="12061" x="876300" y="4946650"/>
          <p14:tracePt t="12086" x="882650" y="4946650"/>
          <p14:tracePt t="12097" x="882650" y="4940300"/>
          <p14:tracePt t="12559" x="889000" y="4940300"/>
          <p14:tracePt t="12757" x="889000" y="4933950"/>
          <p14:tracePt t="12851" x="895350" y="4933950"/>
          <p14:tracePt t="12864" x="901700" y="4927600"/>
          <p14:tracePt t="12871" x="901700" y="4921250"/>
          <p14:tracePt t="12879" x="908050" y="4921250"/>
          <p14:tracePt t="12955" x="914400" y="4921250"/>
          <p14:tracePt t="13005" x="914400" y="4914900"/>
          <p14:tracePt t="13551" x="914400" y="4908550"/>
          <p14:tracePt t="13573" x="920750" y="4908550"/>
          <p14:tracePt t="13601" x="920750" y="4902200"/>
          <p14:tracePt t="13662" x="927100" y="4895850"/>
          <p14:tracePt t="13681" x="933450" y="4895850"/>
          <p14:tracePt t="14053" x="939800" y="4895850"/>
          <p14:tracePt t="14059" x="952500" y="4889500"/>
          <p14:tracePt t="14068" x="958850" y="4883150"/>
          <p14:tracePt t="14082" x="971550" y="4876800"/>
          <p14:tracePt t="14099" x="977900" y="4870450"/>
          <p14:tracePt t="14116" x="984250" y="4870450"/>
          <p14:tracePt t="14134" x="990600" y="4870450"/>
          <p14:tracePt t="14166" x="996950" y="4864100"/>
          <p14:tracePt t="14199" x="1003300" y="4857750"/>
          <p14:tracePt t="14249" x="1003300" y="4851400"/>
          <p14:tracePt t="14292" x="1009650" y="4851400"/>
          <p14:tracePt t="14367" x="1016000" y="4851400"/>
          <p14:tracePt t="14418" x="1022350" y="4851400"/>
          <p14:tracePt t="14716" x="1028700" y="4851400"/>
          <p14:tracePt t="14726" x="1035050" y="4851400"/>
          <p14:tracePt t="14734" x="1041400" y="4851400"/>
          <p14:tracePt t="14740" x="1054100" y="4851400"/>
          <p14:tracePt t="14755" x="1104900" y="4870450"/>
          <p14:tracePt t="14772" x="1162050" y="4876800"/>
          <p14:tracePt t="14789" x="1206500" y="4895850"/>
          <p14:tracePt t="14805" x="1250950" y="4921250"/>
          <p14:tracePt t="14839" x="1314450" y="4940300"/>
          <p14:tracePt t="14872" x="1530350" y="4972050"/>
          <p14:tracePt t="14906" x="1790700" y="4978400"/>
          <p14:tracePt t="14922" x="1917700" y="4991100"/>
          <p14:tracePt t="14939" x="2044700" y="4991100"/>
          <p14:tracePt t="14955" x="2190750" y="4991100"/>
          <p14:tracePt t="14972" x="2387600" y="4965700"/>
          <p14:tracePt t="14991" x="2514600" y="4946650"/>
          <p14:tracePt t="15006" x="2622550" y="4940300"/>
          <p14:tracePt t="15022" x="2730500" y="4921250"/>
          <p14:tracePt t="15039" x="2832100" y="4902200"/>
          <p14:tracePt t="15055" x="2940050" y="4876800"/>
          <p14:tracePt t="15073" x="3105150" y="4851400"/>
          <p14:tracePt t="15089" x="3213100" y="4819650"/>
          <p14:tracePt t="15105" x="3314700" y="4813300"/>
          <p14:tracePt t="15122" x="3448050" y="4794250"/>
          <p14:tracePt t="15138" x="3587750" y="4775200"/>
          <p14:tracePt t="15155" x="3733800" y="4743450"/>
          <p14:tracePt t="15172" x="3892550" y="4718050"/>
          <p14:tracePt t="15188" x="4051300" y="4673600"/>
          <p14:tracePt t="15205" x="4203700" y="4667250"/>
          <p14:tracePt t="15221" x="4419600" y="4667250"/>
          <p14:tracePt t="15238" x="4552950" y="4667250"/>
          <p14:tracePt t="15255" x="4679950" y="4667250"/>
          <p14:tracePt t="15272" x="4781550" y="4667250"/>
          <p14:tracePt t="15288" x="4889500" y="4660900"/>
          <p14:tracePt t="15305" x="4978400" y="4648200"/>
          <p14:tracePt t="15323" x="5156200" y="4622800"/>
          <p14:tracePt t="15338" x="5270500" y="4610100"/>
          <p14:tracePt t="15355" x="5391150" y="4603750"/>
          <p14:tracePt t="15372" x="5492750" y="4603750"/>
          <p14:tracePt t="15390" x="5600700" y="4584700"/>
          <p14:tracePt t="15405" x="5702300" y="4578350"/>
          <p14:tracePt t="15422" x="5810250" y="4565650"/>
          <p14:tracePt t="15439" x="5956300" y="4540250"/>
          <p14:tracePt t="15455" x="6051550" y="4527550"/>
          <p14:tracePt t="15471" x="6146800" y="4508500"/>
          <p14:tracePt t="15488" x="6229350" y="4489450"/>
          <p14:tracePt t="15505" x="6305550" y="4489450"/>
          <p14:tracePt t="15521" x="6388100" y="4483100"/>
          <p14:tracePt t="15538" x="6432550" y="4483100"/>
          <p14:tracePt t="15555" x="6489700" y="4476750"/>
          <p14:tracePt t="15573" x="6623050" y="4470400"/>
          <p14:tracePt t="15588" x="6731000" y="4438650"/>
          <p14:tracePt t="15605" x="6838950" y="4419600"/>
          <p14:tracePt t="15621" x="6940550" y="4413250"/>
          <p14:tracePt t="15638" x="7048500" y="4394200"/>
          <p14:tracePt t="15655" x="7207250" y="4375150"/>
          <p14:tracePt t="15673" x="7454900" y="4324350"/>
          <p14:tracePt t="15689" x="7607300" y="4305300"/>
          <p14:tracePt t="15705" x="7727950" y="4298950"/>
          <p14:tracePt t="15722" x="7842250" y="4267200"/>
          <p14:tracePt t="15738" x="7956550" y="4235450"/>
          <p14:tracePt t="15755" x="8064500" y="4216400"/>
          <p14:tracePt t="15771" x="8159750" y="4184650"/>
          <p14:tracePt t="15788" x="8242300" y="4178300"/>
          <p14:tracePt t="15804" x="8280400" y="4171950"/>
          <p14:tracePt t="15821" x="8324850" y="4159250"/>
          <p14:tracePt t="15838" x="8369300" y="4152900"/>
          <p14:tracePt t="15855" x="8445500" y="4152900"/>
          <p14:tracePt t="15871" x="8547100" y="4152900"/>
          <p14:tracePt t="15889" x="8616950" y="4152900"/>
          <p14:tracePt t="15890" x="8636000" y="4152900"/>
          <p14:tracePt t="15904" x="8648700" y="4152900"/>
          <p14:tracePt t="15921" x="8693150" y="4152900"/>
          <p14:tracePt t="15938" x="8750300" y="4152900"/>
          <p14:tracePt t="15954" x="8782050" y="4152900"/>
          <p14:tracePt t="15972" x="8807450" y="4152900"/>
          <p14:tracePt t="15988" x="8832850" y="4152900"/>
          <p14:tracePt t="16004" x="8858250" y="4152900"/>
          <p14:tracePt t="16021" x="8883650" y="4165600"/>
          <p14:tracePt t="16038" x="8921750" y="4184650"/>
          <p14:tracePt t="16054" x="8953500" y="4203700"/>
          <p14:tracePt t="16071" x="8978900" y="4229100"/>
          <p14:tracePt t="16088" x="9004300" y="4254500"/>
          <p14:tracePt t="16105" x="9029700" y="4279900"/>
          <p14:tracePt t="16121" x="9055100" y="4292600"/>
          <p14:tracePt t="16139" x="9086850" y="4318000"/>
          <p14:tracePt t="16154" x="9112250" y="4337050"/>
          <p14:tracePt t="16171" x="9137650" y="4343400"/>
          <p14:tracePt t="16188" x="9169400" y="4356100"/>
          <p14:tracePt t="16204" x="9188450" y="4362450"/>
          <p14:tracePt t="16221" x="9194800" y="4362450"/>
          <p14:tracePt t="16238" x="9201150" y="4362450"/>
          <p14:tracePt t="16385" x="9194800" y="4362450"/>
          <p14:tracePt t="16433" x="9188450" y="4362450"/>
          <p14:tracePt t="16445" x="9182100" y="4356100"/>
          <p14:tracePt t="16455" x="9175750" y="4356100"/>
          <p14:tracePt t="16471" x="9156700" y="4349750"/>
          <p14:tracePt t="16487" x="9144000" y="4349750"/>
          <p14:tracePt t="16504" x="9105900" y="4343400"/>
          <p14:tracePt t="16521" x="9080500" y="4337050"/>
          <p14:tracePt t="16538" x="9055100" y="4337050"/>
          <p14:tracePt t="16554" x="9029700" y="4337050"/>
          <p14:tracePt t="16571" x="8997950" y="4337050"/>
          <p14:tracePt t="16587" x="8953500" y="4356100"/>
          <p14:tracePt t="16604" x="8896350" y="4387850"/>
          <p14:tracePt t="16621" x="8807450" y="4413250"/>
          <p14:tracePt t="16637" x="8705850" y="4432300"/>
          <p14:tracePt t="16654" x="8572500" y="4432300"/>
          <p14:tracePt t="16670" x="8515350" y="4445000"/>
          <p14:tracePt t="16687" x="8458200" y="4445000"/>
          <p14:tracePt t="16704" x="8407400" y="4445000"/>
          <p14:tracePt t="16721" x="8337550" y="4438650"/>
          <p14:tracePt t="16737" x="8261350" y="4425950"/>
          <p14:tracePt t="16754" x="8102600" y="4413250"/>
          <p14:tracePt t="16770" x="8007350" y="4400550"/>
          <p14:tracePt t="16787" x="7912100" y="4387850"/>
          <p14:tracePt t="16804" x="7816850" y="4368800"/>
          <p14:tracePt t="16820" x="7734300" y="4349750"/>
          <p14:tracePt t="16837" x="7626350" y="4324350"/>
          <p14:tracePt t="16855" x="7524750" y="4292600"/>
          <p14:tracePt t="16870" x="7480300" y="4279900"/>
          <p14:tracePt t="16889" x="7448550" y="4273550"/>
          <p14:tracePt t="16904" x="7423150" y="4273550"/>
          <p14:tracePt t="16920" x="7397750" y="4273550"/>
          <p14:tracePt t="16937" x="7372350" y="4279900"/>
          <p14:tracePt t="16954" x="7346950" y="4298950"/>
          <p14:tracePt t="16970" x="7321550" y="4324350"/>
          <p14:tracePt t="16987" x="7302500" y="4349750"/>
          <p14:tracePt t="17004" x="7277100" y="4394200"/>
          <p14:tracePt t="17020" x="7270750" y="4413250"/>
          <p14:tracePt t="17037" x="7270750" y="4432300"/>
          <p14:tracePt t="17053" x="7270750" y="4451350"/>
          <p14:tracePt t="17070" x="7277100" y="4476750"/>
          <p14:tracePt t="17087" x="7302500" y="4502150"/>
          <p14:tracePt t="17106" x="7340600" y="4546600"/>
          <p14:tracePt t="17121" x="7372350" y="4572000"/>
          <p14:tracePt t="17137" x="7397750" y="4597400"/>
          <p14:tracePt t="17154" x="7429500" y="4610100"/>
          <p14:tracePt t="17170" x="7480300" y="4641850"/>
          <p14:tracePt t="17187" x="7537450" y="4648200"/>
          <p14:tracePt t="17204" x="7620000" y="4648200"/>
          <p14:tracePt t="17221" x="7759700" y="4616450"/>
          <p14:tracePt t="17237" x="7854950" y="4578350"/>
          <p14:tracePt t="17253" x="7950200" y="4552950"/>
          <p14:tracePt t="17270" x="8039100" y="4527550"/>
          <p14:tracePt t="17287" x="8147050" y="4489450"/>
          <p14:tracePt t="17304" x="8197850" y="4457700"/>
          <p14:tracePt t="17320" x="8242300" y="4432300"/>
          <p14:tracePt t="17337" x="8267700" y="4400550"/>
          <p14:tracePt t="17353" x="8305800" y="4368800"/>
          <p14:tracePt t="17370" x="8324850" y="4343400"/>
          <p14:tracePt t="17387" x="8337550" y="4318000"/>
          <p14:tracePt t="17403" x="8343900" y="4273550"/>
          <p14:tracePt t="17420" x="8343900" y="4235450"/>
          <p14:tracePt t="17437" x="8343900" y="4203700"/>
          <p14:tracePt t="17453" x="8324850" y="4178300"/>
          <p14:tracePt t="17470" x="8299450" y="4146550"/>
          <p14:tracePt t="17486" x="8267700" y="4121150"/>
          <p14:tracePt t="17503" x="8242300" y="4089400"/>
          <p14:tracePt t="17520" x="8204200" y="4070350"/>
          <p14:tracePt t="17537" x="8153400" y="4051300"/>
          <p14:tracePt t="17553" x="8102600" y="4032250"/>
          <p14:tracePt t="17571" x="8026400" y="4032250"/>
          <p14:tracePt t="17587" x="7975600" y="4044950"/>
          <p14:tracePt t="17604" x="7937500" y="4070350"/>
          <p14:tracePt t="17620" x="7905750" y="4095750"/>
          <p14:tracePt t="17637" x="7874000" y="4127500"/>
          <p14:tracePt t="17653" x="7848600" y="4152900"/>
          <p14:tracePt t="17670" x="7823200" y="4178300"/>
          <p14:tracePt t="17686" x="7797800" y="4203700"/>
          <p14:tracePt t="17703" x="7772400" y="4235450"/>
          <p14:tracePt t="17720" x="7753350" y="4273550"/>
          <p14:tracePt t="17737" x="7753350" y="4279900"/>
          <p14:tracePt t="17753" x="7753350" y="4292600"/>
          <p14:tracePt t="17769" x="7753350" y="4298950"/>
          <p14:tracePt t="17805" x="7753350" y="4305300"/>
          <p14:tracePt t="18227" x="7747000" y="4305300"/>
          <p14:tracePt t="18257" x="7740650" y="4305300"/>
          <p14:tracePt t="18265" x="7734300" y="4298950"/>
          <p14:tracePt t="18273" x="7721600" y="4298950"/>
          <p14:tracePt t="18280" x="7715250" y="4292600"/>
          <p14:tracePt t="18294" x="7689850" y="4286250"/>
          <p14:tracePt t="18310" x="7664450" y="4279900"/>
          <p14:tracePt t="18327" x="7645400" y="4279900"/>
          <p14:tracePt t="18360" x="7588250" y="4279900"/>
          <p14:tracePt t="18395" x="7499350" y="4311650"/>
          <p14:tracePt t="18427" x="7327900" y="4375150"/>
          <p14:tracePt t="18444" x="7264400" y="4394200"/>
          <p14:tracePt t="18461" x="7207250" y="4419600"/>
          <p14:tracePt t="18477" x="7131050" y="4445000"/>
          <p14:tracePt t="18494" x="7061200" y="4470400"/>
          <p14:tracePt t="18511" x="6978650" y="4495800"/>
          <p14:tracePt t="18527" x="6902450" y="4521200"/>
          <p14:tracePt t="18545" x="6832600" y="4540250"/>
          <p14:tracePt t="18561" x="6775450" y="4552950"/>
          <p14:tracePt t="18577" x="6737350" y="4565650"/>
          <p14:tracePt t="18595" x="6711950" y="4584700"/>
          <p14:tracePt t="18610" x="6686550" y="4597400"/>
          <p14:tracePt t="18627" x="6661150" y="4603750"/>
          <p14:tracePt t="18644" x="6635750" y="4616450"/>
          <p14:tracePt t="18661" x="6616700" y="4622800"/>
          <p14:tracePt t="18677" x="6604000" y="4635500"/>
          <p14:tracePt t="18693" x="6578600" y="4660900"/>
          <p14:tracePt t="18710" x="6559550" y="4686300"/>
          <p14:tracePt t="18726" x="6546850" y="4718050"/>
          <p14:tracePt t="18743" x="6521450" y="4743450"/>
          <p14:tracePt t="18760" x="6515100" y="4762500"/>
          <p14:tracePt t="18776" x="6502400" y="4794250"/>
          <p14:tracePt t="18794" x="6496050" y="4819650"/>
          <p14:tracePt t="18810" x="6496050" y="4845050"/>
          <p14:tracePt t="18827" x="6496050" y="4870450"/>
          <p14:tracePt t="18843" x="6508750" y="4895850"/>
          <p14:tracePt t="18860" x="6534150" y="4927600"/>
          <p14:tracePt t="18877" x="6559550" y="4953000"/>
          <p14:tracePt t="18893" x="6578600" y="4978400"/>
          <p14:tracePt t="18911" x="6610350" y="5016500"/>
          <p14:tracePt t="18927" x="6629400" y="5035550"/>
          <p14:tracePt t="18943" x="6629400" y="5041900"/>
          <p14:tracePt t="18960" x="6629400" y="5048250"/>
          <p14:tracePt t="19293" x="6635750" y="5048250"/>
          <p14:tracePt t="19300" x="6648450" y="5060950"/>
          <p14:tracePt t="19308" x="6673850" y="5073650"/>
          <p14:tracePt t="19325" x="6711950" y="5105400"/>
          <p14:tracePt t="19342" x="6775450" y="5124450"/>
          <p14:tracePt t="19358" x="6819900" y="5143500"/>
          <p14:tracePt t="19375" x="6883400" y="5143500"/>
          <p14:tracePt t="19408" x="7092950" y="5156200"/>
          <p14:tracePt t="19443" x="7353300" y="5162550"/>
          <p14:tracePt t="19475" x="7550150" y="5162550"/>
          <p14:tracePt t="19492" x="7607300" y="5156200"/>
          <p14:tracePt t="19508" x="7658100" y="5143500"/>
          <p14:tracePt t="19525" x="7696200" y="5130800"/>
          <p14:tracePt t="19542" x="7721600" y="5124450"/>
          <p14:tracePt t="19558" x="7747000" y="5118100"/>
          <p14:tracePt t="19575" x="7785100" y="5111750"/>
          <p14:tracePt t="19593" x="7804150" y="5111750"/>
          <p14:tracePt t="19608" x="7829550" y="5105400"/>
          <p14:tracePt t="19625" x="7835900" y="5105400"/>
          <p14:tracePt t="19642" x="7848600" y="5099050"/>
          <p14:tracePt t="19678" x="7854950" y="5099050"/>
          <p14:tracePt t="19694" x="7861300" y="5099050"/>
          <p14:tracePt t="19708" x="7874000" y="5092700"/>
          <p14:tracePt t="19725" x="7874000" y="5086350"/>
          <p14:tracePt t="19741" x="7874000" y="5080000"/>
          <p14:tracePt t="19758" x="7874000" y="5073650"/>
          <p14:tracePt t="19775" x="7880350" y="5073650"/>
          <p14:tracePt t="19864" x="7880350" y="5067300"/>
          <p14:tracePt t="19966" x="7880350" y="5060950"/>
          <p14:tracePt t="19983" x="7874000" y="5060950"/>
          <p14:tracePt t="19991" x="7867650" y="5060950"/>
          <p14:tracePt t="19998" x="7861300" y="5060950"/>
          <p14:tracePt t="20009" x="7854950" y="5060950"/>
          <p14:tracePt t="20024" x="7842250" y="5060950"/>
          <p14:tracePt t="20041" x="7816850" y="5054600"/>
          <p14:tracePt t="20058" x="7791450" y="5054600"/>
          <p14:tracePt t="20075" x="7766050" y="5048250"/>
          <p14:tracePt t="20091" x="7740650" y="5041900"/>
          <p14:tracePt t="20109" x="7696200" y="5035550"/>
          <p14:tracePt t="20125" x="7658100" y="5029200"/>
          <p14:tracePt t="20141" x="7620000" y="5029200"/>
          <p14:tracePt t="20158" x="7594600" y="5029200"/>
          <p14:tracePt t="20174" x="7588250" y="5029200"/>
          <p14:tracePt t="20351" x="7588250" y="5035550"/>
          <p14:tracePt t="20399" x="7594600" y="5035550"/>
          <p14:tracePt t="20407" x="7607300" y="5041900"/>
          <p14:tracePt t="20412" x="7620000" y="5041900"/>
          <p14:tracePt t="20424" x="7632700" y="5041900"/>
          <p14:tracePt t="20441" x="7658100" y="5041900"/>
          <p14:tracePt t="20458" x="7721600" y="5041900"/>
          <p14:tracePt t="20475" x="7867650" y="5048250"/>
          <p14:tracePt t="20491" x="7950200" y="5073650"/>
          <p14:tracePt t="20509" x="8020050" y="5092700"/>
          <p14:tracePt t="20524" x="8070850" y="5099050"/>
          <p14:tracePt t="20541" x="8128000" y="5105400"/>
          <p14:tracePt t="20557" x="8185150" y="5105400"/>
          <p14:tracePt t="20575" x="8318500" y="5086350"/>
          <p14:tracePt t="20590" x="8413750" y="5080000"/>
          <p14:tracePt t="20608" x="8496300" y="5067300"/>
          <p14:tracePt t="20624" x="8566150" y="5060950"/>
          <p14:tracePt t="20641" x="8623300" y="5060950"/>
          <p14:tracePt t="20657" x="8667750" y="5060950"/>
          <p14:tracePt t="20674" x="8693150" y="5060950"/>
          <p14:tracePt t="20691" x="8718550" y="5054600"/>
          <p14:tracePt t="20707" x="8756650" y="5048250"/>
          <p14:tracePt t="20724" x="8782050" y="5041900"/>
          <p14:tracePt t="20740" x="8807450" y="5035550"/>
          <p14:tracePt t="20757" x="8832850" y="5022850"/>
          <p14:tracePt t="20774" x="8858250" y="5010150"/>
          <p14:tracePt t="20791" x="8896350" y="4991100"/>
          <p14:tracePt t="20807" x="8928100" y="4972050"/>
          <p14:tracePt t="20824" x="8978900" y="4927600"/>
          <p14:tracePt t="20840" x="9004300" y="4895850"/>
          <p14:tracePt t="20857" x="9023350" y="4864100"/>
          <p14:tracePt t="20873" x="9042400" y="4845050"/>
          <p14:tracePt t="20890" x="9055100" y="4832350"/>
          <p14:tracePt t="20907" x="9061450" y="4806950"/>
          <p14:tracePt t="20924" x="9067800" y="4768850"/>
          <p14:tracePt t="20941" x="9067800" y="4743450"/>
          <p14:tracePt t="20957" x="9067800" y="4711700"/>
          <p14:tracePt t="20974" x="9055100" y="4686300"/>
          <p14:tracePt t="20990" x="9023350" y="4660900"/>
          <p14:tracePt t="21007" x="8997950" y="4635500"/>
          <p14:tracePt t="21024" x="8972550" y="4616450"/>
          <p14:tracePt t="21040" x="8947150" y="4591050"/>
          <p14:tracePt t="21057" x="8890000" y="4559300"/>
          <p14:tracePt t="21073" x="8864600" y="4552950"/>
          <p14:tracePt t="21090" x="8832850" y="4552950"/>
          <p14:tracePt t="21108" x="8807450" y="4552950"/>
          <p14:tracePt t="21124" x="8769350" y="4565650"/>
          <p14:tracePt t="21140" x="8705850" y="4584700"/>
          <p14:tracePt t="21157" x="8642350" y="4616450"/>
          <p14:tracePt t="21174" x="8591550" y="4648200"/>
          <p14:tracePt t="21190" x="8540750" y="4686300"/>
          <p14:tracePt t="21207" x="8509000" y="4718050"/>
          <p14:tracePt t="21224" x="8477250" y="4749800"/>
          <p14:tracePt t="21240" x="8458200" y="4775200"/>
          <p14:tracePt t="21257" x="8432800" y="4806950"/>
          <p14:tracePt t="21273" x="8420100" y="4832350"/>
          <p14:tracePt t="21290" x="8401050" y="4870450"/>
          <p14:tracePt t="21306" x="8401050" y="4895850"/>
          <p14:tracePt t="21324" x="8401050" y="4921250"/>
          <p14:tracePt t="21340" x="8401050" y="4933950"/>
          <p14:tracePt t="21357" x="8401050" y="4959350"/>
          <p14:tracePt t="21374" x="8401050" y="4978400"/>
          <p14:tracePt t="21390" x="8401050" y="4984750"/>
          <p14:tracePt t="21502" x="8401050" y="4991100"/>
          <p14:tracePt t="21529" x="8401050" y="4997450"/>
          <p14:tracePt t="21537" x="8388350" y="5022850"/>
          <p14:tracePt t="21545" x="8369300" y="5054600"/>
          <p14:tracePt t="21556" x="8343900" y="5099050"/>
          <p14:tracePt t="21573" x="8255000" y="5213350"/>
          <p14:tracePt t="21590" x="8096250" y="5397500"/>
          <p14:tracePt t="21607" x="8013700" y="5518150"/>
          <p14:tracePt t="21623" x="7937500" y="5632450"/>
          <p14:tracePt t="21640" x="7880350" y="5740400"/>
          <p14:tracePt t="21656" x="7816850" y="5842000"/>
          <p14:tracePt t="21673" x="7747000" y="5956300"/>
          <p14:tracePt t="21691" x="7645400" y="6108700"/>
          <p14:tracePt t="21706" x="7613650" y="6127750"/>
          <p14:tracePt t="21723" x="7531100" y="6178550"/>
          <p14:tracePt t="21740" x="7486650" y="6191250"/>
          <p14:tracePt t="21756" x="7454900" y="6197600"/>
          <p14:tracePt t="21773" x="7429500" y="6197600"/>
          <p14:tracePt t="21789" x="7404100" y="6197600"/>
          <p14:tracePt t="21808" x="7378700" y="6184900"/>
          <p14:tracePt t="21823" x="7366000" y="6184900"/>
          <p14:tracePt t="21839" x="7359650" y="6178550"/>
          <p14:tracePt t="21856" x="7353300" y="6172200"/>
          <p14:tracePt t="21873" x="7340600" y="6165850"/>
          <p14:tracePt t="21889" x="7334250" y="6159500"/>
          <p14:tracePt t="21906" x="7321550" y="6134100"/>
          <p14:tracePt t="21923" x="7308850" y="6121400"/>
          <p14:tracePt t="21925" x="7308850" y="6108700"/>
          <p14:tracePt t="21939" x="7302500" y="6102350"/>
          <p14:tracePt t="21956" x="7296150" y="6096000"/>
          <p14:tracePt t="21973" x="7289800" y="6083300"/>
          <p14:tracePt t="21990" x="7283450" y="6076950"/>
          <p14:tracePt t="22006" x="7283450" y="6057900"/>
          <p14:tracePt t="22039" x="7277100" y="6045200"/>
          <p14:tracePt t="22056" x="7270750" y="6032500"/>
          <p14:tracePt t="22072" x="7264400" y="6026150"/>
          <p14:tracePt t="22106" x="7258050" y="6026150"/>
          <p14:tracePt t="22133" x="7251700" y="6026150"/>
          <p14:tracePt t="22139" x="7245350" y="6026150"/>
          <p14:tracePt t="22156" x="7232650" y="6019800"/>
          <p14:tracePt t="22172" x="7207250" y="6019800"/>
          <p14:tracePt t="22189" x="7181850" y="6019800"/>
          <p14:tracePt t="22206" x="7156450" y="6019800"/>
          <p14:tracePt t="22223" x="7131050" y="6019800"/>
          <p14:tracePt t="22239" x="7105650" y="6019800"/>
          <p14:tracePt t="22257" x="7080250" y="6026150"/>
          <p14:tracePt t="22273" x="7073900" y="6026150"/>
          <p14:tracePt t="22289" x="7067550" y="6026150"/>
          <p14:tracePt t="22992" x="7061200" y="6026150"/>
          <p14:tracePt t="23005" x="7054850" y="6032500"/>
          <p14:tracePt t="23012" x="7042150" y="6045200"/>
          <p14:tracePt t="23020" x="7029450" y="6051550"/>
          <p14:tracePt t="23049" x="6978650" y="6096000"/>
          <p14:tracePt t="23082" x="6915150" y="6121400"/>
          <p14:tracePt t="23116" x="6864350" y="6159500"/>
          <p14:tracePt t="23132" x="6838950" y="6178550"/>
          <p14:tracePt t="23149" x="6800850" y="6210300"/>
          <p14:tracePt t="23167" x="6762750" y="6242050"/>
          <p14:tracePt t="23183" x="6737350" y="6261100"/>
          <p14:tracePt t="23199" x="6711950" y="6280150"/>
          <p14:tracePt t="23216" x="6686550" y="6299200"/>
          <p14:tracePt t="23232" x="6654800" y="6324600"/>
          <p14:tracePt t="23249" x="6629400" y="6337300"/>
          <p14:tracePt t="23266" x="6604000" y="6337300"/>
          <p14:tracePt t="23282" x="6578600" y="6343650"/>
          <p14:tracePt t="23300" x="6553200" y="6343650"/>
          <p14:tracePt t="23315" x="6521450" y="6343650"/>
          <p14:tracePt t="23332" x="6489700" y="6343650"/>
          <p14:tracePt t="23349" x="6438900" y="6356350"/>
          <p14:tracePt t="23365" x="6350000" y="6362700"/>
          <p14:tracePt t="23382" x="6254750" y="6369050"/>
          <p14:tracePt t="23399" x="6165850" y="6369050"/>
          <p14:tracePt t="23416" x="6019800" y="6388100"/>
          <p14:tracePt t="23432" x="5924550" y="6388100"/>
          <p14:tracePt t="23449" x="5848350" y="6388100"/>
          <p14:tracePt t="23465" x="5797550" y="6388100"/>
          <p14:tracePt t="23482" x="5772150" y="6381750"/>
          <p14:tracePt t="23499" x="5746750" y="6375400"/>
          <p14:tracePt t="23515" x="5740400" y="6369050"/>
          <p14:tracePt t="23533" x="5727700" y="6369050"/>
          <p14:tracePt t="23549" x="5715000" y="6362700"/>
          <p14:tracePt t="23565" x="5708650" y="6356350"/>
          <p14:tracePt t="23582" x="5689600" y="6350000"/>
          <p14:tracePt t="23599" x="5664200" y="6343650"/>
          <p14:tracePt t="23616" x="5638800" y="6330950"/>
          <p14:tracePt t="23632" x="5600700" y="6311900"/>
          <p14:tracePt t="23648" x="5568950" y="6292850"/>
          <p14:tracePt t="23665" x="5543550" y="6280150"/>
          <p14:tracePt t="23682" x="5537200" y="6267450"/>
          <p14:tracePt t="23699" x="5524500" y="6261100"/>
          <p14:tracePt t="23715" x="5518150" y="6261100"/>
          <p14:tracePt t="23732" x="5511800" y="6254750"/>
          <p14:tracePt t="23749" x="5505450" y="6248400"/>
          <p14:tracePt t="23765" x="5499100" y="6248400"/>
          <p14:tracePt t="23782" x="5486400" y="6248400"/>
          <p14:tracePt t="23800" x="5473700" y="6248400"/>
          <p14:tracePt t="23815" x="5467350" y="6248400"/>
          <p14:tracePt t="23832" x="5454650" y="6248400"/>
          <p14:tracePt t="23848" x="5448300" y="6248400"/>
          <p14:tracePt t="23865" x="5441950" y="6248400"/>
          <p14:tracePt t="24375" x="5441950" y="6242050"/>
          <p14:tracePt t="24411" x="5441950" y="6235700"/>
          <p14:tracePt t="24474" x="5441950" y="6229350"/>
          <p14:tracePt t="24545" x="5448300" y="6229350"/>
          <p14:tracePt t="24795" x="5448300" y="6223000"/>
          <p14:tracePt t="25812" x="5448300" y="6216650"/>
          <p14:tracePt t="25823" x="5448300" y="6210300"/>
          <p14:tracePt t="25830" x="5454650" y="6203950"/>
          <p14:tracePt t="25847" x="5454650" y="6197600"/>
          <p14:tracePt t="26001" x="5454650" y="6191250"/>
          <p14:tracePt t="26049" x="5454650" y="6184900"/>
          <p14:tracePt t="26075" x="5461000" y="6184900"/>
          <p14:tracePt t="28051" x="5454650" y="6184900"/>
          <p14:tracePt t="28059" x="5448300" y="6184900"/>
          <p14:tracePt t="28066" x="5441950" y="6191250"/>
          <p14:tracePt t="28074" x="5435600" y="6197600"/>
          <p14:tracePt t="28091" x="5410200" y="6216650"/>
          <p14:tracePt t="28107" x="5403850" y="6229350"/>
          <p14:tracePt t="28124" x="5384800" y="6229350"/>
          <p14:tracePt t="28141" x="5372100" y="6229350"/>
          <p14:tracePt t="28174" x="5372100" y="62357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2036763" y="0"/>
            <a:ext cx="7024687" cy="1924050"/>
          </a:xfrm>
        </p:spPr>
        <p:txBody>
          <a:bodyPr/>
          <a:lstStyle/>
          <a:p>
            <a:pPr algn="ctr"/>
            <a:r>
              <a:rPr lang="es-AR" altLang="en-US" sz="2700" b="1" smtClean="0"/>
              <a:t>ENSALADA DE FRUTA</a:t>
            </a:r>
            <a:br>
              <a:rPr lang="es-AR" altLang="en-US" sz="2700" b="1" smtClean="0"/>
            </a:br>
            <a:r>
              <a:rPr lang="es-AR" altLang="en-US" sz="2700" b="1" smtClean="0"/>
              <a:t>componentes:</a:t>
            </a:r>
            <a:r>
              <a:rPr lang="es-AR" altLang="en-US" sz="5400" b="1" smtClean="0"/>
              <a:t> </a:t>
            </a:r>
            <a:r>
              <a:rPr lang="es-AR" altLang="en-US" sz="2400" b="1" smtClean="0"/>
              <a:t>banana, kiwi, pomelo, durazno, manzana y pasas de uva.</a:t>
            </a:r>
            <a:endParaRPr lang="es-AR" altLang="en-US" sz="5400" b="1" smtClean="0"/>
          </a:p>
        </p:txBody>
      </p:sp>
      <p:pic>
        <p:nvPicPr>
          <p:cNvPr id="13315" name="6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0" y="2408238"/>
            <a:ext cx="5111750" cy="2874962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149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45" x="5378450" y="6235700"/>
          <p14:tracePt t="2154" x="5384800" y="6229350"/>
          <p14:tracePt t="2162" x="5391150" y="6216650"/>
          <p14:tracePt t="2170" x="5391150" y="6210300"/>
          <p14:tracePt t="2184" x="5397500" y="6203950"/>
          <p14:tracePt t="2200" x="5397500" y="6197600"/>
          <p14:tracePt t="2217" x="5397500" y="6191250"/>
          <p14:tracePt t="2329" x="5403850" y="6191250"/>
          <p14:tracePt t="2362" x="5410200" y="6191250"/>
          <p14:tracePt t="2371" x="5416550" y="6184900"/>
          <p14:tracePt t="2379" x="5422900" y="6172200"/>
          <p14:tracePt t="2386" x="5429250" y="6165850"/>
          <p14:tracePt t="2401" x="5454650" y="6153150"/>
          <p14:tracePt t="2417" x="5467350" y="6140450"/>
          <p14:tracePt t="2433" x="5499100" y="6121400"/>
          <p14:tracePt t="2450" x="5524500" y="6096000"/>
          <p14:tracePt t="2466" x="5556250" y="6064250"/>
          <p14:tracePt t="2483" x="5613400" y="6032500"/>
          <p14:tracePt t="2500" x="5664200" y="6000750"/>
          <p14:tracePt t="2516" x="5715000" y="5937250"/>
          <p14:tracePt t="2534" x="5778500" y="5816600"/>
          <p14:tracePt t="2552" x="5822950" y="5727700"/>
          <p14:tracePt t="2567" x="5892800" y="5600700"/>
          <p14:tracePt t="2584" x="5937250" y="5492750"/>
          <p14:tracePt t="2600" x="5988050" y="5378450"/>
          <p14:tracePt t="2617" x="6019800" y="5270500"/>
          <p14:tracePt t="2633" x="6057900" y="5162550"/>
          <p14:tracePt t="2651" x="6115050" y="4972050"/>
          <p14:tracePt t="2667" x="6146800" y="4813300"/>
          <p14:tracePt t="2683" x="6146800" y="4660900"/>
          <p14:tracePt t="2700" x="6127750" y="4470400"/>
          <p14:tracePt t="2717" x="6089650" y="4273550"/>
          <p14:tracePt t="2733" x="6038850" y="4114800"/>
          <p14:tracePt t="2751" x="5962650" y="3879850"/>
          <p14:tracePt t="2767" x="5918200" y="3721100"/>
          <p14:tracePt t="2783" x="5880100" y="3587750"/>
          <p14:tracePt t="2800" x="5842000" y="3454400"/>
          <p14:tracePt t="2817" x="5810250" y="3340100"/>
          <p14:tracePt t="2833" x="5772150" y="3232150"/>
          <p14:tracePt t="2851" x="5734050" y="3136900"/>
          <p14:tracePt t="2866" x="5695950" y="3022600"/>
          <p14:tracePt t="2883" x="5664200" y="2914650"/>
          <p14:tracePt t="2900" x="5607050" y="2724150"/>
          <p14:tracePt t="2916" x="5581650" y="2616200"/>
          <p14:tracePt t="2933" x="5562600" y="2489200"/>
          <p14:tracePt t="2950" x="5549900" y="2381250"/>
          <p14:tracePt t="2966" x="5549900" y="2292350"/>
          <p14:tracePt t="2983" x="5543550" y="2235200"/>
          <p14:tracePt t="3001" x="5537200" y="2184400"/>
          <p14:tracePt t="3017" x="5524500" y="2165350"/>
          <p14:tracePt t="3033" x="5524500" y="2152650"/>
          <p14:tracePt t="3051" x="5518150" y="2146300"/>
          <p14:tracePt t="3066" x="5518150" y="2133600"/>
          <p14:tracePt t="3083" x="5511800" y="2108200"/>
          <p14:tracePt t="3100" x="5492750" y="2070100"/>
          <p14:tracePt t="3116" x="5486400" y="2044700"/>
          <p14:tracePt t="3133" x="5480050" y="2025650"/>
          <p14:tracePt t="3150" x="5480050" y="2019300"/>
          <p14:tracePt t="3166" x="5480050" y="2000250"/>
          <p14:tracePt t="3183" x="5480050" y="1974850"/>
          <p14:tracePt t="3200" x="5480050" y="1955800"/>
          <p14:tracePt t="3217" x="5480050" y="1930400"/>
          <p14:tracePt t="3233" x="5480050" y="1911350"/>
          <p14:tracePt t="3250" x="5486400" y="1879600"/>
          <p14:tracePt t="3266" x="5499100" y="1860550"/>
          <p14:tracePt t="3283" x="5511800" y="1847850"/>
          <p14:tracePt t="3301" x="5518150" y="1841500"/>
          <p14:tracePt t="3316" x="5524500" y="1835150"/>
          <p14:tracePt t="3333" x="5530850" y="1822450"/>
          <p14:tracePt t="3352" x="5537200" y="1809750"/>
          <p14:tracePt t="3366" x="5543550" y="1809750"/>
          <p14:tracePt t="3383" x="5549900" y="1809750"/>
          <p14:tracePt t="3399" x="5556250" y="1809750"/>
          <p14:tracePt t="3479" x="5562600" y="1809750"/>
          <p14:tracePt t="3497" x="5568950" y="1816100"/>
          <p14:tracePt t="3505" x="5575300" y="1828800"/>
          <p14:tracePt t="3516" x="5581650" y="1841500"/>
          <p14:tracePt t="3533" x="5588000" y="1879600"/>
          <p14:tracePt t="3551" x="5600700" y="1905000"/>
          <p14:tracePt t="3566" x="5600700" y="1930400"/>
          <p14:tracePt t="3583" x="5600700" y="1962150"/>
          <p14:tracePt t="3599" x="5607050" y="2000250"/>
          <p14:tracePt t="3616" x="5613400" y="2057400"/>
          <p14:tracePt t="3633" x="5619750" y="2127250"/>
          <p14:tracePt t="3649" x="5651500" y="2222500"/>
          <p14:tracePt t="3666" x="5708650" y="2387600"/>
          <p14:tracePt t="3683" x="5746750" y="2489200"/>
          <p14:tracePt t="3699" x="5803900" y="2597150"/>
          <p14:tracePt t="3716" x="5880100" y="2711450"/>
          <p14:tracePt t="3732" x="5988050" y="2832100"/>
          <p14:tracePt t="3749" x="6083300" y="2946400"/>
          <p14:tracePt t="3767" x="6235700" y="3098800"/>
          <p14:tracePt t="3782" x="6305550" y="3194050"/>
          <p14:tracePt t="3799" x="6388100" y="3263900"/>
          <p14:tracePt t="3816" x="6432550" y="3308350"/>
          <p14:tracePt t="3832" x="6470650" y="3333750"/>
          <p14:tracePt t="3850" x="6496050" y="3352800"/>
          <p14:tracePt t="3866" x="6521450" y="3359150"/>
          <p14:tracePt t="3882" x="6559550" y="3359150"/>
          <p14:tracePt t="3899" x="6584950" y="3346450"/>
          <p14:tracePt t="3916" x="6597650" y="3340100"/>
          <p14:tracePt t="3932" x="6610350" y="3340100"/>
          <p14:tracePt t="3949" x="6623050" y="3333750"/>
          <p14:tracePt t="3966" x="6629400" y="3327400"/>
          <p14:tracePt t="3982" x="6629400" y="3321050"/>
          <p14:tracePt t="4040" x="6629400" y="3314700"/>
          <p14:tracePt t="4068" x="6629400" y="3308350"/>
          <p14:tracePt t="4088" x="6623050" y="3308350"/>
          <p14:tracePt t="4097" x="6616700" y="3302000"/>
          <p14:tracePt t="4102" x="6610350" y="3302000"/>
          <p14:tracePt t="4115" x="6604000" y="3302000"/>
          <p14:tracePt t="4132" x="6584950" y="3302000"/>
          <p14:tracePt t="4149" x="6578600" y="3302000"/>
          <p14:tracePt t="4165" x="6565900" y="3302000"/>
          <p14:tracePt t="4182" x="6540500" y="3340100"/>
          <p14:tracePt t="4199" x="6521450" y="3365500"/>
          <p14:tracePt t="4215" x="6508750" y="3403600"/>
          <p14:tracePt t="4232" x="6508750" y="3441700"/>
          <p14:tracePt t="4249" x="6508750" y="3511550"/>
          <p14:tracePt t="4265" x="6527800" y="3594100"/>
          <p14:tracePt t="4282" x="6559550" y="3683000"/>
          <p14:tracePt t="4299" x="6597650" y="3752850"/>
          <p14:tracePt t="4315" x="6642100" y="3822700"/>
          <p14:tracePt t="4332" x="6667500" y="3848100"/>
          <p14:tracePt t="4350" x="6692900" y="3867150"/>
          <p14:tracePt t="4365" x="6699250" y="3867150"/>
          <p14:tracePt t="4515" x="6692900" y="3867150"/>
          <p14:tracePt t="4524" x="6686550" y="3867150"/>
          <p14:tracePt t="4532" x="6680200" y="3867150"/>
          <p14:tracePt t="4551" x="6673850" y="3867150"/>
          <p14:tracePt t="4565" x="6667500" y="3867150"/>
          <p14:tracePt t="4581" x="6661150" y="3867150"/>
          <p14:tracePt t="4598" x="6661150" y="3879850"/>
          <p14:tracePt t="4615" x="6654800" y="3879850"/>
          <p14:tracePt t="4631" x="6654800" y="3886200"/>
          <p14:tracePt t="4781" x="6648450" y="3886200"/>
          <p14:tracePt t="4816" x="6642100" y="3886200"/>
          <p14:tracePt t="4833" x="6635750" y="3879850"/>
          <p14:tracePt t="4841" x="6629400" y="3879850"/>
          <p14:tracePt t="4849" x="6623050" y="3879850"/>
          <p14:tracePt t="4865" x="6610350" y="3879850"/>
          <p14:tracePt t="4881" x="6604000" y="3879850"/>
          <p14:tracePt t="4898" x="6584950" y="3879850"/>
          <p14:tracePt t="4915" x="6559550" y="3879850"/>
          <p14:tracePt t="4932" x="6534150" y="3886200"/>
          <p14:tracePt t="4948" x="6508750" y="3905250"/>
          <p14:tracePt t="4965" x="6464300" y="3949700"/>
          <p14:tracePt t="4981" x="6432550" y="3975100"/>
          <p14:tracePt t="4998" x="6407150" y="4000500"/>
          <p14:tracePt t="5015" x="6375400" y="4032250"/>
          <p14:tracePt t="5031" x="6343650" y="4051300"/>
          <p14:tracePt t="5050" x="6318250" y="4076700"/>
          <p14:tracePt t="5064" x="6286500" y="4102100"/>
          <p14:tracePt t="5083" x="6248400" y="4140200"/>
          <p14:tracePt t="5099" x="6223000" y="4152900"/>
          <p14:tracePt t="5115" x="6197600" y="4165600"/>
          <p14:tracePt t="5131" x="6172200" y="4184650"/>
          <p14:tracePt t="5148" x="6134100" y="4203700"/>
          <p14:tracePt t="5164" x="6083300" y="4229100"/>
          <p14:tracePt t="5181" x="6051550" y="4248150"/>
          <p14:tracePt t="5199" x="6000750" y="4273550"/>
          <p14:tracePt t="5214" x="5962650" y="4292600"/>
          <p14:tracePt t="5231" x="5911850" y="4311650"/>
          <p14:tracePt t="5248" x="5880100" y="4324350"/>
          <p14:tracePt t="5264" x="5848350" y="4337050"/>
          <p14:tracePt t="5281" x="5822950" y="4349750"/>
          <p14:tracePt t="5298" x="5797550" y="4375150"/>
          <p14:tracePt t="5314" x="5740400" y="4413250"/>
          <p14:tracePt t="5331" x="5715000" y="4425950"/>
          <p14:tracePt t="5348" x="5689600" y="4445000"/>
          <p14:tracePt t="5364" x="5670550" y="4451350"/>
          <p14:tracePt t="5381" x="5651500" y="4464050"/>
          <p14:tracePt t="5398" x="5645150" y="4464050"/>
          <p14:tracePt t="5414" x="5638800" y="4470400"/>
          <p14:tracePt t="5431" x="5632450" y="4470400"/>
          <p14:tracePt t="5448" x="5626100" y="4470400"/>
          <p14:tracePt t="5464" x="5619750" y="4470400"/>
          <p14:tracePt t="5489" x="5613400" y="4470400"/>
          <p14:tracePt t="5547" x="5600700" y="4470400"/>
          <p14:tracePt t="5555" x="5588000" y="4470400"/>
          <p14:tracePt t="5564" x="5575300" y="4457700"/>
          <p14:tracePt t="5581" x="5518150" y="4432300"/>
          <p14:tracePt t="5599" x="5416550" y="4381500"/>
          <p14:tracePt t="5614" x="5327650" y="4324350"/>
          <p14:tracePt t="5631" x="5245100" y="4267200"/>
          <p14:tracePt t="5647" x="5181600" y="4216400"/>
          <p14:tracePt t="5664" x="5143500" y="4184650"/>
          <p14:tracePt t="5681" x="5118100" y="4140200"/>
          <p14:tracePt t="5697" x="5086350" y="4102100"/>
          <p14:tracePt t="5714" x="5060950" y="4070350"/>
          <p14:tracePt t="5731" x="5029200" y="4025900"/>
          <p14:tracePt t="5748" x="4991100" y="3975100"/>
          <p14:tracePt t="5765" x="4965700" y="3949700"/>
          <p14:tracePt t="5781" x="4933950" y="3924300"/>
          <p14:tracePt t="5797" x="4908550" y="3898900"/>
          <p14:tracePt t="5814" x="4889500" y="3879850"/>
          <p14:tracePt t="5831" x="4883150" y="3867150"/>
          <p14:tracePt t="5847" x="4870450" y="3848100"/>
          <p14:tracePt t="5864" x="4864100" y="3835400"/>
          <p14:tracePt t="5881" x="4845050" y="3810000"/>
          <p14:tracePt t="5897" x="4832350" y="3797300"/>
          <p14:tracePt t="5914" x="4819650" y="3778250"/>
          <p14:tracePt t="5931" x="4806950" y="3759200"/>
          <p14:tracePt t="5947" x="4781550" y="3740150"/>
          <p14:tracePt t="5966" x="4743450" y="3702050"/>
          <p14:tracePt t="5981" x="4724400" y="3676650"/>
          <p14:tracePt t="5997" x="4692650" y="3644900"/>
          <p14:tracePt t="6014" x="4667250" y="3619500"/>
          <p14:tracePt t="6031" x="4641850" y="3594100"/>
          <p14:tracePt t="6047" x="4616450" y="3562350"/>
          <p14:tracePt t="6064" x="4597400" y="3556000"/>
          <p14:tracePt t="6080" x="4584700" y="3536950"/>
          <p14:tracePt t="6097" x="4559300" y="3524250"/>
          <p14:tracePt t="6114" x="4546600" y="3511550"/>
          <p14:tracePt t="6131" x="4527550" y="3505200"/>
          <p14:tracePt t="6147" x="4514850" y="3498850"/>
          <p14:tracePt t="6164" x="4489450" y="3492500"/>
          <p14:tracePt t="6180" x="4476750" y="3486150"/>
          <p14:tracePt t="6197" x="4464050" y="3479800"/>
          <p14:tracePt t="6215" x="4432300" y="3467100"/>
          <p14:tracePt t="6231" x="4413250" y="3460750"/>
          <p14:tracePt t="6247" x="4394200" y="3454400"/>
          <p14:tracePt t="6264" x="4368800" y="3448050"/>
          <p14:tracePt t="6280" x="4356100" y="3448050"/>
          <p14:tracePt t="6297" x="4337050" y="3448050"/>
          <p14:tracePt t="6315" x="4305300" y="3441700"/>
          <p14:tracePt t="6330" x="4286250" y="3441700"/>
          <p14:tracePt t="6347" x="4260850" y="3441700"/>
          <p14:tracePt t="6364" x="4235450" y="3441700"/>
          <p14:tracePt t="6380" x="4210050" y="3454400"/>
          <p14:tracePt t="6397" x="4184650" y="3467100"/>
          <p14:tracePt t="6413" x="4165600" y="3479800"/>
          <p14:tracePt t="6418" x="4152900" y="3486150"/>
          <p14:tracePt t="6430" x="4146550" y="3486150"/>
          <p14:tracePt t="6447" x="4127500" y="3511550"/>
          <p14:tracePt t="6463" x="4121150" y="3517900"/>
          <p14:tracePt t="6480" x="4121150" y="3536950"/>
          <p14:tracePt t="6497" x="4121150" y="3556000"/>
          <p14:tracePt t="6513" x="4114800" y="3568700"/>
          <p14:tracePt t="6530" x="4114800" y="3587750"/>
          <p14:tracePt t="6547" x="4114800" y="3600450"/>
          <p14:tracePt t="6563" x="4114800" y="3613150"/>
          <p14:tracePt t="6600" x="4121150" y="3619500"/>
          <p14:tracePt t="6613" x="4127500" y="3619500"/>
          <p14:tracePt t="6630" x="4140200" y="3625850"/>
          <p14:tracePt t="6647" x="4146550" y="3632200"/>
          <p14:tracePt t="6664" x="4152900" y="3632200"/>
          <p14:tracePt t="6680" x="4159250" y="3632200"/>
          <p14:tracePt t="6697" x="4165600" y="3638550"/>
          <p14:tracePt t="6713" x="4178300" y="3638550"/>
          <p14:tracePt t="6730" x="4184650" y="3638550"/>
          <p14:tracePt t="6791" x="4191000" y="3638550"/>
          <p14:tracePt t="6799" x="4203700" y="3638550"/>
          <p14:tracePt t="6805" x="4210050" y="3638550"/>
          <p14:tracePt t="6813" x="4216400" y="3638550"/>
          <p14:tracePt t="6830" x="4229100" y="3638550"/>
          <p14:tracePt t="6846" x="4248150" y="3638550"/>
          <p14:tracePt t="6863" x="4267200" y="3638550"/>
          <p14:tracePt t="6880" x="4286250" y="3638550"/>
          <p14:tracePt t="6897" x="4292600" y="3638550"/>
          <p14:tracePt t="6913" x="4305300" y="3638550"/>
          <p14:tracePt t="6930" x="4311650" y="3638550"/>
          <p14:tracePt t="6996" x="4318000" y="3638550"/>
          <p14:tracePt t="7193" x="4324350" y="3638550"/>
          <p14:tracePt t="7243" x="4330700" y="3638550"/>
          <p14:tracePt t="7268" x="4337050" y="3638550"/>
          <p14:tracePt t="7284" x="4343400" y="3638550"/>
          <p14:tracePt t="7295" x="4349750" y="3638550"/>
          <p14:tracePt t="7320" x="4356100" y="3638550"/>
          <p14:tracePt t="7353" x="4375150" y="3625850"/>
          <p14:tracePt t="7387" x="4419600" y="3613150"/>
          <p14:tracePt t="7403" x="4445000" y="3606800"/>
          <p14:tracePt t="7420" x="4451350" y="3606800"/>
          <p14:tracePt t="7436" x="4476750" y="3600450"/>
          <p14:tracePt t="7453" x="4502150" y="3587750"/>
          <p14:tracePt t="7470" x="4540250" y="3568700"/>
          <p14:tracePt t="7487" x="4565650" y="3556000"/>
          <p14:tracePt t="7503" x="4584700" y="3543300"/>
          <p14:tracePt t="7520" x="4603750" y="3524250"/>
          <p14:tracePt t="7537" x="4610100" y="3517900"/>
          <p14:tracePt t="7570" x="4616450" y="3517900"/>
          <p14:tracePt t="7586" x="4616450" y="3511550"/>
          <p14:tracePt t="7624" x="4616450" y="3505200"/>
          <p14:tracePt t="7636" x="4616450" y="3498850"/>
          <p14:tracePt t="7657" x="4616450" y="3492500"/>
          <p14:tracePt t="7665" x="4616450" y="3486150"/>
          <p14:tracePt t="7682" x="4616450" y="3479800"/>
          <p14:tracePt t="7705" x="4616450" y="3473450"/>
          <p14:tracePt t="7724" x="4616450" y="3467100"/>
          <p14:tracePt t="7732" x="4616450" y="3460750"/>
          <p14:tracePt t="7745" x="4616450" y="3454400"/>
          <p14:tracePt t="7760" x="4616450" y="3448050"/>
          <p14:tracePt t="7772" x="4616450" y="3441700"/>
          <p14:tracePt t="7842" x="4616450" y="3435350"/>
          <p14:tracePt t="7990" x="4622800" y="3435350"/>
          <p14:tracePt t="8002" x="4629150" y="3429000"/>
          <p14:tracePt t="8010" x="4635500" y="3422650"/>
          <p14:tracePt t="8025" x="4660900" y="3397250"/>
          <p14:tracePt t="8042" x="4686300" y="3371850"/>
          <p14:tracePt t="8058" x="4743450" y="3346450"/>
          <p14:tracePt t="8075" x="4832350" y="3321050"/>
          <p14:tracePt t="8092" x="4940300" y="3282950"/>
          <p14:tracePt t="8109" x="5080000" y="3232150"/>
          <p14:tracePt t="8125" x="5168900" y="3187700"/>
          <p14:tracePt t="8141" x="5245100" y="3155950"/>
          <p14:tracePt t="8158" x="5314950" y="3124200"/>
          <p14:tracePt t="8175" x="5359400" y="3092450"/>
          <p14:tracePt t="8191" x="5384800" y="3067050"/>
          <p14:tracePt t="8208" x="5403850" y="3048000"/>
          <p14:tracePt t="8225" x="5441950" y="3022600"/>
          <p14:tracePt t="8241" x="5467350" y="3009900"/>
          <p14:tracePt t="8260" x="5499100" y="2990850"/>
          <p14:tracePt t="8274" x="5524500" y="2959100"/>
          <p14:tracePt t="8291" x="5549900" y="2933700"/>
          <p14:tracePt t="8308" x="5575300" y="2914650"/>
          <p14:tracePt t="8324" x="5594350" y="2895600"/>
          <p14:tracePt t="8341" x="5613400" y="2882900"/>
          <p14:tracePt t="8359" x="5626100" y="2876550"/>
          <p14:tracePt t="8374" x="5626100" y="2870200"/>
          <p14:tracePt t="8418" x="5626100" y="2863850"/>
          <p14:tracePt t="8573" x="5619750" y="2863850"/>
          <p14:tracePt t="8583" x="5613400" y="2870200"/>
          <p14:tracePt t="8592" x="5607050" y="2870200"/>
          <p14:tracePt t="8608" x="5594350" y="2876550"/>
          <p14:tracePt t="8624" x="5588000" y="2889250"/>
          <p14:tracePt t="8641" x="5581650" y="2895600"/>
          <p14:tracePt t="8660" x="5575300" y="2908300"/>
          <p14:tracePt t="8674" x="5568950" y="2914650"/>
          <p14:tracePt t="8691" x="5562600" y="2914650"/>
          <p14:tracePt t="9013" x="5549900" y="2921000"/>
          <p14:tracePt t="9019" x="5543550" y="2921000"/>
          <p14:tracePt t="9035" x="5518150" y="2927350"/>
          <p14:tracePt t="9051" x="5492750" y="2933700"/>
          <p14:tracePt t="9068" x="5467350" y="2940050"/>
          <p14:tracePt t="9085" x="5422900" y="2959100"/>
          <p14:tracePt t="9101" x="5372100" y="2978150"/>
          <p14:tracePt t="9135" x="5283200" y="3009900"/>
          <p14:tracePt t="9172" x="5162550" y="3073400"/>
          <p14:tracePt t="9202" x="5092700" y="3130550"/>
          <p14:tracePt t="9218" x="5060950" y="3155950"/>
          <p14:tracePt t="9235" x="5016500" y="3194050"/>
          <p14:tracePt t="9251" x="4972050" y="3219450"/>
          <p14:tracePt t="9269" x="4908550" y="3257550"/>
          <p14:tracePt t="9285" x="4883150" y="3282950"/>
          <p14:tracePt t="9302" x="4857750" y="3302000"/>
          <p14:tracePt t="9318" x="4832350" y="3333750"/>
          <p14:tracePt t="9335" x="4800600" y="3359150"/>
          <p14:tracePt t="9351" x="4775200" y="3384550"/>
          <p14:tracePt t="9369" x="4730750" y="3435350"/>
          <p14:tracePt t="9385" x="4705350" y="3460750"/>
          <p14:tracePt t="9402" x="4679950" y="3486150"/>
          <p14:tracePt t="9418" x="4654550" y="3505200"/>
          <p14:tracePt t="9435" x="4641850" y="3517900"/>
          <p14:tracePt t="9451" x="4635500" y="3524250"/>
          <p14:tracePt t="9468" x="4629150" y="3524250"/>
          <p14:tracePt t="9798" x="4635500" y="3524250"/>
          <p14:tracePt t="9805" x="4641850" y="3511550"/>
          <p14:tracePt t="9810" x="4654550" y="3505200"/>
          <p14:tracePt t="9826" x="4679950" y="3479800"/>
          <p14:tracePt t="9843" x="4705350" y="3460750"/>
          <p14:tracePt t="9859" x="4737100" y="3448050"/>
          <p14:tracePt t="9876" x="4762500" y="3416300"/>
          <p14:tracePt t="9909" x="4838700" y="3371850"/>
          <p14:tracePt t="9942" x="4927600" y="3295650"/>
          <p14:tracePt t="9975" x="5048250" y="3232150"/>
          <p14:tracePt t="9992" x="5086350" y="3200400"/>
          <p14:tracePt t="10009" x="5130800" y="3175000"/>
          <p14:tracePt t="10025" x="5168900" y="3136900"/>
          <p14:tracePt t="10043" x="5207000" y="3098800"/>
          <p14:tracePt t="10059" x="5219700" y="3079750"/>
          <p14:tracePt t="10075" x="5226050" y="3073400"/>
          <p14:tracePt t="10231" x="5226050" y="3086100"/>
          <p14:tracePt t="10239" x="5226050" y="3105150"/>
          <p14:tracePt t="10245" x="5226050" y="3130550"/>
          <p14:tracePt t="10258" x="5226050" y="3155950"/>
          <p14:tracePt t="10275" x="5226050" y="3213100"/>
          <p14:tracePt t="10294" x="5238750" y="3308350"/>
          <p14:tracePt t="10309" x="5257800" y="3384550"/>
          <p14:tracePt t="10325" x="5289550" y="3454400"/>
          <p14:tracePt t="10342" x="5327650" y="3530600"/>
          <p14:tracePt t="10359" x="5372100" y="3619500"/>
          <p14:tracePt t="10375" x="5422900" y="3689350"/>
          <p14:tracePt t="10393" x="5480050" y="3733800"/>
          <p14:tracePt t="10408" x="5524500" y="3765550"/>
          <p14:tracePt t="10425" x="5556250" y="3784600"/>
          <p14:tracePt t="10442" x="5581650" y="3797300"/>
          <p14:tracePt t="10461" x="5619750" y="3797300"/>
          <p14:tracePt t="10475" x="5645150" y="3778250"/>
          <p14:tracePt t="10491" x="5670550" y="3752850"/>
          <p14:tracePt t="10509" x="5695950" y="3721100"/>
          <p14:tracePt t="10525" x="5715000" y="3689350"/>
          <p14:tracePt t="10597" x="5721350" y="3689350"/>
          <p14:tracePt t="10613" x="5734050" y="3689350"/>
          <p14:tracePt t="10622" x="5746750" y="3689350"/>
          <p14:tracePt t="10630" x="5784850" y="3702050"/>
          <p14:tracePt t="10642" x="5842000" y="3721100"/>
          <p14:tracePt t="10658" x="6051550" y="3771900"/>
          <p14:tracePt t="10675" x="6223000" y="3810000"/>
          <p14:tracePt t="10692" x="6419850" y="3879850"/>
          <p14:tracePt t="10708" x="6642100" y="3956050"/>
          <p14:tracePt t="10725" x="6838950" y="4019550"/>
          <p14:tracePt t="10742" x="7010400" y="4070350"/>
          <p14:tracePt t="10759" x="7245350" y="4114800"/>
          <p14:tracePt t="10775" x="7397750" y="4133850"/>
          <p14:tracePt t="10791" x="7550150" y="4146550"/>
          <p14:tracePt t="10808" x="7708900" y="4165600"/>
          <p14:tracePt t="10825" x="7861300" y="4184650"/>
          <p14:tracePt t="10841" x="8026400" y="4184650"/>
          <p14:tracePt t="10858" x="8185150" y="4184650"/>
          <p14:tracePt t="10875" x="8337550" y="4184650"/>
          <p14:tracePt t="10891" x="8445500" y="4184650"/>
          <p14:tracePt t="10908" x="8547100" y="4191000"/>
          <p14:tracePt t="10925" x="8655050" y="4210050"/>
          <p14:tracePt t="10941" x="8763000" y="4248150"/>
          <p14:tracePt t="10960" x="8883650" y="4298950"/>
          <p14:tracePt t="10975" x="8915400" y="4311650"/>
          <p14:tracePt t="10992" x="8947150" y="4343400"/>
          <p14:tracePt t="11009" x="8978900" y="4368800"/>
          <p14:tracePt t="11025" x="9010650" y="4394200"/>
          <p14:tracePt t="11041" x="9036050" y="4419600"/>
          <p14:tracePt t="11058" x="9042400" y="4445000"/>
          <p14:tracePt t="11074" x="9042400" y="4495800"/>
          <p14:tracePt t="11091" x="9023350" y="4597400"/>
          <p14:tracePt t="11109" x="8934450" y="4813300"/>
          <p14:tracePt t="11124" x="8851900" y="4978400"/>
          <p14:tracePt t="11141" x="8769350" y="5137150"/>
          <p14:tracePt t="11158" x="8705850" y="5276850"/>
          <p14:tracePt t="11174" x="8655050" y="5422900"/>
          <p14:tracePt t="11191" x="8553450" y="5588000"/>
          <p14:tracePt t="11208" x="8432800" y="5784850"/>
          <p14:tracePt t="11225" x="8312150" y="6045200"/>
          <p14:tracePt t="11241" x="8267700" y="6153150"/>
          <p14:tracePt t="11258" x="8223250" y="6242050"/>
          <p14:tracePt t="11274" x="8204200" y="6273800"/>
          <p14:tracePt t="11291" x="8185150" y="6305550"/>
          <p14:tracePt t="11308" x="8172450" y="6318250"/>
          <p14:tracePt t="11324" x="8166100" y="6324600"/>
          <p14:tracePt t="11487" x="8166100" y="6318250"/>
          <p14:tracePt t="11495" x="8166100" y="6305550"/>
          <p14:tracePt t="11504" x="8166100" y="6299200"/>
          <p14:tracePt t="11511" x="8159750" y="6292850"/>
          <p14:tracePt t="11524" x="8159750" y="6286500"/>
          <p14:tracePt t="11625" x="8153400" y="6280150"/>
          <p14:tracePt t="11633" x="8140700" y="6280150"/>
          <p14:tracePt t="11641" x="8128000" y="6273800"/>
          <p14:tracePt t="11659" x="8096250" y="6261100"/>
          <p14:tracePt t="11674" x="8020050" y="6261100"/>
          <p14:tracePt t="11690" x="7912100" y="6248400"/>
          <p14:tracePt t="11707" x="7804150" y="6235700"/>
          <p14:tracePt t="11724" x="7645400" y="6210300"/>
          <p14:tracePt t="11741" x="7543800" y="6210300"/>
          <p14:tracePt t="11758" x="7442200" y="6210300"/>
          <p14:tracePt t="11774" x="7334250" y="6229350"/>
          <p14:tracePt t="11791" x="7226300" y="6248400"/>
          <p14:tracePt t="11807" x="7118350" y="6273800"/>
          <p14:tracePt t="11824" x="6985000" y="6286500"/>
          <p14:tracePt t="11841" x="6946900" y="6286500"/>
          <p14:tracePt t="11858" x="6908800" y="6292850"/>
          <p14:tracePt t="11874" x="6870700" y="6299200"/>
          <p14:tracePt t="11891" x="6838950" y="6299200"/>
          <p14:tracePt t="11907" x="6800850" y="6311900"/>
          <p14:tracePt t="11911" x="6781800" y="6318250"/>
          <p14:tracePt t="11924" x="6750050" y="6337300"/>
          <p14:tracePt t="11940" x="6654800" y="6350000"/>
          <p14:tracePt t="11957" x="6597650" y="6350000"/>
          <p14:tracePt t="11974" x="6572250" y="6350000"/>
          <p14:tracePt t="11991" x="6553200" y="6350000"/>
          <p14:tracePt t="12007" x="6540500" y="6350000"/>
          <p14:tracePt t="12704" x="6527800" y="6350000"/>
          <p14:tracePt t="12711" x="6515100" y="6356350"/>
          <p14:tracePt t="12724" x="6489700" y="6356350"/>
          <p14:tracePt t="12740" x="6464300" y="6356350"/>
          <p14:tracePt t="12757" x="6438900" y="6356350"/>
          <p14:tracePt t="12774" x="6413500" y="6356350"/>
          <p14:tracePt t="12790" x="6388100" y="6356350"/>
          <p14:tracePt t="12823" x="6362700" y="6356350"/>
          <p14:tracePt t="12857" x="6356350" y="635635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1450" y="1557338"/>
            <a:ext cx="7024688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sz="5400" b="1" dirty="0"/>
              <a:t>250 gr de fruta</a:t>
            </a:r>
            <a:br>
              <a:rPr lang="es-AR" sz="5400" b="1" dirty="0"/>
            </a:br>
            <a:r>
              <a:rPr lang="es-AR" sz="2700" b="1" dirty="0"/>
              <a:t>componentes:</a:t>
            </a:r>
            <a:r>
              <a:rPr lang="es-AR" sz="5400" b="1" dirty="0"/>
              <a:t> </a:t>
            </a:r>
            <a:r>
              <a:rPr lang="es-AR" sz="2400" b="1" dirty="0"/>
              <a:t>banana, kiwi, pomelo, durazno, manzana y pasas de uva.</a:t>
            </a:r>
            <a:endParaRPr lang="es-AR" sz="5400" b="1" dirty="0"/>
          </a:p>
        </p:txBody>
      </p:sp>
      <p:pic>
        <p:nvPicPr>
          <p:cNvPr id="14339" name="6 Marcador de contenido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838" y="3411538"/>
            <a:ext cx="4592637" cy="2582862"/>
          </a:xfrm>
        </p:spPr>
      </p:pic>
      <p:sp>
        <p:nvSpPr>
          <p:cNvPr id="14340" name="CuadroTexto 2"/>
          <p:cNvSpPr txBox="1">
            <a:spLocks noChangeArrowheads="1"/>
          </p:cNvSpPr>
          <p:nvPr/>
        </p:nvSpPr>
        <p:spPr bwMode="auto">
          <a:xfrm>
            <a:off x="8081963" y="3389313"/>
            <a:ext cx="3067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/>
              <a:t>200 gr de fruta = 24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/>
              <a:t>50 de banana= 12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/>
              <a:t>10 gr de pasas= 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 b="1">
                <a:solidFill>
                  <a:srgbClr val="FF0000"/>
                </a:solidFill>
              </a:rPr>
              <a:t>TOTAL:41 gr de HC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pic>
        <p:nvPicPr>
          <p:cNvPr id="14341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877888"/>
            <a:ext cx="1854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4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90" x="6350000" y="6350000"/>
          <p14:tracePt t="308" x="6350000" y="6343650"/>
          <p14:tracePt t="316" x="6343650" y="6337300"/>
          <p14:tracePt t="324" x="6343650" y="6330950"/>
          <p14:tracePt t="332" x="6343650" y="6324600"/>
          <p14:tracePt t="349" x="6343650" y="6318250"/>
          <p14:tracePt t="366" x="6343650" y="6311900"/>
          <p14:tracePt t="382" x="6343650" y="6305550"/>
          <p14:tracePt t="399" x="6343650" y="6299200"/>
          <p14:tracePt t="416" x="6343650" y="6280150"/>
          <p14:tracePt t="433" x="6343650" y="6267450"/>
          <p14:tracePt t="439" x="6343650" y="6254750"/>
          <p14:tracePt t="450" x="6343650" y="6248400"/>
          <p14:tracePt t="466" x="6350000" y="6223000"/>
          <p14:tracePt t="482" x="6356350" y="6210300"/>
          <p14:tracePt t="499" x="6369050" y="6191250"/>
          <p14:tracePt t="516" x="6407150" y="6153150"/>
          <p14:tracePt t="532" x="6438900" y="6127750"/>
          <p14:tracePt t="549" x="6464300" y="6108700"/>
          <p14:tracePt t="566" x="6489700" y="6076950"/>
          <p14:tracePt t="584" x="6534150" y="6038850"/>
          <p14:tracePt t="600" x="6559550" y="6019800"/>
          <p14:tracePt t="616" x="6584950" y="6000750"/>
          <p14:tracePt t="633" x="6610350" y="5975350"/>
          <p14:tracePt t="650" x="6635750" y="5956300"/>
          <p14:tracePt t="666" x="6661150" y="5943600"/>
          <p14:tracePt t="682" x="6692900" y="5930900"/>
          <p14:tracePt t="699" x="6731000" y="5918200"/>
          <p14:tracePt t="716" x="6762750" y="5905500"/>
          <p14:tracePt t="733" x="6819900" y="5899150"/>
          <p14:tracePt t="749" x="6845300" y="5899150"/>
          <p14:tracePt t="766" x="6870700" y="5892800"/>
          <p14:tracePt t="783" x="6877050" y="5892800"/>
          <p14:tracePt t="799" x="6883400" y="5892800"/>
          <p14:tracePt t="816" x="6889750" y="5892800"/>
          <p14:tracePt t="832" x="6896100" y="5886450"/>
          <p14:tracePt t="849" x="6915150" y="5880100"/>
          <p14:tracePt t="865" x="6927850" y="5867400"/>
          <p14:tracePt t="882" x="6953250" y="5861050"/>
          <p14:tracePt t="900" x="6991350" y="5848350"/>
          <p14:tracePt t="915" x="7016750" y="5842000"/>
          <p14:tracePt t="932" x="7035800" y="5835650"/>
          <p14:tracePt t="949" x="7061200" y="5829300"/>
          <p14:tracePt t="966" x="7080250" y="5816600"/>
          <p14:tracePt t="982" x="7099300" y="5803900"/>
          <p14:tracePt t="999" x="7105650" y="5797550"/>
          <p14:tracePt t="1015" x="7131050" y="5772150"/>
          <p14:tracePt t="1032" x="7150100" y="5753100"/>
          <p14:tracePt t="1049" x="7169150" y="5740400"/>
          <p14:tracePt t="1065" x="7188200" y="5721350"/>
          <p14:tracePt t="1082" x="7207250" y="5708650"/>
          <p14:tracePt t="1099" x="7213600" y="5695950"/>
          <p14:tracePt t="1116" x="7219950" y="5689600"/>
          <p14:tracePt t="1132" x="7232650" y="5670550"/>
          <p14:tracePt t="1149" x="7258050" y="5645150"/>
          <p14:tracePt t="1165" x="7270750" y="5619750"/>
          <p14:tracePt t="1182" x="7277100" y="5613400"/>
          <p14:tracePt t="1199" x="7289800" y="5594350"/>
          <p14:tracePt t="1216" x="7296150" y="5581650"/>
          <p14:tracePt t="1232" x="7302500" y="5568950"/>
          <p14:tracePt t="1249" x="7315200" y="5562600"/>
          <p14:tracePt t="1265" x="7315200" y="5549900"/>
          <p14:tracePt t="1282" x="7315200" y="5537200"/>
          <p14:tracePt t="1299" x="7321550" y="5530850"/>
          <p14:tracePt t="1332" x="7321550" y="5524500"/>
          <p14:tracePt t="1365" x="7321550" y="5518150"/>
          <p14:tracePt t="1511" x="7321550" y="5511800"/>
          <p14:tracePt t="1634" x="7321550" y="5505450"/>
          <p14:tracePt t="1647" x="7315200" y="5499100"/>
          <p14:tracePt t="1654" x="7315200" y="5486400"/>
          <p14:tracePt t="1670" x="7315200" y="5454650"/>
          <p14:tracePt t="1687" x="7315200" y="5416550"/>
          <p14:tracePt t="1703" x="7315200" y="5384800"/>
          <p14:tracePt t="1721" x="7321550" y="5340350"/>
          <p14:tracePt t="1738" x="7327900" y="5308600"/>
          <p14:tracePt t="1754" x="7327900" y="5283200"/>
          <p14:tracePt t="1771" x="7334250" y="5257800"/>
          <p14:tracePt t="1787" x="7340600" y="5213350"/>
          <p14:tracePt t="1804" x="7340600" y="5181600"/>
          <p14:tracePt t="1821" x="7353300" y="5137150"/>
          <p14:tracePt t="1839" x="7378700" y="5099050"/>
          <p14:tracePt t="1854" x="7397750" y="5048250"/>
          <p14:tracePt t="1871" x="7429500" y="4991100"/>
          <p14:tracePt t="1888" x="7473950" y="4908550"/>
          <p14:tracePt t="1904" x="7505700" y="4845050"/>
          <p14:tracePt t="1920" x="7537450" y="4762500"/>
          <p14:tracePt t="1937" x="7581900" y="4660900"/>
          <p14:tracePt t="1953" x="7645400" y="4572000"/>
          <p14:tracePt t="1970" x="7721600" y="4489450"/>
          <p14:tracePt t="1987" x="7810500" y="4419600"/>
          <p14:tracePt t="2003" x="7924800" y="4337050"/>
          <p14:tracePt t="2020" x="7988300" y="4311650"/>
          <p14:tracePt t="2037" x="8020050" y="4273550"/>
          <p14:tracePt t="2054" x="8058150" y="4248150"/>
          <p14:tracePt t="2070" x="8096250" y="4216400"/>
          <p14:tracePt t="2087" x="8140700" y="4197350"/>
          <p14:tracePt t="2104" x="8204200" y="4171950"/>
          <p14:tracePt t="2121" x="8248650" y="4165600"/>
          <p14:tracePt t="2138" x="8305800" y="4159250"/>
          <p14:tracePt t="2155" x="8343900" y="4152900"/>
          <p14:tracePt t="2170" x="8388350" y="4140200"/>
          <p14:tracePt t="2187" x="8420100" y="4121150"/>
          <p14:tracePt t="2203" x="8458200" y="4095750"/>
          <p14:tracePt t="2220" x="8489950" y="4076700"/>
          <p14:tracePt t="2237" x="8521700" y="4044950"/>
          <p14:tracePt t="2254" x="8566150" y="4006850"/>
          <p14:tracePt t="2270" x="8604250" y="3981450"/>
          <p14:tracePt t="2287" x="8636000" y="3949700"/>
          <p14:tracePt t="2303" x="8680450" y="3924300"/>
          <p14:tracePt t="2320" x="8705850" y="3892550"/>
          <p14:tracePt t="2337" x="8731250" y="3867150"/>
          <p14:tracePt t="2353" x="8763000" y="3841750"/>
          <p14:tracePt t="2369" x="8820150" y="3797300"/>
          <p14:tracePt t="2386" x="8845550" y="3771900"/>
          <p14:tracePt t="2403" x="8870950" y="3752850"/>
          <p14:tracePt t="2420" x="8890000" y="3733800"/>
          <p14:tracePt t="2436" x="8902700" y="3727450"/>
          <p14:tracePt t="2453" x="8909050" y="3721100"/>
          <p14:tracePt t="2507" x="8909050" y="3714750"/>
          <p14:tracePt t="2684" x="8909050" y="3708400"/>
          <p14:tracePt t="2725" x="8909050" y="3702050"/>
          <p14:tracePt t="2732" x="8902700" y="3689350"/>
          <p14:tracePt t="2740" x="8896350" y="3676650"/>
          <p14:tracePt t="2750" x="8896350" y="3663950"/>
          <p14:tracePt t="2783" x="8845550" y="3606800"/>
          <p14:tracePt t="2817" x="8782050" y="3543300"/>
          <p14:tracePt t="2852" x="8699500" y="3492500"/>
          <p14:tracePt t="2867" x="8648700" y="3460750"/>
          <p14:tracePt t="2883" x="8616950" y="3435350"/>
          <p14:tracePt t="2900" x="8553450" y="3416300"/>
          <p14:tracePt t="2916" x="8502650" y="3397250"/>
          <p14:tracePt t="2934" x="8413750" y="3371850"/>
          <p14:tracePt t="2950" x="8369300" y="3359150"/>
          <p14:tracePt t="2967" x="8324850" y="3359150"/>
          <p14:tracePt t="2983" x="8286750" y="3359150"/>
          <p14:tracePt t="3000" x="8255000" y="3359150"/>
          <p14:tracePt t="3017" x="8223250" y="3378200"/>
          <p14:tracePt t="3034" x="8197850" y="3397250"/>
          <p14:tracePt t="3050" x="8172450" y="3416300"/>
          <p14:tracePt t="3066" x="8134350" y="3441700"/>
          <p14:tracePt t="3083" x="8121650" y="3467100"/>
          <p14:tracePt t="3100" x="8108950" y="3492500"/>
          <p14:tracePt t="3116" x="8089900" y="3517900"/>
          <p14:tracePt t="3133" x="8083550" y="3543300"/>
          <p14:tracePt t="3150" x="8083550" y="3568700"/>
          <p14:tracePt t="3167" x="8083550" y="3587750"/>
          <p14:tracePt t="3184" x="8089900" y="3625850"/>
          <p14:tracePt t="3200" x="8108950" y="3651250"/>
          <p14:tracePt t="3216" x="8128000" y="3670300"/>
          <p14:tracePt t="3233" x="8159750" y="3683000"/>
          <p14:tracePt t="3250" x="8185150" y="3695700"/>
          <p14:tracePt t="3266" x="8210550" y="3702050"/>
          <p14:tracePt t="3283" x="8242300" y="3702050"/>
          <p14:tracePt t="3300" x="8280400" y="3702050"/>
          <p14:tracePt t="3316" x="8305800" y="3695700"/>
          <p14:tracePt t="3333" x="8343900" y="3676650"/>
          <p14:tracePt t="3351" x="8369300" y="3663950"/>
          <p14:tracePt t="3366" x="8382000" y="3651250"/>
          <p14:tracePt t="3383" x="8394700" y="3644900"/>
          <p14:tracePt t="3399" x="8407400" y="3644900"/>
          <p14:tracePt t="3416" x="8413750" y="3638550"/>
          <p14:tracePt t="3418" x="8420100" y="3638550"/>
          <p14:tracePt t="3433" x="8420100" y="3632200"/>
          <p14:tracePt t="3449" x="8432800" y="3632200"/>
          <p14:tracePt t="3466" x="8458200" y="3625850"/>
          <p14:tracePt t="3483" x="8477250" y="3625850"/>
          <p14:tracePt t="3500" x="8496300" y="3625850"/>
          <p14:tracePt t="3516" x="8521700" y="3625850"/>
          <p14:tracePt t="3534" x="8572500" y="3651250"/>
          <p14:tracePt t="3549" x="8597900" y="3657600"/>
          <p14:tracePt t="3566" x="8623300" y="3663950"/>
          <p14:tracePt t="3582" x="8648700" y="3670300"/>
          <p14:tracePt t="3599" x="8661400" y="3670300"/>
          <p14:tracePt t="3616" x="8674100" y="3670300"/>
          <p14:tracePt t="3750" x="8674100" y="3663950"/>
          <p14:tracePt t="3770" x="8667750" y="3657600"/>
          <p14:tracePt t="3778" x="8667750" y="3644900"/>
          <p14:tracePt t="3784" x="8648700" y="3632200"/>
          <p14:tracePt t="3799" x="8610600" y="3600450"/>
          <p14:tracePt t="3816" x="8566150" y="3575050"/>
          <p14:tracePt t="3832" x="8489950" y="3543300"/>
          <p14:tracePt t="3849" x="8407400" y="3505200"/>
          <p14:tracePt t="3865" x="8331200" y="3473450"/>
          <p14:tracePt t="3882" x="8248650" y="3441700"/>
          <p14:tracePt t="3900" x="8128000" y="3397250"/>
          <p14:tracePt t="3915" x="8045450" y="3365500"/>
          <p14:tracePt t="3932" x="7956550" y="3327400"/>
          <p14:tracePt t="3949" x="7880350" y="3295650"/>
          <p14:tracePt t="3966" x="7829550" y="3276600"/>
          <p14:tracePt t="3982" x="7759700" y="3251200"/>
          <p14:tracePt t="4000" x="7677150" y="3232150"/>
          <p14:tracePt t="4016" x="7639050" y="3213100"/>
          <p14:tracePt t="4032" x="7594600" y="3200400"/>
          <p14:tracePt t="4049" x="7562850" y="3187700"/>
          <p14:tracePt t="4066" x="7518400" y="3181350"/>
          <p14:tracePt t="4082" x="7480300" y="3168650"/>
          <p14:tracePt t="4099" x="7435850" y="3155950"/>
          <p14:tracePt t="4116" x="7385050" y="3143250"/>
          <p14:tracePt t="4132" x="7315200" y="3130550"/>
          <p14:tracePt t="4149" x="7258050" y="3124200"/>
          <p14:tracePt t="4166" x="7181850" y="3117850"/>
          <p14:tracePt t="4182" x="7112000" y="3117850"/>
          <p14:tracePt t="4199" x="7029450" y="3092450"/>
          <p14:tracePt t="4216" x="6965950" y="3067050"/>
          <p14:tracePt t="4232" x="6896100" y="3054350"/>
          <p14:tracePt t="4250" x="6781800" y="3009900"/>
          <p14:tracePt t="4266" x="6724650" y="3003550"/>
          <p14:tracePt t="4282" x="6686550" y="2997200"/>
          <p14:tracePt t="4299" x="6635750" y="2984500"/>
          <p14:tracePt t="4316" x="6591300" y="2978150"/>
          <p14:tracePt t="4332" x="6553200" y="2965450"/>
          <p14:tracePt t="4351" x="6470650" y="2940050"/>
          <p14:tracePt t="4366" x="6413500" y="2927350"/>
          <p14:tracePt t="4382" x="6369050" y="2921000"/>
          <p14:tracePt t="4398" x="6337300" y="2914650"/>
          <p14:tracePt t="4415" x="6311900" y="2908300"/>
          <p14:tracePt t="4432" x="6292850" y="2901950"/>
          <p14:tracePt t="4449" x="6280150" y="2895600"/>
          <p14:tracePt t="4467" x="6273800" y="2895600"/>
          <p14:tracePt t="4482" x="6267450" y="2889250"/>
          <p14:tracePt t="4498" x="6254750" y="2889250"/>
          <p14:tracePt t="4515" x="6248400" y="2889250"/>
          <p14:tracePt t="4532" x="6235700" y="2882900"/>
          <p14:tracePt t="4548" x="6210300" y="2876550"/>
          <p14:tracePt t="4566" x="6184900" y="2863850"/>
          <p14:tracePt t="4581" x="6165850" y="2851150"/>
          <p14:tracePt t="4598" x="6153150" y="2844800"/>
          <p14:tracePt t="4615" x="6146800" y="2819400"/>
          <p14:tracePt t="4632" x="6146800" y="2794000"/>
          <p14:tracePt t="4648" x="6146800" y="2774950"/>
          <p14:tracePt t="4665" x="6146800" y="2755900"/>
          <p14:tracePt t="4682" x="6153150" y="2730500"/>
          <p14:tracePt t="4698" x="6172200" y="2698750"/>
          <p14:tracePt t="4715" x="6210300" y="2654300"/>
          <p14:tracePt t="4732" x="6235700" y="2628900"/>
          <p14:tracePt t="4748" x="6261100" y="2597150"/>
          <p14:tracePt t="4766" x="6292850" y="2571750"/>
          <p14:tracePt t="4781" x="6311900" y="2546350"/>
          <p14:tracePt t="4798" x="6330950" y="2533650"/>
          <p14:tracePt t="4815" x="6337300" y="2520950"/>
          <p14:tracePt t="4832" x="6350000" y="2508250"/>
          <p14:tracePt t="4848" x="6375400" y="2501900"/>
          <p14:tracePt t="4865" x="6388100" y="2501900"/>
          <p14:tracePt t="4881" x="6407150" y="2495550"/>
          <p14:tracePt t="4898" x="6438900" y="2495550"/>
          <p14:tracePt t="4915" x="6470650" y="2495550"/>
          <p14:tracePt t="4918" x="6496050" y="2495550"/>
          <p14:tracePt t="4931" x="6521450" y="2495550"/>
          <p14:tracePt t="4948" x="6578600" y="2508250"/>
          <p14:tracePt t="4966" x="6686550" y="2508250"/>
          <p14:tracePt t="4983" x="6743700" y="2508250"/>
          <p14:tracePt t="4998" x="6781800" y="2508250"/>
          <p14:tracePt t="5015" x="6826250" y="2508250"/>
          <p14:tracePt t="5031" x="6858000" y="2501900"/>
          <p14:tracePt t="5048" x="6889750" y="2501900"/>
          <p14:tracePt t="5067" x="6927850" y="2501900"/>
          <p14:tracePt t="5082" x="6953250" y="2495550"/>
          <p14:tracePt t="5098" x="6978650" y="2489200"/>
          <p14:tracePt t="5115" x="7004050" y="2489200"/>
          <p14:tracePt t="5131" x="7029450" y="2489200"/>
          <p14:tracePt t="5148" x="7048500" y="2489200"/>
          <p14:tracePt t="5165" x="7073900" y="2489200"/>
          <p14:tracePt t="5181" x="7099300" y="2489200"/>
          <p14:tracePt t="5198" x="7137400" y="2495550"/>
          <p14:tracePt t="5215" x="7162800" y="2501900"/>
          <p14:tracePt t="5231" x="7188200" y="2508250"/>
          <p14:tracePt t="5248" x="7213600" y="2514600"/>
          <p14:tracePt t="5265" x="7239000" y="2520950"/>
          <p14:tracePt t="5282" x="7258050" y="2520950"/>
          <p14:tracePt t="5298" x="7277100" y="2520950"/>
          <p14:tracePt t="5317" x="7315200" y="2527300"/>
          <p14:tracePt t="5332" x="7340600" y="2527300"/>
          <p14:tracePt t="5348" x="7366000" y="2527300"/>
          <p14:tracePt t="5365" x="7391400" y="2533650"/>
          <p14:tracePt t="5384" x="7416800" y="2540000"/>
          <p14:tracePt t="5398" x="7442200" y="2540000"/>
          <p14:tracePt t="5416" x="7480300" y="2546350"/>
          <p14:tracePt t="5431" x="7505700" y="2546350"/>
          <p14:tracePt t="5448" x="7537450" y="2546350"/>
          <p14:tracePt t="5464" x="7569200" y="2546350"/>
          <p14:tracePt t="5481" x="7607300" y="2546350"/>
          <p14:tracePt t="5498" x="7651750" y="2546350"/>
          <p14:tracePt t="5515" x="7683500" y="2540000"/>
          <p14:tracePt t="5531" x="7721600" y="2540000"/>
          <p14:tracePt t="5548" x="7753350" y="2540000"/>
          <p14:tracePt t="5564" x="7804150" y="2533650"/>
          <p14:tracePt t="5581" x="7823200" y="2533650"/>
          <p14:tracePt t="5598" x="7848600" y="2533650"/>
          <p14:tracePt t="5614" x="7880350" y="2533650"/>
          <p14:tracePt t="5631" x="7918450" y="2533650"/>
          <p14:tracePt t="5648" x="7950200" y="2533650"/>
          <p14:tracePt t="5664" x="7981950" y="2527300"/>
          <p14:tracePt t="5682" x="8032750" y="2527300"/>
          <p14:tracePt t="5699" x="8058150" y="2520950"/>
          <p14:tracePt t="5715" x="8102600" y="2508250"/>
          <p14:tracePt t="5731" x="8134350" y="2495550"/>
          <p14:tracePt t="5748" x="8166100" y="2482850"/>
          <p14:tracePt t="5764" x="8191500" y="2482850"/>
          <p14:tracePt t="5784" x="8235950" y="2476500"/>
          <p14:tracePt t="5797" x="8248650" y="2476500"/>
          <p14:tracePt t="5814" x="8286750" y="2470150"/>
          <p14:tracePt t="5831" x="8331200" y="2463800"/>
          <p14:tracePt t="5847" x="8350250" y="2463800"/>
          <p14:tracePt t="5864" x="8394700" y="2457450"/>
          <p14:tracePt t="5881" x="8426450" y="2457450"/>
          <p14:tracePt t="5898" x="8477250" y="2457450"/>
          <p14:tracePt t="5916" x="8559800" y="2457450"/>
          <p14:tracePt t="5931" x="8616950" y="2457450"/>
          <p14:tracePt t="5947" x="8686800" y="2457450"/>
          <p14:tracePt t="5964" x="8763000" y="2463800"/>
          <p14:tracePt t="5981" x="8845550" y="2463800"/>
          <p14:tracePt t="5997" x="8928100" y="2489200"/>
          <p14:tracePt t="6014" x="9023350" y="2520950"/>
          <p14:tracePt t="6032" x="9188450" y="2565400"/>
          <p14:tracePt t="6047" x="9296400" y="2590800"/>
          <p14:tracePt t="6065" x="9391650" y="2616200"/>
          <p14:tracePt t="6081" x="9499600" y="2635250"/>
          <p14:tracePt t="6097" x="9569450" y="2647950"/>
          <p14:tracePt t="6114" x="9639300" y="2667000"/>
          <p14:tracePt t="6133" x="9721850" y="2686050"/>
          <p14:tracePt t="6148" x="9772650" y="2711450"/>
          <p14:tracePt t="6164" x="9829800" y="2730500"/>
          <p14:tracePt t="6181" x="9886950" y="2762250"/>
          <p14:tracePt t="6197" x="9925050" y="2794000"/>
          <p14:tracePt t="6214" x="9975850" y="2819400"/>
          <p14:tracePt t="6232" x="10007600" y="2844800"/>
          <p14:tracePt t="6247" x="10033000" y="2876550"/>
          <p14:tracePt t="6264" x="10090150" y="2914650"/>
          <p14:tracePt t="6281" x="10134600" y="2946400"/>
          <p14:tracePt t="6298" x="10172700" y="2971800"/>
          <p14:tracePt t="6314" x="10248900" y="3003550"/>
          <p14:tracePt t="6332" x="10331450" y="3041650"/>
          <p14:tracePt t="6347" x="10407650" y="3073400"/>
          <p14:tracePt t="6364" x="10464800" y="3086100"/>
          <p14:tracePt t="6383" x="10528300" y="3098800"/>
          <p14:tracePt t="6398" x="10560050" y="3117850"/>
          <p14:tracePt t="6416" x="10591800" y="3130550"/>
          <p14:tracePt t="6422" x="10604500" y="3136900"/>
          <p14:tracePt t="6438" x="10617200" y="3143250"/>
          <p14:tracePt t="6447" x="10623550" y="3143250"/>
          <p14:tracePt t="6464" x="10636250" y="3143250"/>
          <p14:tracePt t="6558" x="10636250" y="3149600"/>
          <p14:tracePt t="6571" x="10636250" y="3155950"/>
          <p14:tracePt t="6578" x="10629900" y="3162300"/>
          <p14:tracePt t="6587" x="10617200" y="3175000"/>
          <p14:tracePt t="6597" x="10610850" y="3187700"/>
          <p14:tracePt t="6614" x="10591800" y="3213100"/>
          <p14:tracePt t="6632" x="10553700" y="3263900"/>
          <p14:tracePt t="6648" x="10521950" y="3295650"/>
          <p14:tracePt t="6664" x="10496550" y="3333750"/>
          <p14:tracePt t="6680" x="10477500" y="3371850"/>
          <p14:tracePt t="6697" x="10452100" y="3403600"/>
          <p14:tracePt t="6714" x="10433050" y="3441700"/>
          <p14:tracePt t="6730" x="10420350" y="3467100"/>
          <p14:tracePt t="6748" x="10407650" y="3505200"/>
          <p14:tracePt t="6763" x="10407650" y="3543300"/>
          <p14:tracePt t="6780" x="10407650" y="3575050"/>
          <p14:tracePt t="6797" x="10407650" y="3600450"/>
          <p14:tracePt t="6814" x="10414000" y="3632200"/>
          <p14:tracePt t="6831" x="10439400" y="3670300"/>
          <p14:tracePt t="6847" x="10464800" y="3708400"/>
          <p14:tracePt t="6864" x="10502900" y="3759200"/>
          <p14:tracePt t="6880" x="10534650" y="3784600"/>
          <p14:tracePt t="6897" x="10560050" y="3810000"/>
          <p14:tracePt t="6913" x="10585450" y="3829050"/>
          <p14:tracePt t="6930" x="10610850" y="3848100"/>
          <p14:tracePt t="6946" x="10648950" y="3873500"/>
          <p14:tracePt t="6963" x="10699750" y="3892550"/>
          <p14:tracePt t="6980" x="10788650" y="3917950"/>
          <p14:tracePt t="6996" x="10826750" y="3917950"/>
          <p14:tracePt t="7013" x="10858500" y="3924300"/>
          <p14:tracePt t="7030" x="10883900" y="3917950"/>
          <p14:tracePt t="7047" x="10915650" y="3905250"/>
          <p14:tracePt t="7063" x="10941050" y="3879850"/>
          <p14:tracePt t="7080" x="10960100" y="3854450"/>
          <p14:tracePt t="7096" x="10985500" y="3829050"/>
          <p14:tracePt t="7113" x="11029950" y="3778250"/>
          <p14:tracePt t="7130" x="11049000" y="3746500"/>
          <p14:tracePt t="7146" x="11068050" y="3702050"/>
          <p14:tracePt t="7163" x="11074400" y="3670300"/>
          <p14:tracePt t="7180" x="11074400" y="3638550"/>
          <p14:tracePt t="7197" x="11074400" y="3613150"/>
          <p14:tracePt t="7214" x="11068050" y="3575050"/>
          <p14:tracePt t="7230" x="11055350" y="3549650"/>
          <p14:tracePt t="7246" x="11049000" y="3536950"/>
          <p14:tracePt t="7263" x="11023600" y="3511550"/>
          <p14:tracePt t="7279" x="11010900" y="3498850"/>
          <p14:tracePt t="7296" x="10985500" y="3479800"/>
          <p14:tracePt t="7313" x="10966450" y="3479800"/>
          <p14:tracePt t="7330" x="10941050" y="3473450"/>
          <p14:tracePt t="7346" x="10928350" y="3467100"/>
          <p14:tracePt t="7363" x="10915650" y="3460750"/>
          <p14:tracePt t="7380" x="10902950" y="3454400"/>
          <p14:tracePt t="7396" x="10890250" y="3454400"/>
          <p14:tracePt t="7787" x="10883900" y="3460750"/>
          <p14:tracePt t="7794" x="10858500" y="3473450"/>
          <p14:tracePt t="7803" x="10826750" y="3492500"/>
          <p14:tracePt t="7813" x="10801350" y="3505200"/>
          <p14:tracePt t="7829" x="10718800" y="3524250"/>
          <p14:tracePt t="7846" x="10617200" y="3549650"/>
          <p14:tracePt t="7864" x="10458450" y="3575050"/>
          <p14:tracePt t="7879" x="10369550" y="3581400"/>
          <p14:tracePt t="7912" x="10210800" y="3613150"/>
          <p14:tracePt t="7946" x="10058400" y="3651250"/>
          <p14:tracePt t="7951" x="10020300" y="3657600"/>
          <p14:tracePt t="7980" x="9810750" y="3676650"/>
          <p14:tracePt t="7996" x="9690100" y="3683000"/>
          <p14:tracePt t="8012" x="9569450" y="3702050"/>
          <p14:tracePt t="8029" x="9455150" y="3702050"/>
          <p14:tracePt t="8046" x="9334500" y="3727450"/>
          <p14:tracePt t="8062" x="9232900" y="3740150"/>
          <p14:tracePt t="8079" x="9137650" y="3759200"/>
          <p14:tracePt t="8096" x="9055100" y="3771900"/>
          <p14:tracePt t="8112" x="8902700" y="3797300"/>
          <p14:tracePt t="8130" x="8788400" y="3816350"/>
          <p14:tracePt t="8146" x="8642350" y="3848100"/>
          <p14:tracePt t="8163" x="8489950" y="3854450"/>
          <p14:tracePt t="8179" x="8331200" y="3873500"/>
          <p14:tracePt t="8196" x="8172450" y="3917950"/>
          <p14:tracePt t="8212" x="8020050" y="3924300"/>
          <p14:tracePt t="8229" x="7804150" y="3924300"/>
          <p14:tracePt t="8245" x="7683500" y="3892550"/>
          <p14:tracePt t="8264" x="7550150" y="3867150"/>
          <p14:tracePt t="8279" x="7442200" y="3854450"/>
          <p14:tracePt t="8295" x="7334250" y="3822700"/>
          <p14:tracePt t="8312" x="7226300" y="3790950"/>
          <p14:tracePt t="8329" x="7061200" y="3740150"/>
          <p14:tracePt t="8346" x="6953250" y="3708400"/>
          <p14:tracePt t="8362" x="6902450" y="3689350"/>
          <p14:tracePt t="8379" x="6877050" y="3676650"/>
          <p14:tracePt t="8464" x="6883400" y="3676650"/>
          <p14:tracePt t="8472" x="6896100" y="3689350"/>
          <p14:tracePt t="8480" x="6915150" y="3702050"/>
          <p14:tracePt t="8496" x="6953250" y="3727450"/>
          <p14:tracePt t="8512" x="7029450" y="3765550"/>
          <p14:tracePt t="8529" x="7143750" y="3810000"/>
          <p14:tracePt t="8545" x="7308850" y="3848100"/>
          <p14:tracePt t="8562" x="7550150" y="3949700"/>
          <p14:tracePt t="8579" x="7918450" y="4089400"/>
          <p14:tracePt t="8595" x="8128000" y="4140200"/>
          <p14:tracePt t="8612" x="8299450" y="4191000"/>
          <p14:tracePt t="8629" x="8445500" y="4229100"/>
          <p14:tracePt t="8645" x="8553450" y="4267200"/>
          <p14:tracePt t="8662" x="8648700" y="4292600"/>
          <p14:tracePt t="8679" x="8756650" y="4298950"/>
          <p14:tracePt t="8695" x="8864600" y="4318000"/>
          <p14:tracePt t="8712" x="8972550" y="4337050"/>
          <p14:tracePt t="8728" x="9067800" y="4356100"/>
          <p14:tracePt t="8745" x="9144000" y="4356100"/>
          <p14:tracePt t="8762" x="9220200" y="4356100"/>
          <p14:tracePt t="8779" x="9321800" y="4356100"/>
          <p14:tracePt t="8795" x="9429750" y="4356100"/>
          <p14:tracePt t="8812" x="9531350" y="4349750"/>
          <p14:tracePt t="8829" x="9664700" y="4337050"/>
          <p14:tracePt t="8845" x="9728200" y="4318000"/>
          <p14:tracePt t="8862" x="9810750" y="4311650"/>
          <p14:tracePt t="8879" x="9906000" y="4292600"/>
          <p14:tracePt t="8895" x="10007600" y="4286250"/>
          <p14:tracePt t="8912" x="10115550" y="4279900"/>
          <p14:tracePt t="8930" x="10261600" y="4248150"/>
          <p14:tracePt t="8946" x="10331450" y="4241800"/>
          <p14:tracePt t="8962" x="10382250" y="4222750"/>
          <p14:tracePt t="8978" x="10407650" y="4210050"/>
          <p14:tracePt t="8995" x="10433050" y="4191000"/>
          <p14:tracePt t="9012" x="10458450" y="4165600"/>
          <p14:tracePt t="9028" x="10477500" y="4152900"/>
          <p14:tracePt t="9045" x="10509250" y="4127500"/>
          <p14:tracePt t="9061" x="10521950" y="4108450"/>
          <p14:tracePt t="9078" x="10528300" y="4095750"/>
          <p14:tracePt t="9095" x="10528300" y="4089400"/>
          <p14:tracePt t="9111" x="10528300" y="4070350"/>
          <p14:tracePt t="9128" x="10528300" y="4057650"/>
          <p14:tracePt t="9145" x="10528300" y="4038600"/>
          <p14:tracePt t="9161" x="10521950" y="4013200"/>
          <p14:tracePt t="9178" x="10496550" y="3994150"/>
          <p14:tracePt t="9195" x="10477500" y="3975100"/>
          <p14:tracePt t="9211" x="10452100" y="3962400"/>
          <p14:tracePt t="9229" x="10426700" y="3949700"/>
          <p14:tracePt t="9245" x="10344150" y="3924300"/>
          <p14:tracePt t="9261" x="10293350" y="3917950"/>
          <p14:tracePt t="9278" x="10236200" y="3917950"/>
          <p14:tracePt t="9295" x="10204450" y="3930650"/>
          <p14:tracePt t="9312" x="10179050" y="3943350"/>
          <p14:tracePt t="9328" x="10147300" y="3956050"/>
          <p14:tracePt t="9345" x="10140950" y="3962400"/>
          <p14:tracePt t="9362" x="10134600" y="3968750"/>
          <p14:tracePt t="9424" x="10134600" y="3975100"/>
          <p14:tracePt t="9441" x="10134600" y="3981450"/>
          <p14:tracePt t="9457" x="10134600" y="3994150"/>
          <p14:tracePt t="9464" x="10134600" y="4000500"/>
          <p14:tracePt t="9478" x="10140950" y="4019550"/>
          <p14:tracePt t="9495" x="10160000" y="4044950"/>
          <p14:tracePt t="9511" x="10179050" y="4070350"/>
          <p14:tracePt t="9528" x="10198100" y="4095750"/>
          <p14:tracePt t="9545" x="10223500" y="4114800"/>
          <p14:tracePt t="9561" x="10248900" y="4140200"/>
          <p14:tracePt t="9578" x="10274300" y="4146550"/>
          <p14:tracePt t="9596" x="10293350" y="4146550"/>
          <p14:tracePt t="9667" x="10299700" y="4159250"/>
          <p14:tracePt t="9677" x="10312400" y="4178300"/>
          <p14:tracePt t="9695" x="10318750" y="4197350"/>
          <p14:tracePt t="9711" x="10331450" y="4222750"/>
          <p14:tracePt t="9728" x="10350500" y="4248150"/>
          <p14:tracePt t="9745" x="10375900" y="4273550"/>
          <p14:tracePt t="9761" x="10414000" y="4318000"/>
          <p14:tracePt t="9778" x="10439400" y="4343400"/>
          <p14:tracePt t="9794" x="10477500" y="4368800"/>
          <p14:tracePt t="9811" x="10509250" y="4400550"/>
          <p14:tracePt t="9828" x="10541000" y="4419600"/>
          <p14:tracePt t="9844" x="10566400" y="4432300"/>
          <p14:tracePt t="9861" x="10591800" y="4438650"/>
          <p14:tracePt t="9877" x="10623550" y="4438650"/>
          <p14:tracePt t="9894" x="10668000" y="4445000"/>
          <p14:tracePt t="9911" x="10699750" y="4445000"/>
          <p14:tracePt t="9927" x="10750550" y="4413250"/>
          <p14:tracePt t="9944" x="10814050" y="4394200"/>
          <p14:tracePt t="9961" x="10858500" y="4368800"/>
          <p14:tracePt t="9978" x="10883900" y="4343400"/>
          <p14:tracePt t="9994" x="10909300" y="4318000"/>
          <p14:tracePt t="10012" x="10941050" y="4273550"/>
          <p14:tracePt t="10028" x="10953750" y="4260850"/>
          <p14:tracePt t="10044" x="10966450" y="4235450"/>
          <p14:tracePt t="10061" x="10966450" y="4210050"/>
          <p14:tracePt t="10077" x="10972800" y="4191000"/>
          <p14:tracePt t="10094" x="10972800" y="4165600"/>
          <p14:tracePt t="10111" x="10972800" y="4121150"/>
          <p14:tracePt t="10127" x="10972800" y="4095750"/>
          <p14:tracePt t="10144" x="10966450" y="4064000"/>
          <p14:tracePt t="10161" x="10953750" y="4032250"/>
          <p14:tracePt t="10178" x="10934700" y="4000500"/>
          <p14:tracePt t="10194" x="10915650" y="3975100"/>
          <p14:tracePt t="10211" x="10890250" y="3949700"/>
          <p14:tracePt t="10227" x="10864850" y="3924300"/>
          <p14:tracePt t="10244" x="10826750" y="3879850"/>
          <p14:tracePt t="10261" x="10795000" y="3854450"/>
          <p14:tracePt t="10278" x="10769600" y="3829050"/>
          <p14:tracePt t="10294" x="10744200" y="3810000"/>
          <p14:tracePt t="10311" x="10718800" y="3797300"/>
          <p14:tracePt t="10327" x="10693400" y="3790950"/>
          <p14:tracePt t="10344" x="10668000" y="3784600"/>
          <p14:tracePt t="10362" x="10629900" y="3778250"/>
          <p14:tracePt t="10379" x="10604500" y="3784600"/>
          <p14:tracePt t="10394" x="10579100" y="3797300"/>
          <p14:tracePt t="10410" x="10560050" y="3810000"/>
          <p14:tracePt t="10427" x="10541000" y="3835400"/>
          <p14:tracePt t="10444" x="10515600" y="3860800"/>
          <p14:tracePt t="10462" x="10490200" y="3892550"/>
          <p14:tracePt t="10479" x="10477500" y="3917950"/>
          <p14:tracePt t="10495" x="10458450" y="3937000"/>
          <p14:tracePt t="10510" x="10452100" y="3956050"/>
          <p14:tracePt t="10527" x="10452100" y="3962400"/>
          <p14:tracePt t="10544" x="10445750" y="3975100"/>
          <p14:tracePt t="11265" x="10439400" y="3987800"/>
          <p14:tracePt t="11272" x="10426700" y="4000500"/>
          <p14:tracePt t="11280" x="10420350" y="4013200"/>
          <p14:tracePt t="11288" x="10401300" y="4038600"/>
          <p14:tracePt t="11303" x="10375900" y="4070350"/>
          <p14:tracePt t="11319" x="10344150" y="4121150"/>
          <p14:tracePt t="11336" x="10318750" y="4184650"/>
          <p14:tracePt t="11353" x="10287000" y="4229100"/>
          <p14:tracePt t="11386" x="10236200" y="4279900"/>
          <p14:tracePt t="11420" x="10160000" y="4349750"/>
          <p14:tracePt t="11453" x="10045700" y="4413250"/>
          <p14:tracePt t="11469" x="9944100" y="4445000"/>
          <p14:tracePt t="11486" x="9836150" y="4483100"/>
          <p14:tracePt t="11502" x="9715500" y="4521200"/>
          <p14:tracePt t="11520" x="9525000" y="4565650"/>
          <p14:tracePt t="11536" x="9391650" y="4603750"/>
          <p14:tracePt t="11553" x="9271000" y="4635500"/>
          <p14:tracePt t="11569" x="9163050" y="4673600"/>
          <p14:tracePt t="11586" x="9086850" y="4692650"/>
          <p14:tracePt t="11603" x="9048750" y="4705350"/>
          <p14:tracePt t="11619" x="9023350" y="4724400"/>
          <p14:tracePt t="11636" x="8997950" y="4737100"/>
          <p14:tracePt t="11652" x="8972550" y="4749800"/>
          <p14:tracePt t="11669" x="8940800" y="4775200"/>
          <p14:tracePt t="11686" x="8909050" y="4800600"/>
          <p14:tracePt t="11703" x="8883650" y="4826000"/>
          <p14:tracePt t="11719" x="8858250" y="4851400"/>
          <p14:tracePt t="11736" x="8845550" y="4870450"/>
          <p14:tracePt t="11754" x="8832850" y="4895850"/>
          <p14:tracePt t="11770" x="8826500" y="4902200"/>
          <p14:tracePt t="11786" x="8826500" y="4908550"/>
          <p14:tracePt t="12180" x="8832850" y="4908550"/>
          <p14:tracePt t="12188" x="8839200" y="4908550"/>
          <p14:tracePt t="12200" x="8845550" y="4908550"/>
          <p14:tracePt t="12217" x="8858250" y="4908550"/>
          <p14:tracePt t="12250" x="8928100" y="4889500"/>
          <p14:tracePt t="12284" x="9112250" y="4870450"/>
          <p14:tracePt t="12317" x="9315450" y="4826000"/>
          <p14:tracePt t="12334" x="9398000" y="4813300"/>
          <p14:tracePt t="12350" x="9474200" y="4787900"/>
          <p14:tracePt t="12367" x="9569450" y="4749800"/>
          <p14:tracePt t="12384" x="9740900" y="4667250"/>
          <p14:tracePt t="12400" x="9836150" y="4622800"/>
          <p14:tracePt t="12417" x="9925050" y="4584700"/>
          <p14:tracePt t="12433" x="10001250" y="4546600"/>
          <p14:tracePt t="12450" x="10083800" y="4508500"/>
          <p14:tracePt t="12467" x="10147300" y="4476750"/>
          <p14:tracePt t="12483" x="10204450" y="4451350"/>
          <p14:tracePt t="12500" x="10242550" y="4425950"/>
          <p14:tracePt t="12517" x="10318750" y="4381500"/>
          <p14:tracePt t="12533" x="10363200" y="4362450"/>
          <p14:tracePt t="12550" x="10414000" y="4349750"/>
          <p14:tracePt t="12567" x="10445750" y="4337050"/>
          <p14:tracePt t="12583" x="10477500" y="4330700"/>
          <p14:tracePt t="12600" x="10502900" y="4330700"/>
          <p14:tracePt t="12617" x="10541000" y="4330700"/>
          <p14:tracePt t="12634" x="10566400" y="4330700"/>
          <p14:tracePt t="12650" x="10585450" y="4337050"/>
          <p14:tracePt t="12666" x="10598150" y="4337050"/>
          <p14:tracePt t="12683" x="10617200" y="4343400"/>
          <p14:tracePt t="12700" x="10636250" y="4349750"/>
          <p14:tracePt t="12716" x="10642600" y="4362450"/>
          <p14:tracePt t="12733" x="10668000" y="4381500"/>
          <p14:tracePt t="12750" x="10680700" y="4387850"/>
          <p14:tracePt t="12766" x="10699750" y="4413250"/>
          <p14:tracePt t="12783" x="10725150" y="4438650"/>
          <p14:tracePt t="12800" x="10750550" y="4464050"/>
          <p14:tracePt t="12816" x="10782300" y="4489450"/>
          <p14:tracePt t="12833" x="10801350" y="4508500"/>
          <p14:tracePt t="12850" x="10801350" y="4521200"/>
          <p14:tracePt t="12940" x="10801350" y="4527550"/>
          <p14:tracePt t="13237" x="10801350" y="4546600"/>
          <p14:tracePt t="13248" x="10795000" y="4572000"/>
          <p14:tracePt t="13253" x="10788650" y="4610100"/>
          <p14:tracePt t="13267" x="10763250" y="4705350"/>
          <p14:tracePt t="13284" x="10725150" y="4800600"/>
          <p14:tracePt t="13301" x="10693400" y="4914900"/>
          <p14:tracePt t="13317" x="10655300" y="5010150"/>
          <p14:tracePt t="13334" x="10617200" y="5118100"/>
          <p14:tracePt t="13367" x="10553700" y="5283200"/>
          <p14:tracePt t="13400" x="10477500" y="5416550"/>
          <p14:tracePt t="13434" x="10407650" y="5562600"/>
          <p14:tracePt t="13439" x="10382250" y="5619750"/>
          <p14:tracePt t="13451" x="10363200" y="5664200"/>
          <p14:tracePt t="13467" x="10318750" y="5765800"/>
          <p14:tracePt t="13483" x="10287000" y="5829300"/>
          <p14:tracePt t="13503" x="10248900" y="5886450"/>
          <p14:tracePt t="13518" x="10217150" y="5911850"/>
          <p14:tracePt t="13534" x="10191750" y="5937250"/>
          <p14:tracePt t="13551" x="10179050" y="5956300"/>
          <p14:tracePt t="13567" x="10172700" y="5962650"/>
          <p14:tracePt t="13584" x="10160000" y="5962650"/>
          <p14:tracePt t="13600" x="10153650" y="5962650"/>
          <p14:tracePt t="13617" x="10147300" y="5962650"/>
          <p14:tracePt t="13958" x="10140950" y="5962650"/>
          <p14:tracePt t="13970" x="10134600" y="5956300"/>
          <p14:tracePt t="13977" x="10128250" y="5956300"/>
          <p14:tracePt t="13987" x="10121900" y="5949950"/>
          <p14:tracePt t="14001" x="10090150" y="5924550"/>
          <p14:tracePt t="14018" x="10064750" y="5899150"/>
          <p14:tracePt t="14034" x="10020300" y="5873750"/>
          <p14:tracePt t="14067" x="9918700" y="5810250"/>
          <p14:tracePt t="14101" x="9677400" y="5721350"/>
          <p14:tracePt t="14134" x="9474200" y="5670550"/>
          <p14:tracePt t="14151" x="9372600" y="5632450"/>
          <p14:tracePt t="14167" x="9321800" y="5619750"/>
          <p14:tracePt t="14184" x="9264650" y="5607050"/>
          <p14:tracePt t="14200" x="9213850" y="5600700"/>
          <p14:tracePt t="14218" x="9163050" y="5575300"/>
          <p14:tracePt t="14234" x="9124950" y="5562600"/>
          <p14:tracePt t="14251" x="9093200" y="5556250"/>
          <p14:tracePt t="14267" x="9067800" y="5549900"/>
          <p14:tracePt t="14285" x="9036050" y="5549900"/>
          <p14:tracePt t="14300" x="9010650" y="5543550"/>
          <p14:tracePt t="14317" x="8972550" y="5530850"/>
          <p14:tracePt t="14334" x="8947150" y="5524500"/>
          <p14:tracePt t="14350" x="8921750" y="5505450"/>
          <p14:tracePt t="14367" x="8896350" y="5486400"/>
          <p14:tracePt t="14384" x="8877300" y="5480050"/>
          <p14:tracePt t="14400" x="8851900" y="5467350"/>
          <p14:tracePt t="14417" x="8826500" y="5441950"/>
          <p14:tracePt t="14420" x="8813800" y="5429250"/>
          <p14:tracePt t="14434" x="8801100" y="5416550"/>
          <p14:tracePt t="14450" x="8756650" y="5384800"/>
          <p14:tracePt t="14467" x="8731250" y="5365750"/>
          <p14:tracePt t="14484" x="8712200" y="5346700"/>
          <p14:tracePt t="14500" x="8705850" y="5334000"/>
          <p14:tracePt t="14788" x="8699500" y="5334000"/>
          <p14:tracePt t="15553" x="8699500" y="5340350"/>
          <p14:tracePt t="15570" x="8699500" y="5346700"/>
          <p14:tracePt t="15610" x="8699500" y="5353050"/>
          <p14:tracePt t="15622" x="8699500" y="5359400"/>
          <p14:tracePt t="15630" x="8693150" y="5365750"/>
          <p14:tracePt t="15639" x="8693150" y="5372100"/>
          <p14:tracePt t="15673" x="8686800" y="5384800"/>
          <p14:tracePt t="15764" x="8680450" y="5384800"/>
          <p14:tracePt t="15985" x="8680450" y="5391150"/>
          <p14:tracePt t="16233" x="8680450" y="5397500"/>
          <p14:tracePt t="16294" x="8680450" y="5403850"/>
          <p14:tracePt t="16330" x="8674100" y="5410200"/>
          <p14:tracePt t="16338" x="8667750" y="5416550"/>
          <p14:tracePt t="16347" x="8667750" y="5422900"/>
          <p14:tracePt t="16371" x="8661400" y="5448300"/>
          <p14:tracePt t="16404" x="8655050" y="5467350"/>
          <p14:tracePt t="16437" x="8655050" y="5473700"/>
          <p14:tracePt t="16454" x="8648700" y="5480050"/>
          <p14:tracePt t="16470" x="8648700" y="5486400"/>
          <p14:tracePt t="16487" x="8648700" y="5499100"/>
          <p14:tracePt t="16504" x="8642350" y="5511800"/>
          <p14:tracePt t="16520" x="8642350" y="5518150"/>
          <p14:tracePt t="16537" x="8636000" y="5518150"/>
          <p14:tracePt t="16554" x="8636000" y="5524500"/>
          <p14:tracePt t="16571" x="8629650" y="5524500"/>
          <p14:tracePt t="16587" x="8629650" y="5537200"/>
          <p14:tracePt t="16603" x="8623300" y="5562600"/>
          <p14:tracePt t="16620" x="8623300" y="5588000"/>
          <p14:tracePt t="16637" x="8623300" y="5613400"/>
          <p14:tracePt t="16653" x="8623300" y="5619750"/>
          <p14:tracePt t="16670" x="8623300" y="5626100"/>
          <p14:tracePt t="16811" x="8623300" y="5619750"/>
          <p14:tracePt t="17424" x="8629650" y="56197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6760" r="7266" b="10986"/>
          <a:stretch>
            <a:fillRect/>
          </a:stretch>
        </p:blipFill>
        <p:spPr bwMode="auto">
          <a:xfrm>
            <a:off x="365125" y="1571625"/>
            <a:ext cx="40259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5539" b="9074"/>
          <a:stretch>
            <a:fillRect/>
          </a:stretch>
        </p:blipFill>
        <p:spPr bwMode="auto">
          <a:xfrm>
            <a:off x="7335838" y="1571625"/>
            <a:ext cx="409575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25438" y="438150"/>
            <a:ext cx="4105275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 b="1"/>
              <a:t>Ensalada de frutas </a:t>
            </a:r>
            <a:r>
              <a:rPr lang="es-AR" altLang="en-US" sz="2400"/>
              <a:t>Pomelo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/>
              <a:t>Pera Manzana Kiwi 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680325" y="438150"/>
            <a:ext cx="3406775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 b="1"/>
              <a:t>Compota de fruta</a:t>
            </a:r>
            <a:endParaRPr lang="es-AR" altLang="en-US" sz="24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/>
              <a:t>Pera Manzana Frutillas 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5118100" y="3959225"/>
            <a:ext cx="1674813" cy="7080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000" b="1">
                <a:solidFill>
                  <a:schemeClr val="bg1"/>
                </a:solidFill>
              </a:rPr>
              <a:t>Cuál tiene más HC?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5048250" y="2308225"/>
            <a:ext cx="1674813" cy="831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 b="1">
                <a:solidFill>
                  <a:schemeClr val="bg1"/>
                </a:solidFill>
              </a:rPr>
              <a:t>Cantidad de HC?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2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</p:bldLst>
  </p:timing>
  <p:extLst>
    <p:ext uri="{3A86A75C-4F4B-4683-9AE1-C65F6400EC91}">
      <p14:laserTraceLst xmlns:p14="http://schemas.microsoft.com/office/powerpoint/2010/main">
        <p14:tracePtLst>
          <p14:tracePt t="6123" x="8629650" y="5613400"/>
          <p14:tracePt t="6183" x="8629650" y="5607050"/>
          <p14:tracePt t="6285" x="8623300" y="5600700"/>
          <p14:tracePt t="6332" x="8616950" y="5600700"/>
          <p14:tracePt t="6357" x="8604250" y="5594350"/>
          <p14:tracePt t="6363" x="8591550" y="5594350"/>
          <p14:tracePt t="6377" x="8578850" y="5588000"/>
          <p14:tracePt t="6393" x="8521700" y="5568950"/>
          <p14:tracePt t="6410" x="8483600" y="5568950"/>
          <p14:tracePt t="6427" x="8439150" y="5568950"/>
          <p14:tracePt t="6443" x="8375650" y="5568950"/>
          <p14:tracePt t="6462" x="8305800" y="5568950"/>
          <p14:tracePt t="6476" x="8204200" y="5556250"/>
          <p14:tracePt t="6481" x="8153400" y="5556250"/>
          <p14:tracePt t="6493" x="8102600" y="5556250"/>
          <p14:tracePt t="6509" x="7867650" y="5556250"/>
          <p14:tracePt t="6526" x="7702550" y="5556250"/>
          <p14:tracePt t="6543" x="7524750" y="5530850"/>
          <p14:tracePt t="6559" x="7321550" y="5511800"/>
          <p14:tracePt t="6576" x="7092950" y="5486400"/>
          <p14:tracePt t="6593" x="6896100" y="5454650"/>
          <p14:tracePt t="6610" x="6680200" y="5435600"/>
          <p14:tracePt t="6626" x="6572250" y="5429250"/>
          <p14:tracePt t="6643" x="6451600" y="5403850"/>
          <p14:tracePt t="6659" x="6343650" y="5384800"/>
          <p14:tracePt t="6676" x="6235700" y="5365750"/>
          <p14:tracePt t="6693" x="6140450" y="5340350"/>
          <p14:tracePt t="6709" x="6032500" y="5314950"/>
          <p14:tracePt t="6726" x="5880100" y="5270500"/>
          <p14:tracePt t="6742" x="5772150" y="5238750"/>
          <p14:tracePt t="6759" x="5670550" y="5232400"/>
          <p14:tracePt t="6776" x="5588000" y="5226050"/>
          <p14:tracePt t="6793" x="5492750" y="5213350"/>
          <p14:tracePt t="6809" x="5378450" y="5207000"/>
          <p14:tracePt t="6826" x="5232400" y="5175250"/>
          <p14:tracePt t="6843" x="5099050" y="5149850"/>
          <p14:tracePt t="6861" x="4940300" y="5111750"/>
          <p14:tracePt t="6876" x="4819650" y="5105400"/>
          <p14:tracePt t="6892" x="4692650" y="5105400"/>
          <p14:tracePt t="6909" x="4552950" y="5105400"/>
          <p14:tracePt t="6926" x="4445000" y="5118100"/>
          <p14:tracePt t="6943" x="4356100" y="5124450"/>
          <p14:tracePt t="6960" x="4298950" y="5130800"/>
          <p14:tracePt t="6977" x="4235450" y="5143500"/>
          <p14:tracePt t="6992" x="4191000" y="5149850"/>
          <p14:tracePt t="7009" x="4159250" y="5156200"/>
          <p14:tracePt t="7026" x="4133850" y="5168900"/>
          <p14:tracePt t="7043" x="4108450" y="5175250"/>
          <p14:tracePt t="7059" x="4083050" y="5187950"/>
          <p14:tracePt t="7076" x="4019550" y="5213350"/>
          <p14:tracePt t="7093" x="3994150" y="5219700"/>
          <p14:tracePt t="7109" x="3975100" y="5219700"/>
          <p14:tracePt t="7199" x="3994150" y="5219700"/>
          <p14:tracePt t="7205" x="4032250" y="5219700"/>
          <p14:tracePt t="7213" x="4083050" y="5219700"/>
          <p14:tracePt t="7225" x="4133850" y="5219700"/>
          <p14:tracePt t="7242" x="4241800" y="5213350"/>
          <p14:tracePt t="7259" x="4349750" y="5200650"/>
          <p14:tracePt t="7277" x="4508500" y="5162550"/>
          <p14:tracePt t="7292" x="4610100" y="5162550"/>
          <p14:tracePt t="7309" x="4718050" y="5149850"/>
          <p14:tracePt t="7326" x="4845050" y="5143500"/>
          <p14:tracePt t="7342" x="4953000" y="5124450"/>
          <p14:tracePt t="7361" x="5111750" y="5099050"/>
          <p14:tracePt t="7376" x="5213350" y="5073650"/>
          <p14:tracePt t="7392" x="5308600" y="5054600"/>
          <p14:tracePt t="7409" x="5429250" y="5016500"/>
          <p14:tracePt t="7425" x="5562600" y="4978400"/>
          <p14:tracePt t="7442" x="5753100" y="4940300"/>
          <p14:tracePt t="7459" x="5924550" y="4895850"/>
          <p14:tracePt t="7476" x="6083300" y="4838700"/>
          <p14:tracePt t="7481" x="6153150" y="4819650"/>
          <p14:tracePt t="7493" x="6216650" y="4800600"/>
          <p14:tracePt t="7509" x="6432550" y="4743450"/>
          <p14:tracePt t="7525" x="6540500" y="4705350"/>
          <p14:tracePt t="7542" x="6642100" y="4667250"/>
          <p14:tracePt t="7559" x="6667500" y="4648200"/>
          <p14:tracePt t="7576" x="6680200" y="4648200"/>
          <p14:tracePt t="7592" x="6692900" y="4635500"/>
          <p14:tracePt t="7609" x="6769100" y="4597400"/>
          <p14:tracePt t="7626" x="6889750" y="4565650"/>
          <p14:tracePt t="7642" x="7067550" y="4508500"/>
          <p14:tracePt t="7659" x="7150100" y="4489450"/>
          <p14:tracePt t="7675" x="7181850" y="4483100"/>
          <p14:tracePt t="7692" x="7207250" y="4476750"/>
          <p14:tracePt t="7709" x="7226300" y="4470400"/>
          <p14:tracePt t="7725" x="7245350" y="4445000"/>
          <p14:tracePt t="7743" x="7277100" y="4413250"/>
          <p14:tracePt t="7759" x="7289800" y="4400550"/>
          <p14:tracePt t="7775" x="7296150" y="4394200"/>
          <p14:tracePt t="7792" x="7296150" y="4387850"/>
          <p14:tracePt t="8049" x="7302500" y="4387850"/>
          <p14:tracePt t="8057" x="7315200" y="4375150"/>
          <p14:tracePt t="8063" x="7327900" y="4362450"/>
          <p14:tracePt t="8076" x="7346950" y="4343400"/>
          <p14:tracePt t="8093" x="7486650" y="4292600"/>
          <p14:tracePt t="8108" x="7594600" y="4267200"/>
          <p14:tracePt t="8125" x="7702550" y="4241800"/>
          <p14:tracePt t="8142" x="7797800" y="4210050"/>
          <p14:tracePt t="8158" x="7880350" y="4203700"/>
          <p14:tracePt t="8175" x="7931150" y="4191000"/>
          <p14:tracePt t="8192" x="7969250" y="4184650"/>
          <p14:tracePt t="8208" x="8001000" y="4184650"/>
          <p14:tracePt t="8225" x="8013700" y="4184650"/>
          <p14:tracePt t="8290" x="8020050" y="4184650"/>
          <p14:tracePt t="8325" x="8020050" y="4178300"/>
          <p14:tracePt t="8808" x="8020050" y="4171950"/>
          <p14:tracePt t="8820" x="8026400" y="4165600"/>
          <p14:tracePt t="8826" x="8032750" y="4152900"/>
          <p14:tracePt t="8837" x="8051800" y="4140200"/>
          <p14:tracePt t="8852" x="8089900" y="4114800"/>
          <p14:tracePt t="8869" x="8115300" y="4089400"/>
          <p14:tracePt t="8885" x="8147050" y="4057650"/>
          <p14:tracePt t="8919" x="8210550" y="3994150"/>
          <p14:tracePt t="8952" x="8235950" y="3962400"/>
          <p14:tracePt t="8985" x="8280400" y="3886200"/>
          <p14:tracePt t="8991" x="8299450" y="3841750"/>
          <p14:tracePt t="9003" x="8337550" y="3733800"/>
          <p14:tracePt t="9018" x="8394700" y="3619500"/>
          <p14:tracePt t="9037" x="8439150" y="3498850"/>
          <p14:tracePt t="9052" x="8483600" y="3384550"/>
          <p14:tracePt t="9068" x="8521700" y="3276600"/>
          <p14:tracePt t="9085" x="8559800" y="3187700"/>
          <p14:tracePt t="9102" x="8604250" y="3067050"/>
          <p14:tracePt t="9118" x="8661400" y="2946400"/>
          <p14:tracePt t="9137" x="8724900" y="2787650"/>
          <p14:tracePt t="9152" x="8756650" y="2724150"/>
          <p14:tracePt t="9168" x="8788400" y="2660650"/>
          <p14:tracePt t="9185" x="8820150" y="2609850"/>
          <p14:tracePt t="9202" x="8851900" y="2546350"/>
          <p14:tracePt t="9218" x="8877300" y="2495550"/>
          <p14:tracePt t="9237" x="8896350" y="2425700"/>
          <p14:tracePt t="9253" x="8915400" y="2393950"/>
          <p14:tracePt t="9269" x="8915400" y="2362200"/>
          <p14:tracePt t="9285" x="8915400" y="2324100"/>
          <p14:tracePt t="9302" x="8915400" y="2292350"/>
          <p14:tracePt t="9318" x="8915400" y="2266950"/>
          <p14:tracePt t="9336" x="8902700" y="2241550"/>
          <p14:tracePt t="9351" x="8877300" y="2216150"/>
          <p14:tracePt t="9369" x="8839200" y="2184400"/>
          <p14:tracePt t="9385" x="8813800" y="2171700"/>
          <p14:tracePt t="9401" x="8769350" y="2165350"/>
          <p14:tracePt t="9418" x="8731250" y="2165350"/>
          <p14:tracePt t="9436" x="8705850" y="2165350"/>
          <p14:tracePt t="9452" x="8680450" y="2165350"/>
          <p14:tracePt t="9468" x="8661400" y="2165350"/>
          <p14:tracePt t="9485" x="8604250" y="2171700"/>
          <p14:tracePt t="9501" x="8547100" y="2190750"/>
          <p14:tracePt t="9518" x="8502650" y="2209800"/>
          <p14:tracePt t="9534" x="8483600" y="2216150"/>
          <p14:tracePt t="9551" x="8464550" y="2216150"/>
          <p14:tracePt t="9647" x="8464550" y="2190750"/>
          <p14:tracePt t="9655" x="8464550" y="2184400"/>
          <p14:tracePt t="9662" x="8464550" y="2171700"/>
          <p14:tracePt t="9671" x="8464550" y="2159000"/>
          <p14:tracePt t="9685" x="8470900" y="2133600"/>
          <p14:tracePt t="9701" x="8496300" y="2095500"/>
          <p14:tracePt t="9718" x="8534400" y="2063750"/>
          <p14:tracePt t="9735" x="8591550" y="2006600"/>
          <p14:tracePt t="9752" x="8642350" y="1955800"/>
          <p14:tracePt t="9769" x="8705850" y="1905000"/>
          <p14:tracePt t="9784" x="8750300" y="1860550"/>
          <p14:tracePt t="9801" x="8813800" y="1784350"/>
          <p14:tracePt t="9818" x="8864600" y="1708150"/>
          <p14:tracePt t="9834" x="8915400" y="1638300"/>
          <p14:tracePt t="9851" x="8959850" y="1562100"/>
          <p14:tracePt t="9868" x="8991600" y="1504950"/>
          <p14:tracePt t="9884" x="9017000" y="1447800"/>
          <p14:tracePt t="9901" x="9048750" y="1397000"/>
          <p14:tracePt t="9918" x="9093200" y="1346200"/>
          <p14:tracePt t="9935" x="9118600" y="1320800"/>
          <p14:tracePt t="9952" x="9144000" y="1314450"/>
          <p14:tracePt t="9968" x="9169400" y="1308100"/>
          <p14:tracePt t="9985" x="9201150" y="1308100"/>
          <p14:tracePt t="9989" x="9226550" y="1308100"/>
          <p14:tracePt t="10001" x="9251950" y="1308100"/>
          <p14:tracePt t="10018" x="9347200" y="1327150"/>
          <p14:tracePt t="10035" x="9429750" y="1333500"/>
          <p14:tracePt t="10051" x="9537700" y="1358900"/>
          <p14:tracePt t="10067" x="9645650" y="1397000"/>
          <p14:tracePt t="10084" x="9753600" y="1416050"/>
          <p14:tracePt t="10101" x="9848850" y="1441450"/>
          <p14:tracePt t="10118" x="9931400" y="1466850"/>
          <p14:tracePt t="10135" x="9975850" y="1498600"/>
          <p14:tracePt t="10151" x="9994900" y="1524000"/>
          <p14:tracePt t="10167" x="9994900" y="1574800"/>
          <p14:tracePt t="10184" x="9988550" y="1676400"/>
          <p14:tracePt t="10201" x="9963150" y="1784350"/>
          <p14:tracePt t="10217" x="9918700" y="1905000"/>
          <p14:tracePt t="10234" x="9836150" y="2057400"/>
          <p14:tracePt t="10251" x="9721850" y="2209800"/>
          <p14:tracePt t="10267" x="9544050" y="2400300"/>
          <p14:tracePt t="10284" x="9417050" y="2508250"/>
          <p14:tracePt t="10301" x="9302750" y="2584450"/>
          <p14:tracePt t="10318" x="9188450" y="2635250"/>
          <p14:tracePt t="10334" x="9080500" y="2667000"/>
          <p14:tracePt t="10351" x="9004300" y="2705100"/>
          <p14:tracePt t="10367" x="8959850" y="2736850"/>
          <p14:tracePt t="10385" x="8915400" y="2806700"/>
          <p14:tracePt t="10401" x="8890000" y="2857500"/>
          <p14:tracePt t="10417" x="8858250" y="2933700"/>
          <p14:tracePt t="10434" x="8839200" y="2990850"/>
          <p14:tracePt t="10451" x="8839200" y="3067050"/>
          <p14:tracePt t="10467" x="8858250" y="3162300"/>
          <p14:tracePt t="10485" x="8959850" y="3314700"/>
          <p14:tracePt t="10500" x="9061450" y="3346450"/>
          <p14:tracePt t="10517" x="9156700" y="3384550"/>
          <p14:tracePt t="10534" x="9264650" y="3403600"/>
          <p14:tracePt t="10550" x="9366250" y="3403600"/>
          <p14:tracePt t="10567" x="9505950" y="3409950"/>
          <p14:tracePt t="10584" x="9664700" y="3409950"/>
          <p14:tracePt t="10600" x="9798050" y="3371850"/>
          <p14:tracePt t="10617" x="9906000" y="3333750"/>
          <p14:tracePt t="10634" x="9956800" y="3289300"/>
          <p14:tracePt t="10650" x="9956800" y="3282950"/>
          <p14:tracePt t="10667" x="9963150" y="3282950"/>
          <p14:tracePt t="10684" x="9963150" y="3276600"/>
          <p14:tracePt t="10731" x="9950450" y="3276600"/>
          <p14:tracePt t="10739" x="9944100" y="3282950"/>
          <p14:tracePt t="10750" x="9931400" y="3289300"/>
          <p14:tracePt t="10767" x="9906000" y="3327400"/>
          <p14:tracePt t="10785" x="9861550" y="3378200"/>
          <p14:tracePt t="10801" x="9836150" y="3403600"/>
          <p14:tracePt t="10817" x="9810750" y="3429000"/>
          <p14:tracePt t="10834" x="9791700" y="3435350"/>
          <p14:tracePt t="10851" x="9785350" y="3435350"/>
          <p14:tracePt t="10972" x="9779000" y="3441700"/>
          <p14:tracePt t="10981" x="9772650" y="3448050"/>
          <p14:tracePt t="10989" x="9753600" y="3460750"/>
          <p14:tracePt t="11000" x="9734550" y="3473450"/>
          <p14:tracePt t="11016" x="9671050" y="3505200"/>
          <p14:tracePt t="11033" x="9588500" y="3549650"/>
          <p14:tracePt t="11050" x="9442450" y="3606800"/>
          <p14:tracePt t="11066" x="9359900" y="3644900"/>
          <p14:tracePt t="11083" x="9315450" y="3663950"/>
          <p14:tracePt t="11100" x="9290050" y="3676650"/>
          <p14:tracePt t="11117" x="9271000" y="3683000"/>
          <p14:tracePt t="11133" x="9258300" y="3683000"/>
          <p14:tracePt t="11258" x="9258300" y="3689350"/>
          <p14:tracePt t="11284" x="9245600" y="3695700"/>
          <p14:tracePt t="11293" x="9194800" y="3714750"/>
          <p14:tracePt t="11301" x="9112250" y="3733800"/>
          <p14:tracePt t="11317" x="8934450" y="3765550"/>
          <p14:tracePt t="11333" x="8699500" y="3790950"/>
          <p14:tracePt t="11350" x="8445500" y="3829050"/>
          <p14:tracePt t="11367" x="8197850" y="3835400"/>
          <p14:tracePt t="11383" x="7937500" y="3879850"/>
          <p14:tracePt t="11401" x="7581900" y="3949700"/>
          <p14:tracePt t="11417" x="7334250" y="4006850"/>
          <p14:tracePt t="11433" x="7118350" y="4044950"/>
          <p14:tracePt t="11450" x="6946900" y="4089400"/>
          <p14:tracePt t="11471" x="6737350" y="4146550"/>
          <p14:tracePt t="11483" x="6667500" y="4165600"/>
          <p14:tracePt t="11500" x="6457950" y="4191000"/>
          <p14:tracePt t="11516" x="6343650" y="4203700"/>
          <p14:tracePt t="11533" x="6223000" y="4210050"/>
          <p14:tracePt t="11550" x="6134100" y="4210050"/>
          <p14:tracePt t="11567" x="6064250" y="4210050"/>
          <p14:tracePt t="11583" x="6013450" y="4210050"/>
          <p14:tracePt t="11600" x="5956300" y="4203700"/>
          <p14:tracePt t="11616" x="5899150" y="4191000"/>
          <p14:tracePt t="11633" x="5822950" y="4197350"/>
          <p14:tracePt t="11650" x="5784850" y="4216400"/>
          <p14:tracePt t="11666" x="5759450" y="4222750"/>
          <p14:tracePt t="11684" x="5734050" y="4229100"/>
          <p14:tracePt t="11700" x="5708650" y="4235450"/>
          <p14:tracePt t="11716" x="5683250" y="4248150"/>
          <p14:tracePt t="11733" x="5657850" y="4260850"/>
          <p14:tracePt t="11750" x="5626100" y="4273550"/>
          <p14:tracePt t="11766" x="5518150" y="4324350"/>
          <p14:tracePt t="11783" x="5461000" y="4349750"/>
          <p14:tracePt t="11799" x="5384800" y="4381500"/>
          <p14:tracePt t="11816" x="5321300" y="4400550"/>
          <p14:tracePt t="11833" x="5264150" y="4432300"/>
          <p14:tracePt t="11850" x="5200650" y="4476750"/>
          <p14:tracePt t="11867" x="5156200" y="4495800"/>
          <p14:tracePt t="11883" x="5130800" y="4514850"/>
          <p14:tracePt t="11899" x="5105400" y="4540250"/>
          <p14:tracePt t="11916" x="5073650" y="4559300"/>
          <p14:tracePt t="11933" x="5048250" y="4584700"/>
          <p14:tracePt t="11949" x="5022850" y="4610100"/>
          <p14:tracePt t="11966" x="4997450" y="4641850"/>
          <p14:tracePt t="11968" x="4978400" y="4654550"/>
          <p14:tracePt t="11982" x="4959350" y="4679950"/>
          <p14:tracePt t="11999" x="4946650" y="4699000"/>
          <p14:tracePt t="12016" x="4946650" y="4705350"/>
          <p14:tracePt t="12079" x="4946650" y="4711700"/>
          <p14:tracePt t="12087" x="4946650" y="4718050"/>
          <p14:tracePt t="12121" x="4946650" y="4724400"/>
          <p14:tracePt t="12169" x="4953000" y="4724400"/>
          <p14:tracePt t="12177" x="4965700" y="4724400"/>
          <p14:tracePt t="12185" x="4972050" y="4718050"/>
          <p14:tracePt t="12199" x="4991100" y="4711700"/>
          <p14:tracePt t="12216" x="4997450" y="4705350"/>
          <p14:tracePt t="12233" x="5003800" y="4705350"/>
          <p14:tracePt t="12249" x="5016500" y="4705350"/>
          <p14:tracePt t="12267" x="5029200" y="4692650"/>
          <p14:tracePt t="12283" x="5041900" y="4679950"/>
          <p14:tracePt t="12299" x="5060950" y="4667250"/>
          <p14:tracePt t="12316" x="5086350" y="4654550"/>
          <p14:tracePt t="12333" x="5111750" y="4641850"/>
          <p14:tracePt t="12349" x="5137150" y="4635500"/>
          <p14:tracePt t="12366" x="5162550" y="4629150"/>
          <p14:tracePt t="12382" x="5187950" y="4622800"/>
          <p14:tracePt t="12399" x="5226050" y="4616450"/>
          <p14:tracePt t="12416" x="5238750" y="4610100"/>
          <p14:tracePt t="12433" x="5245100" y="4610100"/>
          <p14:tracePt t="12449" x="5264150" y="4610100"/>
          <p14:tracePt t="12466" x="5289550" y="4610100"/>
          <p14:tracePt t="12470" x="5302250" y="4610100"/>
          <p14:tracePt t="12483" x="5314950" y="4616450"/>
          <p14:tracePt t="12499" x="5353050" y="4622800"/>
          <p14:tracePt t="12517" x="5416550" y="4654550"/>
          <p14:tracePt t="12533" x="5461000" y="4673600"/>
          <p14:tracePt t="12549" x="5505450" y="4705350"/>
          <p14:tracePt t="12566" x="5537200" y="4724400"/>
          <p14:tracePt t="12583" x="5562600" y="4737100"/>
          <p14:tracePt t="12599" x="5588000" y="4743450"/>
          <p14:tracePt t="12616" x="5619750" y="4749800"/>
          <p14:tracePt t="12632" x="5626100" y="4749800"/>
          <p14:tracePt t="12649" x="5632450" y="4749800"/>
          <p14:tracePt t="12665" x="5638800" y="4756150"/>
          <p14:tracePt t="12698" x="5645150" y="4756150"/>
          <p14:tracePt t="12716" x="5657850" y="4756150"/>
          <p14:tracePt t="12732" x="5676900" y="4756150"/>
          <p14:tracePt t="12765" x="5683250" y="4756150"/>
          <p14:tracePt t="12786" x="5689600" y="4756150"/>
          <p14:tracePt t="12798" x="5695950" y="4756150"/>
          <p14:tracePt t="12816" x="5702300" y="4756150"/>
          <p14:tracePt t="12832" x="5708650" y="4756150"/>
          <p14:tracePt t="12849" x="5715000" y="4756150"/>
          <p14:tracePt t="12868" x="5721350" y="4749800"/>
          <p14:tracePt t="12897" x="5727700" y="4749800"/>
          <p14:tracePt t="12991" x="5727700" y="4743450"/>
          <p14:tracePt t="13095" x="5727700" y="4737100"/>
          <p14:tracePt t="13107" x="5734050" y="4737100"/>
          <p14:tracePt t="13116" x="5740400" y="4730750"/>
          <p14:tracePt t="13132" x="5746750" y="4699000"/>
          <p14:tracePt t="13149" x="5753100" y="4635500"/>
          <p14:tracePt t="13165" x="5753100" y="4533900"/>
          <p14:tracePt t="13183" x="5753100" y="4381500"/>
          <p14:tracePt t="13198" x="5753100" y="4267200"/>
          <p14:tracePt t="13215" x="5765800" y="4121150"/>
          <p14:tracePt t="13232" x="5772150" y="4019550"/>
          <p14:tracePt t="13248" x="5791200" y="3886200"/>
          <p14:tracePt t="13265" x="5810250" y="3765550"/>
          <p14:tracePt t="13285" x="5848350" y="3581400"/>
          <p14:tracePt t="13301" x="5873750" y="3473450"/>
          <p14:tracePt t="13315" x="5880100" y="3429000"/>
          <p14:tracePt t="13332" x="5886450" y="3397250"/>
          <p14:tracePt t="13348" x="5886450" y="3365500"/>
          <p14:tracePt t="13365" x="5886450" y="3333750"/>
          <p14:tracePt t="13383" x="5886450" y="3302000"/>
          <p14:tracePt t="13400" x="5873750" y="3244850"/>
          <p14:tracePt t="13415" x="5861050" y="3219450"/>
          <p14:tracePt t="13432" x="5835650" y="3194050"/>
          <p14:tracePt t="13448" x="5803900" y="3168650"/>
          <p14:tracePt t="13465" x="5778500" y="3143250"/>
          <p14:tracePt t="13482" x="5753100" y="3124200"/>
          <p14:tracePt t="13498" x="5734050" y="3117850"/>
          <p14:tracePt t="13504" x="5727700" y="3117850"/>
          <p14:tracePt t="13518" x="5721350" y="3117850"/>
          <p14:tracePt t="13532" x="5715000" y="3117850"/>
          <p14:tracePt t="13548" x="5702300" y="3117850"/>
          <p14:tracePt t="13565" x="5683250" y="3136900"/>
          <p14:tracePt t="13585" x="5638800" y="3206750"/>
          <p14:tracePt t="13599" x="5619750" y="3263900"/>
          <p14:tracePt t="13617" x="5607050" y="3321050"/>
          <p14:tracePt t="13631" x="5607050" y="3390900"/>
          <p14:tracePt t="13648" x="5607050" y="3435350"/>
          <p14:tracePt t="13665" x="5607050" y="3479800"/>
          <p14:tracePt t="13685" x="5619750" y="3524250"/>
          <p14:tracePt t="13699" x="5626100" y="3543300"/>
          <p14:tracePt t="13714" x="5626100" y="3549650"/>
          <p14:tracePt t="14165" x="5619750" y="3549650"/>
          <p14:tracePt t="14173" x="5600700" y="3543300"/>
          <p14:tracePt t="14185" x="5537200" y="3517900"/>
          <p14:tracePt t="14201" x="5429250" y="3486150"/>
          <p14:tracePt t="14218" x="5314950" y="3429000"/>
          <p14:tracePt t="14235" x="5181600" y="3390900"/>
          <p14:tracePt t="14251" x="5035550" y="3352800"/>
          <p14:tracePt t="14285" x="4724400" y="3282950"/>
          <p14:tracePt t="14319" x="4502150" y="3263900"/>
          <p14:tracePt t="14352" x="4470400" y="3282950"/>
          <p14:tracePt t="14368" x="4457700" y="3295650"/>
          <p14:tracePt t="14385" x="4451350" y="3302000"/>
          <p14:tracePt t="14401" x="4445000" y="3314700"/>
          <p14:tracePt t="14418" x="4432300" y="3333750"/>
          <p14:tracePt t="14435" x="4419600" y="3359150"/>
          <p14:tracePt t="14451" x="4400550" y="3390900"/>
          <p14:tracePt t="14468" x="4381500" y="3429000"/>
          <p14:tracePt t="14486" x="4362450" y="3479800"/>
          <p14:tracePt t="14501" x="4349750" y="3511550"/>
          <p14:tracePt t="14518" x="4337050" y="3562350"/>
          <p14:tracePt t="14534" x="4337050" y="3606800"/>
          <p14:tracePt t="14551" x="4337050" y="3632200"/>
          <p14:tracePt t="14568" x="4343400" y="3657600"/>
          <p14:tracePt t="14585" x="4362450" y="3670300"/>
          <p14:tracePt t="14601" x="4381500" y="3689350"/>
          <p14:tracePt t="14618" x="4425950" y="3727450"/>
          <p14:tracePt t="14635" x="4464050" y="3746500"/>
          <p14:tracePt t="14651" x="4514850" y="3778250"/>
          <p14:tracePt t="14668" x="4597400" y="3810000"/>
          <p14:tracePt t="14684" x="4660900" y="3829050"/>
          <p14:tracePt t="14701" x="4756150" y="3867150"/>
          <p14:tracePt t="14718" x="4921250" y="3905250"/>
          <p14:tracePt t="14734" x="5029200" y="3943350"/>
          <p14:tracePt t="14751" x="5137150" y="3968750"/>
          <p14:tracePt t="14767" x="5238750" y="3968750"/>
          <p14:tracePt t="14784" x="5372100" y="3968750"/>
          <p14:tracePt t="14801" x="5499100" y="3968750"/>
          <p14:tracePt t="14817" x="5600700" y="3962400"/>
          <p14:tracePt t="14835" x="5734050" y="3956050"/>
          <p14:tracePt t="14851" x="5784850" y="3956050"/>
          <p14:tracePt t="14868" x="5810250" y="3956050"/>
          <p14:tracePt t="14884" x="5822950" y="3956050"/>
          <p14:tracePt t="14901" x="5829300" y="3956050"/>
          <p14:tracePt t="14918" x="5835650" y="3956050"/>
          <p14:tracePt t="15063" x="5829300" y="3962400"/>
          <p14:tracePt t="15071" x="5822950" y="3975100"/>
          <p14:tracePt t="15079" x="5816600" y="3987800"/>
          <p14:tracePt t="15088" x="5810250" y="4000500"/>
          <p14:tracePt t="15101" x="5784850" y="4025900"/>
          <p14:tracePt t="15117" x="5759450" y="4051300"/>
          <p14:tracePt t="15134" x="5740400" y="4076700"/>
          <p14:tracePt t="15151" x="5721350" y="4095750"/>
          <p14:tracePt t="15167" x="5708650" y="4108450"/>
          <p14:tracePt t="15185" x="5695950" y="4127500"/>
          <p14:tracePt t="15202" x="5689600" y="4133850"/>
          <p14:tracePt t="15217" x="5689600" y="4146550"/>
          <p14:tracePt t="15234" x="5683250" y="4159250"/>
          <p14:tracePt t="15251" x="5676900" y="4165600"/>
          <p14:tracePt t="15587" x="5670550" y="4165600"/>
          <p14:tracePt t="15596" x="5657850" y="4159250"/>
          <p14:tracePt t="15605" x="5645150" y="4152900"/>
          <p14:tracePt t="15617" x="5594350" y="4121150"/>
          <p14:tracePt t="15634" x="5486400" y="4089400"/>
          <p14:tracePt t="15650" x="5353050" y="4044950"/>
          <p14:tracePt t="15683" x="4984750" y="3968750"/>
          <p14:tracePt t="15717" x="4610100" y="3873500"/>
          <p14:tracePt t="15750" x="4203700" y="3784600"/>
          <p14:tracePt t="15767" x="4083050" y="3765550"/>
          <p14:tracePt t="15783" x="4013200" y="3765550"/>
          <p14:tracePt t="15802" x="3994150" y="3765550"/>
          <p14:tracePt t="15867" x="4000500" y="3759200"/>
          <p14:tracePt t="15875" x="4013200" y="3752850"/>
          <p14:tracePt t="15884" x="4038600" y="3746500"/>
          <p14:tracePt t="15903" x="4171950" y="3733800"/>
          <p14:tracePt t="15919" x="4349750" y="3721100"/>
          <p14:tracePt t="15934" x="4578350" y="3733800"/>
          <p14:tracePt t="15950" x="4851400" y="3790950"/>
          <p14:tracePt t="15967" x="5130800" y="3860800"/>
          <p14:tracePt t="15984" x="5384800" y="3898900"/>
          <p14:tracePt t="16000" x="5581650" y="3943350"/>
          <p14:tracePt t="16004" x="5657850" y="3962400"/>
          <p14:tracePt t="16017" x="5740400" y="3981450"/>
          <p14:tracePt t="16034" x="5835650" y="3994150"/>
          <p14:tracePt t="16050" x="5848350" y="3994150"/>
          <p14:tracePt t="16183" x="5842000" y="4006850"/>
          <p14:tracePt t="16185" x="5835650" y="4006850"/>
          <p14:tracePt t="16201" x="5816600" y="4025900"/>
          <p14:tracePt t="16216" x="5803900" y="4038600"/>
          <p14:tracePt t="16233" x="5791200" y="4051300"/>
          <p14:tracePt t="16250" x="5778500" y="4064000"/>
          <p14:tracePt t="16267" x="5765800" y="4089400"/>
          <p14:tracePt t="16284" x="5734050" y="4114800"/>
          <p14:tracePt t="16300" x="5708650" y="4140200"/>
          <p14:tracePt t="16317" x="5695950" y="4165600"/>
          <p14:tracePt t="16334" x="5670550" y="4203700"/>
          <p14:tracePt t="16350" x="5651500" y="4235450"/>
          <p14:tracePt t="16366" x="5619750" y="4260850"/>
          <p14:tracePt t="16383" x="5594350" y="4286250"/>
          <p14:tracePt t="16400" x="5568950" y="4311650"/>
          <p14:tracePt t="16418" x="5549900" y="4356100"/>
          <p14:tracePt t="16433" x="5537200" y="4362450"/>
          <p14:tracePt t="16450" x="5524500" y="4387850"/>
          <p14:tracePt t="16466" x="5511800" y="4413250"/>
          <p14:tracePt t="16483" x="5505450" y="4438650"/>
          <p14:tracePt t="16500" x="5505450" y="4464050"/>
          <p14:tracePt t="16505" x="5505450" y="4476750"/>
          <p14:tracePt t="16517" x="5505450" y="4489450"/>
          <p14:tracePt t="16533" x="5511800" y="4514850"/>
          <p14:tracePt t="16549" x="5524500" y="4540250"/>
          <p14:tracePt t="16566" x="5549900" y="4584700"/>
          <p14:tracePt t="16583" x="5568950" y="4610100"/>
          <p14:tracePt t="16599" x="5581650" y="4635500"/>
          <p14:tracePt t="16616" x="5600700" y="4648200"/>
          <p14:tracePt t="16633" x="5600700" y="4660900"/>
          <p14:tracePt t="16666" x="5600700" y="4667250"/>
          <p14:tracePt t="16696" x="5600700" y="4673600"/>
          <p14:tracePt t="19515" x="5607050" y="4673600"/>
          <p14:tracePt t="19523" x="5613400" y="4673600"/>
          <p14:tracePt t="19537" x="5613400" y="4667250"/>
          <p14:tracePt t="19556" x="5619750" y="4667250"/>
          <p14:tracePt t="19569" x="5619750" y="4660900"/>
          <p14:tracePt t="19586" x="5626100" y="4654550"/>
          <p14:tracePt t="19602" x="5632450" y="4648200"/>
          <p14:tracePt t="19636" x="5632450" y="4641850"/>
          <p14:tracePt t="19669" x="5638800" y="4635500"/>
          <p14:tracePt t="19719" x="5645150" y="4635500"/>
          <p14:tracePt t="20416" x="5651500" y="4629150"/>
          <p14:tracePt t="20436" x="5657850" y="4622800"/>
          <p14:tracePt t="20479" x="5664200" y="4616450"/>
          <p14:tracePt t="20667" x="5670550" y="4616450"/>
          <p14:tracePt t="20675" x="5670550" y="4622800"/>
          <p14:tracePt t="20688" x="5670550" y="4629150"/>
          <p14:tracePt t="21280" x="5676900" y="4629150"/>
          <p14:tracePt t="21293" x="5683250" y="4622800"/>
          <p14:tracePt t="21302" x="5689600" y="4622800"/>
          <p14:tracePt t="21318" x="5695950" y="4610100"/>
          <p14:tracePt t="21335" x="5708650" y="4591050"/>
          <p14:tracePt t="21351" x="5708650" y="4584700"/>
          <p14:tracePt t="21368" x="5715000" y="4572000"/>
          <p14:tracePt t="21401" x="5727700" y="4552950"/>
          <p14:tracePt t="21434" x="5734050" y="4546600"/>
          <p14:tracePt t="21468" x="5734050" y="4540250"/>
          <p14:tracePt t="21702" x="5727700" y="4546600"/>
          <p14:tracePt t="21709" x="5727700" y="4552950"/>
          <p14:tracePt t="21723" x="5721350" y="4565650"/>
          <p14:tracePt t="21740" x="5721350" y="4572000"/>
          <p14:tracePt t="21756" x="5721350" y="4578350"/>
          <p14:tracePt t="21773" x="5721350" y="4584700"/>
          <p14:tracePt t="21806" x="5721350" y="459105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6760" r="7266" b="10986"/>
          <a:stretch>
            <a:fillRect/>
          </a:stretch>
        </p:blipFill>
        <p:spPr bwMode="auto">
          <a:xfrm>
            <a:off x="1171575" y="1571625"/>
            <a:ext cx="40259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5539" b="9074"/>
          <a:stretch>
            <a:fillRect/>
          </a:stretch>
        </p:blipFill>
        <p:spPr bwMode="auto">
          <a:xfrm>
            <a:off x="7058025" y="1571625"/>
            <a:ext cx="409575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395413" y="508000"/>
            <a:ext cx="3578225" cy="830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 b="1"/>
              <a:t>Ensalada de frutas 200 gr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 b="1"/>
              <a:t>Con 24 gr de HC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162800" y="246063"/>
            <a:ext cx="3578225" cy="830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 b="1"/>
              <a:t>Compota de frutas 200 gr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2400" b="1"/>
              <a:t>Con 24 gr de HC</a:t>
            </a:r>
          </a:p>
        </p:txBody>
      </p:sp>
      <p:pic>
        <p:nvPicPr>
          <p:cNvPr id="16390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7021" r="4871" b="14940"/>
          <a:stretch>
            <a:fillRect/>
          </a:stretch>
        </p:blipFill>
        <p:spPr bwMode="auto">
          <a:xfrm>
            <a:off x="3833813" y="4832350"/>
            <a:ext cx="481171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233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460" grpId="0" animBg="1"/>
      <p:bldP spid="6" grpId="0" animBg="1"/>
    </p:bldLst>
  </p:timing>
  <p:extLst>
    <p:ext uri="{3A86A75C-4F4B-4683-9AE1-C65F6400EC91}">
      <p14:laserTraceLst xmlns:p14="http://schemas.microsoft.com/office/powerpoint/2010/main">
        <p14:tracePtLst>
          <p14:tracePt t="1127" x="5721350" y="4584700"/>
          <p14:tracePt t="2634" x="5721350" y="4578350"/>
          <p14:tracePt t="2698" x="5727700" y="4578350"/>
          <p14:tracePt t="2709" x="5734050" y="4578350"/>
          <p14:tracePt t="2728" x="5734050" y="4584700"/>
          <p14:tracePt t="2737" x="5734050" y="4591050"/>
          <p14:tracePt t="2755" x="5734050" y="4603750"/>
          <p14:tracePt t="2788" x="5734050" y="4591050"/>
          <p14:tracePt t="4634" x="5734050" y="4584700"/>
          <p14:tracePt t="4804" x="5727700" y="4584700"/>
          <p14:tracePt t="4914" x="5727700" y="4578350"/>
          <p14:tracePt t="4922" x="5721350" y="4578350"/>
          <p14:tracePt t="4934" x="5721350" y="4572000"/>
          <p14:tracePt t="4961" x="5721350" y="4565650"/>
          <p14:tracePt t="5053" x="5715000" y="4559300"/>
          <p14:tracePt t="5129" x="5708650" y="4559300"/>
          <p14:tracePt t="5202" x="5702300" y="4559300"/>
          <p14:tracePt t="5265" x="5695950" y="4559300"/>
          <p14:tracePt t="6416" x="5702300" y="4559300"/>
          <p14:tracePt t="6425" x="5708650" y="4552950"/>
          <p14:tracePt t="6434" x="5715000" y="4552950"/>
          <p14:tracePt t="6447" x="5721350" y="4546600"/>
          <p14:tracePt t="6463" x="5734050" y="4540250"/>
          <p14:tracePt t="6480" x="5740400" y="4533900"/>
          <p14:tracePt t="6547" x="5753100" y="4514850"/>
          <p14:tracePt t="6580" x="5765800" y="4514850"/>
          <p14:tracePt t="7374" x="5772150" y="4508500"/>
          <p14:tracePt t="7380" x="5778500" y="4502150"/>
          <p14:tracePt t="7395" x="5803900" y="4489450"/>
          <p14:tracePt t="7410" x="5816600" y="4470400"/>
          <p14:tracePt t="7426" x="5822950" y="4464050"/>
          <p14:tracePt t="7443" x="5829300" y="4464050"/>
          <p14:tracePt t="7460" x="5829300" y="4457700"/>
          <p14:tracePt t="7485" x="5835650" y="4457700"/>
          <p14:tracePt t="7550" x="5835650" y="4451350"/>
          <p14:tracePt t="7572" x="5842000" y="4451350"/>
          <p14:tracePt t="7594" x="5848350" y="4445000"/>
          <p14:tracePt t="7642" x="5854700" y="4438650"/>
          <p14:tracePt t="7654" x="5861050" y="4432300"/>
          <p14:tracePt t="7662" x="5867400" y="4425950"/>
          <p14:tracePt t="7677" x="5886450" y="4419600"/>
          <p14:tracePt t="7693" x="5892800" y="4413250"/>
          <p14:tracePt t="7710" x="5899150" y="4406900"/>
          <p14:tracePt t="7727" x="5911850" y="4400550"/>
          <p14:tracePt t="7761" x="5930900" y="4387850"/>
          <p14:tracePt t="7776" x="5937250" y="4381500"/>
          <p14:tracePt t="7793" x="5949950" y="4381500"/>
          <p14:tracePt t="7810" x="5962650" y="4362450"/>
          <p14:tracePt t="7826" x="5988050" y="4349750"/>
          <p14:tracePt t="7843" x="6000750" y="4337050"/>
          <p14:tracePt t="7860" x="6007100" y="4330700"/>
          <p14:tracePt t="7876" x="6007100" y="4324350"/>
          <p14:tracePt t="7952" x="6007100" y="4318000"/>
          <p14:tracePt t="8531" x="6013450" y="4318000"/>
          <p14:tracePt t="8559" x="6013450" y="4311650"/>
          <p14:tracePt t="8572" x="6019800" y="4311650"/>
          <p14:tracePt t="8593" x="6019800" y="4305300"/>
          <p14:tracePt t="8656" x="6026150" y="4298950"/>
          <p14:tracePt t="8731" x="6032500" y="4292600"/>
          <p14:tracePt t="8745" x="6032500" y="4286250"/>
          <p14:tracePt t="8749" x="6038850" y="4286250"/>
          <p14:tracePt t="8759" x="6038850" y="4279900"/>
          <p14:tracePt t="8770" x="6045200" y="4279900"/>
          <p14:tracePt t="8793" x="6045200" y="4273550"/>
          <p14:tracePt t="8807" x="6051550" y="4267200"/>
          <p14:tracePt t="8819" x="6051550" y="4260850"/>
          <p14:tracePt t="8836" x="6064250" y="4254500"/>
          <p14:tracePt t="8853" x="6070600" y="4248150"/>
          <p14:tracePt t="8869" x="6076950" y="4235450"/>
          <p14:tracePt t="8886" x="6083300" y="4229100"/>
          <p14:tracePt t="8903" x="6083300" y="4222750"/>
          <p14:tracePt t="8919" x="6089650" y="4210050"/>
          <p14:tracePt t="8936" x="6102350" y="4203700"/>
          <p14:tracePt t="8953" x="6115050" y="4191000"/>
          <p14:tracePt t="8969" x="6121400" y="4184650"/>
          <p14:tracePt t="9003" x="6121400" y="4178300"/>
          <p14:tracePt t="9425" x="6121400" y="4171950"/>
          <p14:tracePt t="9433" x="6127750" y="4171950"/>
          <p14:tracePt t="9445" x="6146800" y="4159250"/>
          <p14:tracePt t="9460" x="6159500" y="4140200"/>
          <p14:tracePt t="9477" x="6178550" y="4121150"/>
          <p14:tracePt t="9494" x="6197600" y="4108450"/>
          <p14:tracePt t="9510" x="6210300" y="4089400"/>
          <p14:tracePt t="9527" x="6223000" y="4083050"/>
          <p14:tracePt t="9561" x="6229350" y="4076700"/>
          <p14:tracePt t="9594" x="6235700" y="4070350"/>
          <p14:tracePt t="9743" x="6235700" y="4064000"/>
          <p14:tracePt t="10759" x="6235700" y="4057650"/>
          <p14:tracePt t="10772" x="6229350" y="4051300"/>
          <p14:tracePt t="10779" x="6223000" y="4038600"/>
          <p14:tracePt t="10794" x="6223000" y="4032250"/>
          <p14:tracePt t="10801" x="6223000" y="4025900"/>
          <p14:tracePt t="10816" x="6216650" y="4019550"/>
          <p14:tracePt t="10832" x="6216650" y="4013200"/>
          <p14:tracePt t="10849" x="6216650" y="4006850"/>
          <p14:tracePt t="10890" x="6210300" y="4000500"/>
          <p14:tracePt t="12762" x="6203950" y="4006850"/>
          <p14:tracePt t="12773" x="6203950" y="4013200"/>
          <p14:tracePt t="12794" x="6197600" y="4013200"/>
          <p14:tracePt t="12845" x="6191250" y="4013200"/>
          <p14:tracePt t="14093" x="6191250" y="4019550"/>
          <p14:tracePt t="14883" x="6191250" y="4025900"/>
          <p14:tracePt t="14933" x="6191250" y="4032250"/>
          <p14:tracePt t="16552" x="6197600" y="4032250"/>
          <p14:tracePt t="16627" x="6197600" y="4025900"/>
          <p14:tracePt t="19781" x="6203950" y="4019550"/>
          <p14:tracePt t="19789" x="6203950" y="4013200"/>
          <p14:tracePt t="19798" x="6203950" y="4006850"/>
          <p14:tracePt t="19827" x="6203950" y="4000500"/>
          <p14:tracePt t="19859" x="6210300" y="4000500"/>
          <p14:tracePt t="19891" x="6216650" y="3994150"/>
          <p14:tracePt t="19909" x="6216650" y="3987800"/>
          <p14:tracePt t="19923" x="6223000" y="3987800"/>
          <p14:tracePt t="19974" x="6223000" y="3981450"/>
          <p14:tracePt t="20617" x="6223000" y="3987800"/>
          <p14:tracePt t="21621" x="6223000" y="3981450"/>
          <p14:tracePt t="22162" x="6223000" y="3975100"/>
          <p14:tracePt t="22211" x="6223000" y="3968750"/>
          <p14:tracePt t="22263" x="6223000" y="3962400"/>
          <p14:tracePt t="22744" x="6223000" y="3956050"/>
          <p14:tracePt t="22776" x="6223000" y="3949700"/>
          <p14:tracePt t="22812" x="6223000" y="3943350"/>
          <p14:tracePt t="22913" x="6216650" y="3943350"/>
          <p14:tracePt t="22917" x="6203950" y="3949700"/>
          <p14:tracePt t="22925" x="6191250" y="3956050"/>
          <p14:tracePt t="22951" x="6159500" y="3968750"/>
          <p14:tracePt t="22984" x="6146800" y="396875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4535" r="17760"/>
          <a:stretch>
            <a:fillRect/>
          </a:stretch>
        </p:blipFill>
        <p:spPr bwMode="auto">
          <a:xfrm>
            <a:off x="2438400" y="258763"/>
            <a:ext cx="5634038" cy="70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3 Marcador de contenido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2" b="17844"/>
          <a:stretch>
            <a:fillRect/>
          </a:stretch>
        </p:blipFill>
        <p:spPr>
          <a:xfrm>
            <a:off x="3306763" y="2336800"/>
            <a:ext cx="3844925" cy="2678113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57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762000" y="584200"/>
            <a:ext cx="3313113" cy="1817688"/>
          </a:xfrm>
        </p:spPr>
        <p:txBody>
          <a:bodyPr/>
          <a:lstStyle/>
          <a:p>
            <a:r>
              <a:rPr lang="es-AR" altLang="en-US" sz="2800" smtClean="0"/>
              <a:t>    1 racimo de uvas </a:t>
            </a:r>
            <a:br>
              <a:rPr lang="es-AR" altLang="en-US" sz="2800" smtClean="0"/>
            </a:br>
            <a:r>
              <a:rPr lang="es-AR" altLang="en-US" sz="2800" smtClean="0"/>
              <a:t>	      		      =   120 gr peso bruto =15 uvas</a:t>
            </a:r>
          </a:p>
        </p:txBody>
      </p:sp>
      <p:pic>
        <p:nvPicPr>
          <p:cNvPr id="4099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5" b="12839"/>
          <a:stretch>
            <a:fillRect/>
          </a:stretch>
        </p:blipFill>
        <p:spPr>
          <a:xfrm>
            <a:off x="4473575" y="2235200"/>
            <a:ext cx="3508375" cy="2622550"/>
          </a:xfrm>
        </p:spPr>
      </p:pic>
      <p:sp>
        <p:nvSpPr>
          <p:cNvPr id="3" name="CuadroTexto 2"/>
          <p:cNvSpPr txBox="1"/>
          <p:nvPr/>
        </p:nvSpPr>
        <p:spPr>
          <a:xfrm>
            <a:off x="1320800" y="3343275"/>
            <a:ext cx="2346325" cy="5857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dirty="0"/>
              <a:t>26 gr de HC</a:t>
            </a:r>
            <a:endParaRPr lang="en-US" sz="32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83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09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b="20142"/>
          <a:stretch>
            <a:fillRect/>
          </a:stretch>
        </p:blipFill>
        <p:spPr bwMode="auto">
          <a:xfrm>
            <a:off x="2530475" y="1593850"/>
            <a:ext cx="6942138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2413"/>
            <a:ext cx="2324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81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09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07100" y="3778250"/>
            <a:ext cx="1079500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n-US" sz="2000"/>
              <a:t>145 gr.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739063" y="4051300"/>
            <a:ext cx="1912937" cy="523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n-US"/>
              <a:t>30 gr de HC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0" y="62357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7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090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2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090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191375" y="3240088"/>
            <a:ext cx="1079500" cy="3778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n-US" sz="1800"/>
              <a:t>100gr.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02438" y="3167063"/>
            <a:ext cx="1855787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n-US" dirty="0" smtClean="0"/>
              <a:t>22  Gr HC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 advTm="7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2006">
            <a:off x="214313" y="1878013"/>
            <a:ext cx="213995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DSC090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>
            <a:fillRect/>
          </a:stretch>
        </p:blipFill>
        <p:spPr bwMode="auto">
          <a:xfrm>
            <a:off x="2266950" y="1273175"/>
            <a:ext cx="76200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70535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09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197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08888" y="1025525"/>
            <a:ext cx="10795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n-US" sz="1800"/>
              <a:t>110 gr.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648075" y="2420938"/>
            <a:ext cx="107950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n-US" sz="1800"/>
              <a:t>185gr.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672263" y="4508500"/>
            <a:ext cx="107950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n-US" sz="1800"/>
              <a:t>195gr.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00475" y="2573338"/>
            <a:ext cx="1079500" cy="379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n-US" sz="1800" dirty="0" smtClean="0"/>
              <a:t>19-20 </a:t>
            </a:r>
            <a:r>
              <a:rPr lang="es-ES" altLang="en-US" sz="1800" dirty="0" err="1" smtClean="0"/>
              <a:t>hc</a:t>
            </a:r>
            <a:endParaRPr lang="es-ES" altLang="en-US" sz="1800" dirty="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59538" y="4395788"/>
            <a:ext cx="1079500" cy="379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n-US" sz="1800" dirty="0" smtClean="0"/>
              <a:t>15 HC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761288" y="1177925"/>
            <a:ext cx="1079500" cy="379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n-US" sz="1800" dirty="0" smtClean="0"/>
              <a:t>10 HC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697413"/>
            <a:ext cx="262731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1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315" grpId="0" animBg="1"/>
      <p:bldP spid="13316" grpId="0" animBg="1"/>
      <p:bldP spid="13317" grpId="0" animBg="1"/>
      <p:bldP spid="6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5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6|4.3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2.9|3.1|2.5|3.2|6.6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2|1|1.3|1.2|0.8|2.5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5|0.5|0.4|0.4|0.4|2.2|1.4|0.9|0.8|1.4|1.4|0.6|2.1|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6.4|0.5|8.8|0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165</Words>
  <Application>Microsoft Office PowerPoint</Application>
  <PresentationFormat>Panorámica</PresentationFormat>
  <Paragraphs>51</Paragraphs>
  <Slides>15</Slides>
  <Notes>0</Notes>
  <HiddenSlides>0</HiddenSlides>
  <MMClips>15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Arial</vt:lpstr>
      <vt:lpstr>Calibri Light</vt:lpstr>
      <vt:lpstr>Comic Sans MS</vt:lpstr>
      <vt:lpstr>Tema de Office</vt:lpstr>
      <vt:lpstr>Presentación de PowerPoint</vt:lpstr>
      <vt:lpstr>Presentación de PowerPoint</vt:lpstr>
      <vt:lpstr>    1 racimo de uvas                 =   120 gr peso bruto =15 uvas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Compota de frutas</vt:lpstr>
      <vt:lpstr>Compota de frutas</vt:lpstr>
      <vt:lpstr>ENSALADA DE FRUTA componentes: banana, kiwi, pomelo, durazno, manzana y pasas de uva.</vt:lpstr>
      <vt:lpstr>250 gr de fruta componentes: banana, kiwi, pomelo, durazno, manzana y pasas de uva.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mariaisabelroson@gmail.com</dc:creator>
  <cp:lastModifiedBy>mariaisabelroson@gmail.com</cp:lastModifiedBy>
  <cp:revision>5</cp:revision>
  <dcterms:created xsi:type="dcterms:W3CDTF">2021-09-29T21:29:44Z</dcterms:created>
  <dcterms:modified xsi:type="dcterms:W3CDTF">2021-09-29T21:57:40Z</dcterms:modified>
</cp:coreProperties>
</file>