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2" r:id="rId6"/>
    <p:sldId id="267" r:id="rId7"/>
    <p:sldId id="268" r:id="rId8"/>
    <p:sldId id="263" r:id="rId9"/>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w Cen MT" panose="020B0602020104020603" pitchFamily="34" charset="0"/>
        <a:ea typeface="+mn-ea"/>
        <a:cs typeface="+mn-cs"/>
      </a:defRPr>
    </a:lvl5pPr>
    <a:lvl6pPr marL="2286000" algn="l" defTabSz="914400" rtl="0" eaLnBrk="1" latinLnBrk="0" hangingPunct="1">
      <a:defRPr kern="1200">
        <a:solidFill>
          <a:schemeClr val="tx1"/>
        </a:solidFill>
        <a:latin typeface="Tw Cen MT" panose="020B0602020104020603" pitchFamily="34" charset="0"/>
        <a:ea typeface="+mn-ea"/>
        <a:cs typeface="+mn-cs"/>
      </a:defRPr>
    </a:lvl6pPr>
    <a:lvl7pPr marL="2743200" algn="l" defTabSz="914400" rtl="0" eaLnBrk="1" latinLnBrk="0" hangingPunct="1">
      <a:defRPr kern="1200">
        <a:solidFill>
          <a:schemeClr val="tx1"/>
        </a:solidFill>
        <a:latin typeface="Tw Cen MT" panose="020B0602020104020603" pitchFamily="34" charset="0"/>
        <a:ea typeface="+mn-ea"/>
        <a:cs typeface="+mn-cs"/>
      </a:defRPr>
    </a:lvl7pPr>
    <a:lvl8pPr marL="3200400" algn="l" defTabSz="914400" rtl="0" eaLnBrk="1" latinLnBrk="0" hangingPunct="1">
      <a:defRPr kern="1200">
        <a:solidFill>
          <a:schemeClr val="tx1"/>
        </a:solidFill>
        <a:latin typeface="Tw Cen MT" panose="020B0602020104020603" pitchFamily="34" charset="0"/>
        <a:ea typeface="+mn-ea"/>
        <a:cs typeface="+mn-cs"/>
      </a:defRPr>
    </a:lvl8pPr>
    <a:lvl9pPr marL="3657600" algn="l" defTabSz="914400" rtl="0" eaLnBrk="1" latinLnBrk="0" hangingPunct="1">
      <a:defRPr kern="1200">
        <a:solidFill>
          <a:schemeClr val="tx1"/>
        </a:solidFill>
        <a:latin typeface="Tw Cen MT" panose="020B0602020104020603"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6" descr="Droplets-HD-Title-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51012" y="1300785"/>
            <a:ext cx="8689976" cy="2509213"/>
          </a:xfrm>
        </p:spPr>
        <p:txBody>
          <a:bodyPr anchor="b"/>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5" name="Date Placeholder 3"/>
          <p:cNvSpPr>
            <a:spLocks noGrp="1"/>
          </p:cNvSpPr>
          <p:nvPr>
            <p:ph type="dt" sz="half" idx="10"/>
          </p:nvPr>
        </p:nvSpPr>
        <p:spPr/>
        <p:txBody>
          <a:bodyPr/>
          <a:lstStyle>
            <a:lvl1pPr>
              <a:defRPr/>
            </a:lvl1pPr>
          </a:lstStyle>
          <a:p>
            <a:pPr>
              <a:defRPr/>
            </a:pPr>
            <a:fld id="{616BFFC5-6ECD-448B-A634-397E035544EC}" type="datetimeFigureOut">
              <a:rPr lang="en-US"/>
              <a:pPr>
                <a:defRPr/>
              </a:pPr>
              <a:t>1/26/2022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D3A8B4-81C0-4DA8-968E-02485EE2811B}" type="slidenum">
              <a:rPr lang="en-US"/>
              <a:pPr>
                <a:defRPr/>
              </a:pPr>
              <a:t>‹Nº›</a:t>
            </a:fld>
            <a:endParaRPr lang="en-US"/>
          </a:p>
        </p:txBody>
      </p:sp>
    </p:spTree>
    <p:extLst>
      <p:ext uri="{BB962C8B-B14F-4D97-AF65-F5344CB8AC3E}">
        <p14:creationId xmlns:p14="http://schemas.microsoft.com/office/powerpoint/2010/main" val="315537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5" name="Picture 9"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6" name="Date Placeholder 4"/>
          <p:cNvSpPr>
            <a:spLocks noGrp="1"/>
          </p:cNvSpPr>
          <p:nvPr>
            <p:ph type="dt" sz="half" idx="10"/>
          </p:nvPr>
        </p:nvSpPr>
        <p:spPr/>
        <p:txBody>
          <a:bodyPr/>
          <a:lstStyle>
            <a:lvl1pPr>
              <a:defRPr/>
            </a:lvl1pPr>
          </a:lstStyle>
          <a:p>
            <a:pPr>
              <a:defRPr/>
            </a:pPr>
            <a:fld id="{C6041628-D4F4-4B44-8960-7E77D1BD3B5B}" type="datetimeFigureOut">
              <a:rPr lang="en-US"/>
              <a:pPr>
                <a:defRPr/>
              </a:pPr>
              <a:t>1/26/2022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3B7D1C7-AC33-4145-8F96-87BF1F2B966E}" type="slidenum">
              <a:rPr lang="en-US"/>
              <a:pPr>
                <a:defRPr/>
              </a:pPr>
              <a:t>‹Nº›</a:t>
            </a:fld>
            <a:endParaRPr lang="en-US"/>
          </a:p>
        </p:txBody>
      </p:sp>
    </p:spTree>
    <p:extLst>
      <p:ext uri="{BB962C8B-B14F-4D97-AF65-F5344CB8AC3E}">
        <p14:creationId xmlns:p14="http://schemas.microsoft.com/office/powerpoint/2010/main" val="422050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5" name="Picture 7"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599"/>
            <a:ext cx="10364452" cy="3427245"/>
          </a:xfrm>
        </p:spPr>
        <p:txBody>
          <a:bodyP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6" name="Date Placeholder 4"/>
          <p:cNvSpPr>
            <a:spLocks noGrp="1"/>
          </p:cNvSpPr>
          <p:nvPr>
            <p:ph type="dt" sz="half" idx="10"/>
          </p:nvPr>
        </p:nvSpPr>
        <p:spPr/>
        <p:txBody>
          <a:bodyPr/>
          <a:lstStyle>
            <a:lvl1pPr>
              <a:defRPr/>
            </a:lvl1pPr>
          </a:lstStyle>
          <a:p>
            <a:pPr>
              <a:defRPr/>
            </a:pPr>
            <a:fld id="{CDF26463-F3FC-4618-A558-11F3CE829695}" type="datetimeFigureOut">
              <a:rPr lang="en-US"/>
              <a:pPr>
                <a:defRPr/>
              </a:pPr>
              <a:t>1/26/2022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1A7581B-8685-4A66-826F-0040EEE316C8}" type="slidenum">
              <a:rPr lang="en-US"/>
              <a:pPr>
                <a:defRPr/>
              </a:pPr>
              <a:t>‹Nº›</a:t>
            </a:fld>
            <a:endParaRPr lang="en-US"/>
          </a:p>
        </p:txBody>
      </p:sp>
    </p:spTree>
    <p:extLst>
      <p:ext uri="{BB962C8B-B14F-4D97-AF65-F5344CB8AC3E}">
        <p14:creationId xmlns:p14="http://schemas.microsoft.com/office/powerpoint/2010/main" val="374962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5" name="Picture 10"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p:nvPr/>
        </p:nvSpPr>
        <p:spPr>
          <a:xfrm>
            <a:off x="1001713" y="75406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latin typeface="+mn-lt"/>
              </a:rPr>
              <a:t>“</a:t>
            </a:r>
          </a:p>
        </p:txBody>
      </p:sp>
      <p:sp>
        <p:nvSpPr>
          <p:cNvPr id="7" name="TextBox 13"/>
          <p:cNvSpPr txBox="1"/>
          <p:nvPr/>
        </p:nvSpPr>
        <p:spPr>
          <a:xfrm>
            <a:off x="10556875" y="2994025"/>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8000" dirty="0">
                <a:effectLst/>
                <a:latin typeface="+mn-lt"/>
              </a:rPr>
              <a:t>”</a:t>
            </a:r>
          </a:p>
        </p:txBody>
      </p:sp>
      <p:sp>
        <p:nvSpPr>
          <p:cNvPr id="2" name="Title 1"/>
          <p:cNvSpPr>
            <a:spLocks noGrp="1"/>
          </p:cNvSpPr>
          <p:nvPr>
            <p:ph type="title"/>
          </p:nvPr>
        </p:nvSpPr>
        <p:spPr>
          <a:xfrm>
            <a:off x="1446212" y="609600"/>
            <a:ext cx="9302752" cy="2992904"/>
          </a:xfrm>
        </p:spPr>
        <p:txBody>
          <a:bodyP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74" y="4372796"/>
            <a:ext cx="10364452"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8" name="Date Placeholder 4"/>
          <p:cNvSpPr>
            <a:spLocks noGrp="1"/>
          </p:cNvSpPr>
          <p:nvPr>
            <p:ph type="dt" sz="half" idx="14"/>
          </p:nvPr>
        </p:nvSpPr>
        <p:spPr/>
        <p:txBody>
          <a:bodyPr/>
          <a:lstStyle>
            <a:lvl1pPr>
              <a:defRPr/>
            </a:lvl1pPr>
          </a:lstStyle>
          <a:p>
            <a:pPr>
              <a:defRPr/>
            </a:pPr>
            <a:fld id="{8A4B7972-5EC9-447C-A16B-01BC3B82C5FC}" type="datetimeFigureOut">
              <a:rPr lang="en-US"/>
              <a:pPr>
                <a:defRPr/>
              </a:pPr>
              <a:t>1/26/2022</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p:txBody>
          <a:bodyPr/>
          <a:lstStyle>
            <a:lvl1pPr>
              <a:defRPr/>
            </a:lvl1pPr>
          </a:lstStyle>
          <a:p>
            <a:pPr>
              <a:defRPr/>
            </a:pPr>
            <a:fld id="{96EB2127-7F2B-4E36-9EE6-FE2DED580A57}" type="slidenum">
              <a:rPr lang="en-US"/>
              <a:pPr>
                <a:defRPr/>
              </a:pPr>
              <a:t>‹Nº›</a:t>
            </a:fld>
            <a:endParaRPr lang="en-US"/>
          </a:p>
        </p:txBody>
      </p:sp>
    </p:spTree>
    <p:extLst>
      <p:ext uri="{BB962C8B-B14F-4D97-AF65-F5344CB8AC3E}">
        <p14:creationId xmlns:p14="http://schemas.microsoft.com/office/powerpoint/2010/main" val="73111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5" name="Picture 7"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6" name="Date Placeholder 4"/>
          <p:cNvSpPr>
            <a:spLocks noGrp="1"/>
          </p:cNvSpPr>
          <p:nvPr>
            <p:ph type="dt" sz="half" idx="10"/>
          </p:nvPr>
        </p:nvSpPr>
        <p:spPr/>
        <p:txBody>
          <a:bodyPr/>
          <a:lstStyle>
            <a:lvl1pPr>
              <a:defRPr/>
            </a:lvl1pPr>
          </a:lstStyle>
          <a:p>
            <a:pPr>
              <a:defRPr/>
            </a:pPr>
            <a:fld id="{7B845679-1991-4E5F-8F78-ADF0C3587E62}" type="datetimeFigureOut">
              <a:rPr lang="en-US"/>
              <a:pPr>
                <a:defRPr/>
              </a:pPr>
              <a:t>1/26/2022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4D85EC7-88BA-4D62-A9D5-B6AFA40A183C}" type="slidenum">
              <a:rPr lang="en-US"/>
              <a:pPr>
                <a:defRPr/>
              </a:pPr>
              <a:t>‹Nº›</a:t>
            </a:fld>
            <a:endParaRPr lang="en-US"/>
          </a:p>
        </p:txBody>
      </p:sp>
    </p:spTree>
    <p:extLst>
      <p:ext uri="{BB962C8B-B14F-4D97-AF65-F5344CB8AC3E}">
        <p14:creationId xmlns:p14="http://schemas.microsoft.com/office/powerpoint/2010/main" val="310552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74" y="2943355"/>
            <a:ext cx="3298976"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348" y="2943355"/>
            <a:ext cx="3303351"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73298" y="2943355"/>
            <a:ext cx="330492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Date Placeholder 2"/>
          <p:cNvSpPr>
            <a:spLocks noGrp="1"/>
          </p:cNvSpPr>
          <p:nvPr>
            <p:ph type="dt" sz="half" idx="18"/>
          </p:nvPr>
        </p:nvSpPr>
        <p:spPr/>
        <p:txBody>
          <a:bodyPr/>
          <a:lstStyle>
            <a:lvl1pPr>
              <a:defRPr/>
            </a:lvl1pPr>
          </a:lstStyle>
          <a:p>
            <a:pPr>
              <a:defRPr/>
            </a:pPr>
            <a:fld id="{602B6DFA-AF89-4213-9609-40F450B1D2CD}" type="datetimeFigureOut">
              <a:rPr lang="en-US"/>
              <a:pPr>
                <a:defRPr/>
              </a:pPr>
              <a:t>1/26/2022</a:t>
            </a:fld>
            <a:endParaRPr lang="en-US"/>
          </a:p>
        </p:txBody>
      </p:sp>
      <p:sp>
        <p:nvSpPr>
          <p:cNvPr id="16" name="Footer Placeholder 3"/>
          <p:cNvSpPr>
            <a:spLocks noGrp="1"/>
          </p:cNvSpPr>
          <p:nvPr>
            <p:ph type="ftr" sz="quarter" idx="19"/>
          </p:nvPr>
        </p:nvSpPr>
        <p:spPr/>
        <p:txBody>
          <a:bodyPr/>
          <a:lstStyle>
            <a:lvl1pPr>
              <a:defRPr/>
            </a:lvl1pPr>
          </a:lstStyle>
          <a:p>
            <a:pPr>
              <a:defRPr/>
            </a:pPr>
            <a:endParaRPr lang="en-US"/>
          </a:p>
        </p:txBody>
      </p:sp>
      <p:sp>
        <p:nvSpPr>
          <p:cNvPr id="17" name="Slide Number Placeholder 4"/>
          <p:cNvSpPr>
            <a:spLocks noGrp="1"/>
          </p:cNvSpPr>
          <p:nvPr>
            <p:ph type="sldNum" sz="quarter" idx="20"/>
          </p:nvPr>
        </p:nvSpPr>
        <p:spPr/>
        <p:txBody>
          <a:bodyPr/>
          <a:lstStyle>
            <a:lvl1pPr>
              <a:defRPr/>
            </a:lvl1pPr>
          </a:lstStyle>
          <a:p>
            <a:pPr>
              <a:defRPr/>
            </a:pPr>
            <a:fld id="{C1817AC4-DAE4-40CA-B300-378E350819ED}" type="slidenum">
              <a:rPr lang="en-US"/>
              <a:pPr>
                <a:defRPr/>
              </a:pPr>
              <a:t>‹Nº›</a:t>
            </a:fld>
            <a:endParaRPr lang="en-US"/>
          </a:p>
        </p:txBody>
      </p:sp>
    </p:spTree>
    <p:extLst>
      <p:ext uri="{BB962C8B-B14F-4D97-AF65-F5344CB8AC3E}">
        <p14:creationId xmlns:p14="http://schemas.microsoft.com/office/powerpoint/2010/main" val="1266700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2" name="Picture 15"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1" name="Text Placeholder 3"/>
          <p:cNvSpPr>
            <a:spLocks noGrp="1"/>
          </p:cNvSpPr>
          <p:nvPr>
            <p:ph type="body" sz="half" idx="18"/>
          </p:nvPr>
        </p:nvSpPr>
        <p:spPr>
          <a:xfrm>
            <a:off x="913774" y="4781082"/>
            <a:ext cx="3296409"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4" name="Text Placeholder 3"/>
          <p:cNvSpPr>
            <a:spLocks noGrp="1"/>
          </p:cNvSpPr>
          <p:nvPr>
            <p:ph type="body" sz="half" idx="19"/>
          </p:nvPr>
        </p:nvSpPr>
        <p:spPr>
          <a:xfrm>
            <a:off x="4441348" y="4781080"/>
            <a:ext cx="3303352"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noProof="0" smtClean="0"/>
              <a:t>Haga clic en el icono para agregar una imagen</a:t>
            </a:r>
            <a:endParaRPr lang="en-US" noProof="0" dirty="0"/>
          </a:p>
        </p:txBody>
      </p:sp>
      <p:sp>
        <p:nvSpPr>
          <p:cNvPr id="27" name="Text Placeholder 3"/>
          <p:cNvSpPr>
            <a:spLocks noGrp="1"/>
          </p:cNvSpPr>
          <p:nvPr>
            <p:ph type="body" sz="half" idx="20"/>
          </p:nvPr>
        </p:nvSpPr>
        <p:spPr>
          <a:xfrm>
            <a:off x="7973173" y="4781078"/>
            <a:ext cx="3305053"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3" name="Date Placeholder 2"/>
          <p:cNvSpPr>
            <a:spLocks noGrp="1"/>
          </p:cNvSpPr>
          <p:nvPr>
            <p:ph type="dt" sz="half" idx="23"/>
          </p:nvPr>
        </p:nvSpPr>
        <p:spPr/>
        <p:txBody>
          <a:bodyPr/>
          <a:lstStyle>
            <a:lvl1pPr>
              <a:defRPr/>
            </a:lvl1pPr>
          </a:lstStyle>
          <a:p>
            <a:pPr>
              <a:defRPr/>
            </a:pPr>
            <a:fld id="{005CE982-57F0-4A24-BB2E-E5EE4391A64A}" type="datetimeFigureOut">
              <a:rPr lang="en-US"/>
              <a:pPr>
                <a:defRPr/>
              </a:pPr>
              <a:t>1/26/2022</a:t>
            </a:fld>
            <a:endParaRPr lang="en-US"/>
          </a:p>
        </p:txBody>
      </p:sp>
      <p:sp>
        <p:nvSpPr>
          <p:cNvPr id="14" name="Footer Placeholder 3"/>
          <p:cNvSpPr>
            <a:spLocks noGrp="1"/>
          </p:cNvSpPr>
          <p:nvPr>
            <p:ph type="ftr" sz="quarter" idx="24"/>
          </p:nvPr>
        </p:nvSpPr>
        <p:spPr/>
        <p:txBody>
          <a:bodyPr/>
          <a:lstStyle>
            <a:lvl1pPr>
              <a:defRPr/>
            </a:lvl1pPr>
          </a:lstStyle>
          <a:p>
            <a:pPr>
              <a:defRPr/>
            </a:pPr>
            <a:endParaRPr lang="en-US"/>
          </a:p>
        </p:txBody>
      </p:sp>
      <p:sp>
        <p:nvSpPr>
          <p:cNvPr id="15" name="Slide Number Placeholder 4"/>
          <p:cNvSpPr>
            <a:spLocks noGrp="1"/>
          </p:cNvSpPr>
          <p:nvPr>
            <p:ph type="sldNum" sz="quarter" idx="25"/>
          </p:nvPr>
        </p:nvSpPr>
        <p:spPr/>
        <p:txBody>
          <a:bodyPr/>
          <a:lstStyle>
            <a:lvl1pPr>
              <a:defRPr/>
            </a:lvl1pPr>
          </a:lstStyle>
          <a:p>
            <a:pPr>
              <a:defRPr/>
            </a:pPr>
            <a:fld id="{F3434E52-8F10-4459-AE6D-9CAD4C3BDAD2}" type="slidenum">
              <a:rPr lang="en-US"/>
              <a:pPr>
                <a:defRPr/>
              </a:pPr>
              <a:t>‹Nº›</a:t>
            </a:fld>
            <a:endParaRPr lang="en-US"/>
          </a:p>
        </p:txBody>
      </p:sp>
    </p:spTree>
    <p:extLst>
      <p:ext uri="{BB962C8B-B14F-4D97-AF65-F5344CB8AC3E}">
        <p14:creationId xmlns:p14="http://schemas.microsoft.com/office/powerpoint/2010/main" val="2384867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4" name="Picture 7"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4"/>
          </p:nvPr>
        </p:nvSpPr>
        <p:spPr/>
        <p:txBody>
          <a:bodyPr/>
          <a:lstStyle>
            <a:lvl1pPr>
              <a:defRPr/>
            </a:lvl1pPr>
          </a:lstStyle>
          <a:p>
            <a:pPr>
              <a:defRPr/>
            </a:pPr>
            <a:fld id="{6E6E9E36-46C8-474C-8E19-081104218E35}" type="datetimeFigureOut">
              <a:rPr lang="en-US"/>
              <a:pPr>
                <a:defRPr/>
              </a:pPr>
              <a:t>1/26/2022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3BBBBAF0-75DB-4F0D-A2F9-D20C9F7B0B9C}" type="slidenum">
              <a:rPr lang="en-US"/>
              <a:pPr>
                <a:defRPr/>
              </a:pPr>
              <a:t>‹Nº›</a:t>
            </a:fld>
            <a:endParaRPr lang="en-US"/>
          </a:p>
        </p:txBody>
      </p:sp>
    </p:spTree>
    <p:extLst>
      <p:ext uri="{BB962C8B-B14F-4D97-AF65-F5344CB8AC3E}">
        <p14:creationId xmlns:p14="http://schemas.microsoft.com/office/powerpoint/2010/main" val="495698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4" name="Picture 8"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4"/>
          </p:nvPr>
        </p:nvSpPr>
        <p:spPr/>
        <p:txBody>
          <a:bodyPr/>
          <a:lstStyle>
            <a:lvl1pPr>
              <a:defRPr/>
            </a:lvl1pPr>
          </a:lstStyle>
          <a:p>
            <a:pPr>
              <a:defRPr/>
            </a:pPr>
            <a:fld id="{6250C080-A918-4FEF-A7FC-C0B9044AACFD}" type="datetimeFigureOut">
              <a:rPr lang="en-US"/>
              <a:pPr>
                <a:defRPr/>
              </a:pPr>
              <a:t>1/26/2022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D231D572-C480-4813-B3A9-56079D20EA2E}" type="slidenum">
              <a:rPr lang="en-US"/>
              <a:pPr>
                <a:defRPr/>
              </a:pPr>
              <a:t>‹Nº›</a:t>
            </a:fld>
            <a:endParaRPr lang="en-US"/>
          </a:p>
        </p:txBody>
      </p:sp>
    </p:spTree>
    <p:extLst>
      <p:ext uri="{BB962C8B-B14F-4D97-AF65-F5344CB8AC3E}">
        <p14:creationId xmlns:p14="http://schemas.microsoft.com/office/powerpoint/2010/main" val="3189671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Picture 2"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4"/>
          </p:nvPr>
        </p:nvSpPr>
        <p:spPr/>
        <p:txBody>
          <a:bodyPr/>
          <a:lstStyle>
            <a:lvl1pPr>
              <a:defRPr/>
            </a:lvl1pPr>
          </a:lstStyle>
          <a:p>
            <a:pPr>
              <a:defRPr/>
            </a:pPr>
            <a:fld id="{C418D75A-2763-4ABF-A0C3-BC09F33E1619}" type="datetimeFigureOut">
              <a:rPr lang="en-US"/>
              <a:pPr>
                <a:defRPr/>
              </a:pPr>
              <a:t>1/26/2022</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9714DD1E-CE8B-4880-9C25-52DA9658421E}" type="slidenum">
              <a:rPr lang="en-US"/>
              <a:pPr>
                <a:defRPr/>
              </a:pPr>
              <a:t>‹Nº›</a:t>
            </a:fld>
            <a:endParaRPr lang="en-US"/>
          </a:p>
        </p:txBody>
      </p:sp>
    </p:spTree>
    <p:extLst>
      <p:ext uri="{BB962C8B-B14F-4D97-AF65-F5344CB8AC3E}">
        <p14:creationId xmlns:p14="http://schemas.microsoft.com/office/powerpoint/2010/main" val="83328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4" name="Picture 8"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828563"/>
            <a:ext cx="10351752" cy="2736819"/>
          </a:xfrm>
        </p:spPr>
        <p:txBody>
          <a:bodyPr anchor="b"/>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5" name="Date Placeholder 3"/>
          <p:cNvSpPr>
            <a:spLocks noGrp="1"/>
          </p:cNvSpPr>
          <p:nvPr>
            <p:ph type="dt" sz="half" idx="10"/>
          </p:nvPr>
        </p:nvSpPr>
        <p:spPr/>
        <p:txBody>
          <a:bodyPr/>
          <a:lstStyle>
            <a:lvl1pPr>
              <a:defRPr/>
            </a:lvl1pPr>
          </a:lstStyle>
          <a:p>
            <a:pPr>
              <a:defRPr/>
            </a:pPr>
            <a:fld id="{E63B55D6-AB96-4760-A4DF-98A24CC57635}" type="datetimeFigureOut">
              <a:rPr lang="en-US"/>
              <a:pPr>
                <a:defRPr/>
              </a:pPr>
              <a:t>1/26/2022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B9A8F7-B5DD-4E97-A5EF-CF237DB611E2}" type="slidenum">
              <a:rPr lang="en-US"/>
              <a:pPr>
                <a:defRPr/>
              </a:pPr>
              <a:t>‹Nº›</a:t>
            </a:fld>
            <a:endParaRPr lang="en-US"/>
          </a:p>
        </p:txBody>
      </p:sp>
    </p:spTree>
    <p:extLst>
      <p:ext uri="{BB962C8B-B14F-4D97-AF65-F5344CB8AC3E}">
        <p14:creationId xmlns:p14="http://schemas.microsoft.com/office/powerpoint/2010/main" val="318502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5" name="Picture 9"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 name="Date Placeholder 4"/>
          <p:cNvSpPr>
            <a:spLocks noGrp="1"/>
          </p:cNvSpPr>
          <p:nvPr>
            <p:ph type="dt" sz="half" idx="15"/>
          </p:nvPr>
        </p:nvSpPr>
        <p:spPr/>
        <p:txBody>
          <a:bodyPr/>
          <a:lstStyle>
            <a:lvl1pPr>
              <a:defRPr/>
            </a:lvl1pPr>
          </a:lstStyle>
          <a:p>
            <a:pPr>
              <a:defRPr/>
            </a:pPr>
            <a:fld id="{D2255923-5C32-4CA5-B6A4-8B8CEB8502C0}" type="datetimeFigureOut">
              <a:rPr lang="en-US"/>
              <a:pPr>
                <a:defRPr/>
              </a:pPr>
              <a:t>1/26/2022</a:t>
            </a:fld>
            <a:endParaRPr lang="en-US"/>
          </a:p>
        </p:txBody>
      </p:sp>
      <p:sp>
        <p:nvSpPr>
          <p:cNvPr id="7" name="Footer Placeholder 5"/>
          <p:cNvSpPr>
            <a:spLocks noGrp="1"/>
          </p:cNvSpPr>
          <p:nvPr>
            <p:ph type="ftr" sz="quarter" idx="16"/>
          </p:nvPr>
        </p:nvSpPr>
        <p:spPr/>
        <p:txBody>
          <a:bodyPr/>
          <a:lstStyle>
            <a:lvl1pPr>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5C639720-C691-45BD-8FFE-91BBB29463BD}" type="slidenum">
              <a:rPr lang="en-US"/>
              <a:pPr>
                <a:defRPr/>
              </a:pPr>
              <a:t>‹Nº›</a:t>
            </a:fld>
            <a:endParaRPr lang="en-US"/>
          </a:p>
        </p:txBody>
      </p:sp>
    </p:spTree>
    <p:extLst>
      <p:ext uri="{BB962C8B-B14F-4D97-AF65-F5344CB8AC3E}">
        <p14:creationId xmlns:p14="http://schemas.microsoft.com/office/powerpoint/2010/main" val="1384936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7" name="Picture 14"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8" name="Date Placeholder 6"/>
          <p:cNvSpPr>
            <a:spLocks noGrp="1"/>
          </p:cNvSpPr>
          <p:nvPr>
            <p:ph type="dt" sz="half" idx="15"/>
          </p:nvPr>
        </p:nvSpPr>
        <p:spPr/>
        <p:txBody>
          <a:bodyPr/>
          <a:lstStyle>
            <a:lvl1pPr>
              <a:defRPr/>
            </a:lvl1pPr>
          </a:lstStyle>
          <a:p>
            <a:pPr>
              <a:defRPr/>
            </a:pPr>
            <a:fld id="{0110F3EB-8C75-4682-9454-2DC3046AA3AB}" type="datetimeFigureOut">
              <a:rPr lang="en-US"/>
              <a:pPr>
                <a:defRPr/>
              </a:pPr>
              <a:t>1/26/2022</a:t>
            </a:fld>
            <a:endParaRPr lang="en-US"/>
          </a:p>
        </p:txBody>
      </p:sp>
      <p:sp>
        <p:nvSpPr>
          <p:cNvPr id="9" name="Footer Placeholder 7"/>
          <p:cNvSpPr>
            <a:spLocks noGrp="1"/>
          </p:cNvSpPr>
          <p:nvPr>
            <p:ph type="ftr" sz="quarter" idx="16"/>
          </p:nvPr>
        </p:nvSpPr>
        <p:spPr/>
        <p:txBody>
          <a:bodyPr/>
          <a:lstStyle>
            <a:lvl1pPr>
              <a:defRPr/>
            </a:lvl1pPr>
          </a:lstStyle>
          <a:p>
            <a:pPr>
              <a:defRPr/>
            </a:pPr>
            <a:endParaRPr lang="en-US"/>
          </a:p>
        </p:txBody>
      </p:sp>
      <p:sp>
        <p:nvSpPr>
          <p:cNvPr id="10" name="Slide Number Placeholder 8"/>
          <p:cNvSpPr>
            <a:spLocks noGrp="1"/>
          </p:cNvSpPr>
          <p:nvPr>
            <p:ph type="sldNum" sz="quarter" idx="17"/>
          </p:nvPr>
        </p:nvSpPr>
        <p:spPr/>
        <p:txBody>
          <a:bodyPr/>
          <a:lstStyle>
            <a:lvl1pPr>
              <a:defRPr/>
            </a:lvl1pPr>
          </a:lstStyle>
          <a:p>
            <a:pPr>
              <a:defRPr/>
            </a:pPr>
            <a:fld id="{EB9DC8DD-878E-4AD7-A6C9-B4DCA730F6DB}" type="slidenum">
              <a:rPr lang="en-US"/>
              <a:pPr>
                <a:defRPr/>
              </a:pPr>
              <a:t>‹Nº›</a:t>
            </a:fld>
            <a:endParaRPr lang="en-US"/>
          </a:p>
        </p:txBody>
      </p:sp>
    </p:spTree>
    <p:extLst>
      <p:ext uri="{BB962C8B-B14F-4D97-AF65-F5344CB8AC3E}">
        <p14:creationId xmlns:p14="http://schemas.microsoft.com/office/powerpoint/2010/main" val="195792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3" name="Picture 7"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4" name="Date Placeholder 2"/>
          <p:cNvSpPr>
            <a:spLocks noGrp="1"/>
          </p:cNvSpPr>
          <p:nvPr>
            <p:ph type="dt" sz="half" idx="10"/>
          </p:nvPr>
        </p:nvSpPr>
        <p:spPr/>
        <p:txBody>
          <a:bodyPr/>
          <a:lstStyle>
            <a:lvl1pPr>
              <a:defRPr/>
            </a:lvl1pPr>
          </a:lstStyle>
          <a:p>
            <a:pPr>
              <a:defRPr/>
            </a:pPr>
            <a:fld id="{2BCDDB68-8868-4682-A5DA-24F734E548D8}" type="datetimeFigureOut">
              <a:rPr lang="en-US"/>
              <a:pPr>
                <a:defRPr/>
              </a:pPr>
              <a:t>1/26/2022</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D59424DE-A924-48D7-86E0-AA18371E1022}" type="slidenum">
              <a:rPr lang="en-US"/>
              <a:pPr>
                <a:defRPr/>
              </a:pPr>
              <a:t>‹Nº›</a:t>
            </a:fld>
            <a:endParaRPr lang="en-US"/>
          </a:p>
        </p:txBody>
      </p:sp>
    </p:spTree>
    <p:extLst>
      <p:ext uri="{BB962C8B-B14F-4D97-AF65-F5344CB8AC3E}">
        <p14:creationId xmlns:p14="http://schemas.microsoft.com/office/powerpoint/2010/main" val="11532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Picture 6"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25080739-ECA5-4E94-B6F5-B26366888985}" type="datetimeFigureOut">
              <a:rPr lang="en-US"/>
              <a:pPr>
                <a:defRPr/>
              </a:pPr>
              <a:t>1/26/2022</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A202B46D-61F6-4988-A609-84325CD55BD3}" type="slidenum">
              <a:rPr lang="en-US"/>
              <a:pPr>
                <a:defRPr/>
              </a:pPr>
              <a:t>‹Nº›</a:t>
            </a:fld>
            <a:endParaRPr lang="en-US"/>
          </a:p>
        </p:txBody>
      </p:sp>
    </p:spTree>
    <p:extLst>
      <p:ext uri="{BB962C8B-B14F-4D97-AF65-F5344CB8AC3E}">
        <p14:creationId xmlns:p14="http://schemas.microsoft.com/office/powerpoint/2010/main" val="278652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5" name="Picture 10"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6" name="Date Placeholder 4"/>
          <p:cNvSpPr>
            <a:spLocks noGrp="1"/>
          </p:cNvSpPr>
          <p:nvPr>
            <p:ph type="dt" sz="half" idx="14"/>
          </p:nvPr>
        </p:nvSpPr>
        <p:spPr/>
        <p:txBody>
          <a:bodyPr/>
          <a:lstStyle>
            <a:lvl1pPr>
              <a:defRPr/>
            </a:lvl1pPr>
          </a:lstStyle>
          <a:p>
            <a:pPr>
              <a:defRPr/>
            </a:pPr>
            <a:fld id="{E9213E52-C378-47CF-B74A-89E2BA216F3F}" type="datetimeFigureOut">
              <a:rPr lang="en-US"/>
              <a:pPr>
                <a:defRPr/>
              </a:pPr>
              <a:t>1/26/2022</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FCE19B91-D161-4FE8-A3F8-BE9309E48D01}" type="slidenum">
              <a:rPr lang="en-US"/>
              <a:pPr>
                <a:defRPr/>
              </a:pPr>
              <a:t>‹Nº›</a:t>
            </a:fld>
            <a:endParaRPr lang="en-US"/>
          </a:p>
        </p:txBody>
      </p:sp>
    </p:spTree>
    <p:extLst>
      <p:ext uri="{BB962C8B-B14F-4D97-AF65-F5344CB8AC3E}">
        <p14:creationId xmlns:p14="http://schemas.microsoft.com/office/powerpoint/2010/main" val="33322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5" name="Picture 9" descr="Droplets-HD-Content-R1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6" name="Date Placeholder 4"/>
          <p:cNvSpPr>
            <a:spLocks noGrp="1"/>
          </p:cNvSpPr>
          <p:nvPr>
            <p:ph type="dt" sz="half" idx="10"/>
          </p:nvPr>
        </p:nvSpPr>
        <p:spPr/>
        <p:txBody>
          <a:bodyPr/>
          <a:lstStyle>
            <a:lvl1pPr>
              <a:defRPr/>
            </a:lvl1pPr>
          </a:lstStyle>
          <a:p>
            <a:pPr>
              <a:defRPr/>
            </a:pPr>
            <a:fld id="{1EF296BF-B583-4F74-8F18-4D1A5B5E9343}" type="datetimeFigureOut">
              <a:rPr lang="en-US"/>
              <a:pPr>
                <a:defRPr/>
              </a:pPr>
              <a:t>1/26/2022</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45A7A0BD-57AA-4F2F-ABB9-5AE507A1E9C3}" type="slidenum">
              <a:rPr lang="en-US"/>
              <a:pPr>
                <a:defRPr/>
              </a:pPr>
              <a:t>‹Nº›</a:t>
            </a:fld>
            <a:endParaRPr lang="en-US"/>
          </a:p>
        </p:txBody>
      </p:sp>
    </p:spTree>
    <p:extLst>
      <p:ext uri="{BB962C8B-B14F-4D97-AF65-F5344CB8AC3E}">
        <p14:creationId xmlns:p14="http://schemas.microsoft.com/office/powerpoint/2010/main" val="1908973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67999">
              <a:srgbClr val="FFFFFF"/>
            </a:gs>
            <a:gs pos="100000">
              <a:srgbClr val="B8B8B8"/>
            </a:gs>
          </a:gsLst>
          <a:lin ang="5400000"/>
        </a:gra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914400" y="619125"/>
            <a:ext cx="10363200" cy="159543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0" y="2366963"/>
            <a:ext cx="10363200" cy="342423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8" y="5883275"/>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fld id="{2B2700CB-3E88-4F01-82F9-230086B17FD9}" type="datetimeFigureOut">
              <a:rPr lang="en-US"/>
              <a:pPr>
                <a:defRPr/>
              </a:pPr>
              <a:t>1/26/2022</a:t>
            </a:fld>
            <a:endParaRPr lang="en-US"/>
          </a:p>
        </p:txBody>
      </p:sp>
      <p:sp>
        <p:nvSpPr>
          <p:cNvPr id="5" name="Footer Placeholder 4"/>
          <p:cNvSpPr>
            <a:spLocks noGrp="1"/>
          </p:cNvSpPr>
          <p:nvPr>
            <p:ph type="ftr" sz="quarter" idx="3"/>
          </p:nvPr>
        </p:nvSpPr>
        <p:spPr>
          <a:xfrm>
            <a:off x="914400" y="5883275"/>
            <a:ext cx="667226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a:xfrm>
            <a:off x="10514013" y="5883275"/>
            <a:ext cx="763587"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fld id="{6502EE9D-B13B-4A32-AF54-67F5689F7CDB}"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xStyles>
    <p:titleStyle>
      <a:lvl1pPr algn="ctr" rtl="0" eaLnBrk="0" fontAlgn="base" hangingPunct="0">
        <a:lnSpc>
          <a:spcPct val="90000"/>
        </a:lnSpc>
        <a:spcBef>
          <a:spcPct val="0"/>
        </a:spcBef>
        <a:spcAft>
          <a:spcPct val="0"/>
        </a:spcAft>
        <a:defRPr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51013" y="1300163"/>
            <a:ext cx="8689975" cy="2509837"/>
          </a:xfrm>
        </p:spPr>
        <p:txBody>
          <a:bodyPr/>
          <a:lstStyle/>
          <a:p>
            <a:pPr eaLnBrk="1" fontAlgn="auto" hangingPunct="1">
              <a:spcAft>
                <a:spcPts val="0"/>
              </a:spcAft>
              <a:defRPr/>
            </a:pPr>
            <a:r>
              <a:rPr lang="es-AR" dirty="0" err="1" smtClean="0"/>
              <a:t>QuÉ</a:t>
            </a:r>
            <a:r>
              <a:rPr lang="es-AR" dirty="0" smtClean="0"/>
              <a:t> es un Taller???</a:t>
            </a:r>
            <a:endParaRPr lang="en-US" dirty="0"/>
          </a:p>
        </p:txBody>
      </p:sp>
      <p:sp>
        <p:nvSpPr>
          <p:cNvPr id="3" name="Subtítulo 2"/>
          <p:cNvSpPr>
            <a:spLocks noGrp="1"/>
          </p:cNvSpPr>
          <p:nvPr>
            <p:ph type="subTitle" idx="1"/>
          </p:nvPr>
        </p:nvSpPr>
        <p:spPr>
          <a:xfrm>
            <a:off x="1557338" y="5289550"/>
            <a:ext cx="8689975" cy="1371600"/>
          </a:xfrm>
        </p:spPr>
        <p:txBody>
          <a:bodyPr/>
          <a:lstStyle/>
          <a:p>
            <a:pPr eaLnBrk="1" fontAlgn="auto" hangingPunct="1">
              <a:spcAft>
                <a:spcPts val="0"/>
              </a:spcAft>
              <a:defRP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849"/>
    </mc:Choice>
    <mc:Fallback>
      <p:transition spd="slow" advTm="31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013200" y="1514475"/>
            <a:ext cx="4303713" cy="1006475"/>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s-AR" sz="2800" dirty="0">
                <a:latin typeface="Comic Sans MS" panose="030F0702030302020204" pitchFamily="66" charset="0"/>
              </a:rPr>
              <a:t>Un espacio para …</a:t>
            </a:r>
            <a:endParaRPr lang="en-US" sz="2800" dirty="0">
              <a:latin typeface="Comic Sans MS" panose="030F0702030302020204" pitchFamily="66" charset="0"/>
            </a:endParaRPr>
          </a:p>
        </p:txBody>
      </p:sp>
      <p:sp>
        <p:nvSpPr>
          <p:cNvPr id="5" name="Elipse 4"/>
          <p:cNvSpPr/>
          <p:nvPr/>
        </p:nvSpPr>
        <p:spPr>
          <a:xfrm>
            <a:off x="914400" y="1550988"/>
            <a:ext cx="2401888" cy="969962"/>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intercambio de opiniones</a:t>
            </a:r>
            <a:endParaRPr lang="en-US" dirty="0">
              <a:latin typeface="Comic Sans MS" panose="030F0702030302020204" pitchFamily="66" charset="0"/>
            </a:endParaRPr>
          </a:p>
        </p:txBody>
      </p:sp>
      <p:sp>
        <p:nvSpPr>
          <p:cNvPr id="6" name="Elipse 5"/>
          <p:cNvSpPr/>
          <p:nvPr/>
        </p:nvSpPr>
        <p:spPr>
          <a:xfrm>
            <a:off x="1357313" y="2825750"/>
            <a:ext cx="1958975" cy="969963"/>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Conocer Novedades</a:t>
            </a:r>
            <a:endParaRPr lang="en-US" dirty="0">
              <a:latin typeface="Comic Sans MS" panose="030F0702030302020204" pitchFamily="66" charset="0"/>
            </a:endParaRPr>
          </a:p>
        </p:txBody>
      </p:sp>
      <p:sp>
        <p:nvSpPr>
          <p:cNvPr id="7" name="Elipse 6"/>
          <p:cNvSpPr/>
          <p:nvPr/>
        </p:nvSpPr>
        <p:spPr>
          <a:xfrm>
            <a:off x="2447925" y="3916363"/>
            <a:ext cx="2355850" cy="969962"/>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Compartir experiencias</a:t>
            </a:r>
            <a:endParaRPr lang="en-US" dirty="0">
              <a:latin typeface="Comic Sans MS" panose="030F0702030302020204" pitchFamily="66" charset="0"/>
            </a:endParaRPr>
          </a:p>
        </p:txBody>
      </p:sp>
      <p:sp>
        <p:nvSpPr>
          <p:cNvPr id="8" name="Elipse 7"/>
          <p:cNvSpPr/>
          <p:nvPr/>
        </p:nvSpPr>
        <p:spPr>
          <a:xfrm>
            <a:off x="4692650" y="4886325"/>
            <a:ext cx="1717675" cy="969963"/>
          </a:xfrm>
          <a:prstGeom prst="ellipse">
            <a:avLst/>
          </a:prstGeom>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Plantear dudas</a:t>
            </a:r>
            <a:endParaRPr lang="en-US" dirty="0">
              <a:latin typeface="Comic Sans MS" panose="030F0702030302020204" pitchFamily="66" charset="0"/>
            </a:endParaRPr>
          </a:p>
        </p:txBody>
      </p:sp>
      <p:sp>
        <p:nvSpPr>
          <p:cNvPr id="9" name="Elipse 8"/>
          <p:cNvSpPr/>
          <p:nvPr/>
        </p:nvSpPr>
        <p:spPr>
          <a:xfrm>
            <a:off x="6465888" y="4138613"/>
            <a:ext cx="2189162" cy="969962"/>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Compartir buenas noticias</a:t>
            </a:r>
            <a:endParaRPr lang="en-US" dirty="0">
              <a:latin typeface="Comic Sans MS" panose="030F0702030302020204" pitchFamily="66" charset="0"/>
            </a:endParaRPr>
          </a:p>
        </p:txBody>
      </p:sp>
      <p:pic>
        <p:nvPicPr>
          <p:cNvPr id="20488" name="Imagen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63025" y="4017963"/>
            <a:ext cx="293211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ipse 9"/>
          <p:cNvSpPr/>
          <p:nvPr/>
        </p:nvSpPr>
        <p:spPr>
          <a:xfrm>
            <a:off x="8072438" y="2947988"/>
            <a:ext cx="1838325" cy="968375"/>
          </a:xfrm>
          <a:prstGeom prst="ellipse">
            <a:avLst/>
          </a:prstGeom>
        </p:spPr>
        <p:style>
          <a:lnRef idx="1">
            <a:schemeClr val="dk1"/>
          </a:lnRef>
          <a:fillRef idx="2">
            <a:schemeClr val="dk1"/>
          </a:fillRef>
          <a:effectRef idx="1">
            <a:schemeClr val="dk1"/>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Escuchar a otras/os</a:t>
            </a:r>
            <a:endParaRPr lang="en-US" dirty="0">
              <a:latin typeface="Comic Sans MS" panose="030F0702030302020204" pitchFamily="66" charset="0"/>
            </a:endParaRPr>
          </a:p>
        </p:txBody>
      </p:sp>
      <p:sp>
        <p:nvSpPr>
          <p:cNvPr id="11" name="Elipse 10"/>
          <p:cNvSpPr/>
          <p:nvPr/>
        </p:nvSpPr>
        <p:spPr>
          <a:xfrm>
            <a:off x="9013825" y="1820863"/>
            <a:ext cx="2041525" cy="969962"/>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Analizar situaciones</a:t>
            </a:r>
            <a:endParaRPr lang="en-US" dirty="0">
              <a:latin typeface="Comic Sans MS" panose="030F0702030302020204" pitchFamily="66" charset="0"/>
            </a:endParaRPr>
          </a:p>
        </p:txBody>
      </p:sp>
      <p:sp>
        <p:nvSpPr>
          <p:cNvPr id="12" name="Elipse 11"/>
          <p:cNvSpPr/>
          <p:nvPr/>
        </p:nvSpPr>
        <p:spPr>
          <a:xfrm>
            <a:off x="10085388" y="2462213"/>
            <a:ext cx="2041525" cy="969962"/>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r>
              <a:rPr lang="es-AR" dirty="0">
                <a:latin typeface="Comic Sans MS" panose="030F0702030302020204" pitchFamily="66" charset="0"/>
              </a:rPr>
              <a:t>Buscando soluciones</a:t>
            </a:r>
            <a:endParaRPr lang="en-US" dirty="0">
              <a:latin typeface="Comic Sans MS" panose="030F0702030302020204" pitchFamily="66"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93195"/>
    </mc:Choice>
    <mc:Fallback>
      <p:transition spd="slow" advTm="9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Marcador de contenido 3"/>
          <p:cNvPicPr>
            <a:picLocks noGrp="1" noChangeAspect="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3060700" y="769938"/>
            <a:ext cx="6135688" cy="4595812"/>
          </a:xfrm>
        </p:spPr>
      </p:pic>
      <p:sp>
        <p:nvSpPr>
          <p:cNvPr id="3" name="Rectángulo 2"/>
          <p:cNvSpPr/>
          <p:nvPr/>
        </p:nvSpPr>
        <p:spPr>
          <a:xfrm>
            <a:off x="3060700" y="4941888"/>
            <a:ext cx="6581775" cy="1274762"/>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s-AR" sz="3200" dirty="0">
                <a:solidFill>
                  <a:schemeClr val="tx1"/>
                </a:solidFill>
                <a:latin typeface="Comic Sans MS" panose="030F0702030302020204" pitchFamily="66" charset="0"/>
              </a:rPr>
              <a:t>La unión hace la fuerza</a:t>
            </a:r>
            <a:endParaRPr lang="en-US" sz="3200" dirty="0">
              <a:solidFill>
                <a:schemeClr val="tx1"/>
              </a:solidFill>
              <a:latin typeface="Comic Sans MS" panose="030F0702030302020204" pitchFamily="66"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495"/>
    </mc:Choice>
    <mc:Fallback>
      <p:transition spd="slow" advTm="1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0738" y="923925"/>
            <a:ext cx="22669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p:cNvSpPr/>
          <p:nvPr/>
        </p:nvSpPr>
        <p:spPr>
          <a:xfrm>
            <a:off x="2263775" y="1362075"/>
            <a:ext cx="2151063" cy="83502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s-AR" dirty="0">
                <a:latin typeface="Comic Sans MS" panose="030F0702030302020204" pitchFamily="66" charset="0"/>
              </a:rPr>
              <a:t>Temario</a:t>
            </a:r>
            <a:endParaRPr lang="en-US" dirty="0">
              <a:latin typeface="Comic Sans MS" panose="030F0702030302020204" pitchFamily="66" charset="0"/>
            </a:endParaRPr>
          </a:p>
        </p:txBody>
      </p:sp>
      <p:sp>
        <p:nvSpPr>
          <p:cNvPr id="6" name="Elipse 5"/>
          <p:cNvSpPr/>
          <p:nvPr/>
        </p:nvSpPr>
        <p:spPr>
          <a:xfrm>
            <a:off x="2490788" y="2466975"/>
            <a:ext cx="2151062" cy="83502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s-AR" dirty="0" err="1">
                <a:latin typeface="Comic Sans MS" panose="030F0702030302020204" pitchFamily="66" charset="0"/>
              </a:rPr>
              <a:t>On</a:t>
            </a:r>
            <a:r>
              <a:rPr lang="es-AR" dirty="0">
                <a:latin typeface="Comic Sans MS" panose="030F0702030302020204" pitchFamily="66" charset="0"/>
              </a:rPr>
              <a:t> </a:t>
            </a:r>
            <a:r>
              <a:rPr lang="es-AR" dirty="0" err="1">
                <a:latin typeface="Comic Sans MS" panose="030F0702030302020204" pitchFamily="66" charset="0"/>
              </a:rPr>
              <a:t>demand</a:t>
            </a:r>
            <a:r>
              <a:rPr lang="es-AR" dirty="0">
                <a:latin typeface="Comic Sans MS" panose="030F0702030302020204" pitchFamily="66" charset="0"/>
              </a:rPr>
              <a:t>?</a:t>
            </a:r>
            <a:endParaRPr lang="en-US" dirty="0">
              <a:latin typeface="Comic Sans MS" panose="030F0702030302020204" pitchFamily="66" charset="0"/>
            </a:endParaRPr>
          </a:p>
        </p:txBody>
      </p:sp>
      <p:sp>
        <p:nvSpPr>
          <p:cNvPr id="7" name="Elipse 6"/>
          <p:cNvSpPr/>
          <p:nvPr/>
        </p:nvSpPr>
        <p:spPr>
          <a:xfrm>
            <a:off x="4184650" y="3392488"/>
            <a:ext cx="2151063" cy="83502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s-AR" dirty="0">
                <a:latin typeface="Comic Sans MS" panose="030F0702030302020204" pitchFamily="66" charset="0"/>
              </a:rPr>
              <a:t>Novedades</a:t>
            </a:r>
            <a:endParaRPr lang="en-US" dirty="0">
              <a:latin typeface="Comic Sans MS" panose="030F0702030302020204" pitchFamily="66" charset="0"/>
            </a:endParaRPr>
          </a:p>
        </p:txBody>
      </p:sp>
      <p:sp>
        <p:nvSpPr>
          <p:cNvPr id="8" name="Elipse 7"/>
          <p:cNvSpPr/>
          <p:nvPr/>
        </p:nvSpPr>
        <p:spPr>
          <a:xfrm>
            <a:off x="6094413" y="4318000"/>
            <a:ext cx="2151062" cy="83502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s-AR" dirty="0">
              <a:latin typeface="Comic Sans MS" panose="030F0702030302020204" pitchFamily="66" charset="0"/>
            </a:endParaRPr>
          </a:p>
          <a:p>
            <a:pPr algn="ctr">
              <a:defRPr/>
            </a:pPr>
            <a:r>
              <a:rPr lang="es-AR" dirty="0">
                <a:latin typeface="Comic Sans MS" panose="030F0702030302020204" pitchFamily="66" charset="0"/>
              </a:rPr>
              <a:t>Respetando tiempos</a:t>
            </a:r>
            <a:endParaRPr lang="en-US" dirty="0">
              <a:latin typeface="Comic Sans MS" panose="030F0702030302020204" pitchFamily="66" charset="0"/>
            </a:endParaRPr>
          </a:p>
          <a:p>
            <a:pPr algn="ctr">
              <a:defRPr/>
            </a:pPr>
            <a:endParaRPr lang="en-US" dirty="0">
              <a:latin typeface="Comic Sans MS" panose="030F0702030302020204" pitchFamily="66" charset="0"/>
            </a:endParaRPr>
          </a:p>
        </p:txBody>
      </p:sp>
      <p:sp>
        <p:nvSpPr>
          <p:cNvPr id="9" name="Elipse 8"/>
          <p:cNvSpPr/>
          <p:nvPr/>
        </p:nvSpPr>
        <p:spPr>
          <a:xfrm>
            <a:off x="8883650" y="4260850"/>
            <a:ext cx="2151063" cy="835025"/>
          </a:xfrm>
          <a:prstGeom prst="ellipse">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s-AR" dirty="0">
              <a:latin typeface="Comic Sans MS" panose="030F0702030302020204" pitchFamily="66" charset="0"/>
            </a:endParaRPr>
          </a:p>
          <a:p>
            <a:pPr algn="ctr">
              <a:defRPr/>
            </a:pPr>
            <a:r>
              <a:rPr lang="es-AR" dirty="0">
                <a:latin typeface="Comic Sans MS" panose="030F0702030302020204" pitchFamily="66" charset="0"/>
              </a:rPr>
              <a:t>Mensuales</a:t>
            </a:r>
          </a:p>
          <a:p>
            <a:pPr algn="ctr">
              <a:defRPr/>
            </a:pPr>
            <a:endParaRPr lang="en-US" dirty="0">
              <a:latin typeface="Comic Sans MS" panose="030F0702030302020204" pitchFamily="66" charset="0"/>
            </a:endParaRPr>
          </a:p>
        </p:txBody>
      </p:sp>
      <p:sp>
        <p:nvSpPr>
          <p:cNvPr id="11" name="Rectángulo 10"/>
          <p:cNvSpPr/>
          <p:nvPr/>
        </p:nvSpPr>
        <p:spPr>
          <a:xfrm>
            <a:off x="566738" y="2197100"/>
            <a:ext cx="1616075" cy="822325"/>
          </a:xfrm>
          <a:prstGeom prst="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s-AR" sz="2000" dirty="0">
                <a:latin typeface="Comic Sans MS" panose="030F0702030302020204" pitchFamily="66" charset="0"/>
              </a:rPr>
              <a:t>Propuesto</a:t>
            </a:r>
            <a:endParaRPr lang="en-US" sz="2000" dirty="0">
              <a:latin typeface="Comic Sans MS" panose="030F0702030302020204" pitchFamily="66" charset="0"/>
            </a:endParaRPr>
          </a:p>
        </p:txBody>
      </p:sp>
      <p:sp>
        <p:nvSpPr>
          <p:cNvPr id="13" name="Flecha izquierda 12"/>
          <p:cNvSpPr/>
          <p:nvPr/>
        </p:nvSpPr>
        <p:spPr>
          <a:xfrm>
            <a:off x="4575175" y="1533525"/>
            <a:ext cx="2344738" cy="3603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lecha izquierda 13"/>
          <p:cNvSpPr/>
          <p:nvPr/>
        </p:nvSpPr>
        <p:spPr>
          <a:xfrm rot="20462842">
            <a:off x="4711700" y="2260600"/>
            <a:ext cx="2309813" cy="3159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Flecha izquierda 14"/>
          <p:cNvSpPr/>
          <p:nvPr/>
        </p:nvSpPr>
        <p:spPr>
          <a:xfrm rot="19164058">
            <a:off x="5808663" y="2814638"/>
            <a:ext cx="1538287" cy="2492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lecha izquierda 15"/>
          <p:cNvSpPr/>
          <p:nvPr/>
        </p:nvSpPr>
        <p:spPr>
          <a:xfrm rot="16904352">
            <a:off x="6765131" y="3325019"/>
            <a:ext cx="1538288" cy="2476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Flecha izquierda 16"/>
          <p:cNvSpPr/>
          <p:nvPr/>
        </p:nvSpPr>
        <p:spPr>
          <a:xfrm rot="14716886" flipV="1">
            <a:off x="7959725" y="3228975"/>
            <a:ext cx="1847850" cy="450850"/>
          </a:xfrm>
          <a:prstGeom prst="leftArrow">
            <a:avLst>
              <a:gd name="adj1" fmla="val 313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312"/>
    </mc:Choice>
    <mc:Fallback>
      <p:transition spd="slow" advTm="6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P spid="7" grpId="0" animBg="1"/>
      <p:bldP spid="8" grpId="0" animBg="1"/>
      <p:bldP spid="9" grpId="0" animBg="1"/>
      <p:bldP spid="11"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bwMode="auto">
          <a:xfrm>
            <a:off x="887413" y="765175"/>
            <a:ext cx="9882187" cy="5089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lvl="2" algn="just" eaLnBrk="1" hangingPunct="1">
              <a:defRPr/>
            </a:pPr>
            <a:r>
              <a:rPr lang="es-ES" altLang="es-MX" sz="2000" cap="none" dirty="0" smtClean="0">
                <a:latin typeface="Arial" panose="020B0604020202020204" pitchFamily="34" charset="0"/>
              </a:rPr>
              <a:t>Explicar la  naturaleza de  la enfermedad</a:t>
            </a:r>
          </a:p>
          <a:p>
            <a:pPr lvl="2" algn="just" eaLnBrk="1" hangingPunct="1">
              <a:defRPr/>
            </a:pPr>
            <a:r>
              <a:rPr lang="es-ES" altLang="es-MX" sz="2000" cap="none" dirty="0" smtClean="0">
                <a:latin typeface="Arial" panose="020B0604020202020204" pitchFamily="34" charset="0"/>
              </a:rPr>
              <a:t>Modos de control de la DBT.</a:t>
            </a:r>
          </a:p>
          <a:p>
            <a:pPr lvl="2" algn="just" eaLnBrk="1" hangingPunct="1">
              <a:defRPr/>
            </a:pPr>
            <a:r>
              <a:rPr lang="es-ES" altLang="es-MX" sz="2000" cap="none" dirty="0" err="1" smtClean="0">
                <a:latin typeface="Arial" panose="020B0604020202020204" pitchFamily="34" charset="0"/>
              </a:rPr>
              <a:t>Automonitoreo</a:t>
            </a:r>
            <a:r>
              <a:rPr lang="es-ES" altLang="es-MX" sz="2000" cap="none" dirty="0" smtClean="0">
                <a:latin typeface="Arial" panose="020B0604020202020204" pitchFamily="34" charset="0"/>
              </a:rPr>
              <a:t>: su importancia</a:t>
            </a:r>
          </a:p>
          <a:p>
            <a:pPr lvl="2" algn="just" eaLnBrk="1" hangingPunct="1">
              <a:defRPr/>
            </a:pPr>
            <a:r>
              <a:rPr lang="es-ES" altLang="es-MX" sz="2000" cap="none" dirty="0" smtClean="0">
                <a:latin typeface="Arial" panose="020B0604020202020204" pitchFamily="34" charset="0"/>
              </a:rPr>
              <a:t>Tipos de insulina. Uso de la bomba de infusión continua.</a:t>
            </a:r>
          </a:p>
          <a:p>
            <a:pPr lvl="2" algn="just" eaLnBrk="1" hangingPunct="1">
              <a:defRPr/>
            </a:pPr>
            <a:r>
              <a:rPr lang="es-ES" altLang="es-MX" sz="2000" cap="none" dirty="0" smtClean="0">
                <a:latin typeface="Arial" panose="020B0604020202020204" pitchFamily="34" charset="0"/>
              </a:rPr>
              <a:t>Grupos de alimentos</a:t>
            </a:r>
          </a:p>
          <a:p>
            <a:pPr lvl="2" algn="just" eaLnBrk="1" hangingPunct="1">
              <a:defRPr/>
            </a:pPr>
            <a:r>
              <a:rPr lang="es-ES" altLang="es-MX" sz="2000" cap="none" dirty="0" smtClean="0">
                <a:latin typeface="Arial" panose="020B0604020202020204" pitchFamily="34" charset="0"/>
              </a:rPr>
              <a:t>Contenido de hidratos de carbono de los alimentos</a:t>
            </a:r>
          </a:p>
          <a:p>
            <a:pPr lvl="2" algn="just" eaLnBrk="1" hangingPunct="1">
              <a:defRPr/>
            </a:pPr>
            <a:r>
              <a:rPr lang="es-ES" altLang="es-MX" sz="2000" cap="none" dirty="0" smtClean="0">
                <a:latin typeface="Arial" panose="020B0604020202020204" pitchFamily="34" charset="0"/>
              </a:rPr>
              <a:t>Cuidado de los pies</a:t>
            </a:r>
          </a:p>
          <a:p>
            <a:pPr lvl="2" algn="just" eaLnBrk="1" hangingPunct="1">
              <a:defRPr/>
            </a:pPr>
            <a:r>
              <a:rPr lang="es-ES" altLang="es-MX" sz="2000" cap="none" dirty="0" smtClean="0">
                <a:latin typeface="Arial" panose="020B0604020202020204" pitchFamily="34" charset="0"/>
              </a:rPr>
              <a:t>Actividad física y deportes: beneficios, cuidados, etc.</a:t>
            </a:r>
          </a:p>
          <a:p>
            <a:pPr lvl="2" algn="just" eaLnBrk="1" hangingPunct="1">
              <a:defRPr/>
            </a:pPr>
            <a:r>
              <a:rPr lang="es-ES" altLang="es-MX" sz="2000" cap="none" dirty="0" smtClean="0">
                <a:latin typeface="Arial" panose="020B0604020202020204" pitchFamily="34" charset="0"/>
              </a:rPr>
              <a:t>Comportamiento en las vacaciones o en las fiestas de fin de año.</a:t>
            </a:r>
          </a:p>
          <a:p>
            <a:pPr lvl="2" algn="just" eaLnBrk="1" hangingPunct="1">
              <a:defRPr/>
            </a:pPr>
            <a:r>
              <a:rPr lang="es-ES" altLang="es-MX" sz="2000" cap="none" dirty="0" smtClean="0">
                <a:latin typeface="Arial" panose="020B0604020202020204" pitchFamily="34" charset="0"/>
              </a:rPr>
              <a:t>Situaciones especiales</a:t>
            </a:r>
          </a:p>
          <a:p>
            <a:pPr lvl="2" algn="just" eaLnBrk="1" hangingPunct="1">
              <a:defRPr/>
            </a:pPr>
            <a:r>
              <a:rPr lang="es-ES" altLang="es-MX" sz="2000" cap="none" dirty="0" smtClean="0">
                <a:latin typeface="Arial" panose="020B0604020202020204" pitchFamily="34" charset="0"/>
              </a:rPr>
              <a:t>Interpretación de rótulos</a:t>
            </a:r>
          </a:p>
          <a:p>
            <a:pPr lvl="2" algn="just" eaLnBrk="1" hangingPunct="1">
              <a:defRPr/>
            </a:pPr>
            <a:r>
              <a:rPr lang="es-ES" altLang="es-MX" sz="2000" cap="none" dirty="0" smtClean="0">
                <a:latin typeface="Arial" panose="020B0604020202020204" pitchFamily="34" charset="0"/>
              </a:rPr>
              <a:t>Cálculo de los HC de una receta</a:t>
            </a:r>
          </a:p>
          <a:p>
            <a:pPr lvl="2" algn="just" eaLnBrk="1" hangingPunct="1">
              <a:defRPr/>
            </a:pPr>
            <a:endParaRPr lang="es-ES" altLang="es-MX" sz="2000" cap="none" dirty="0" smtClean="0">
              <a:latin typeface="Arial" panose="020B0604020202020204" pitchFamily="34" charset="0"/>
            </a:endParaRPr>
          </a:p>
        </p:txBody>
      </p:sp>
      <p:sp>
        <p:nvSpPr>
          <p:cNvPr id="36867" name="1 Título"/>
          <p:cNvSpPr>
            <a:spLocks noGrp="1"/>
          </p:cNvSpPr>
          <p:nvPr>
            <p:ph type="title"/>
          </p:nvPr>
        </p:nvSpPr>
        <p:spPr>
          <a:xfrm>
            <a:off x="1631950" y="25400"/>
            <a:ext cx="8229600" cy="912813"/>
          </a:xfrm>
        </p:spPr>
        <p:txBody>
          <a:bodyPr/>
          <a:lstStyle/>
          <a:p>
            <a:pPr eaLnBrk="1" hangingPunct="1">
              <a:defRPr/>
            </a:pPr>
            <a:r>
              <a:rPr lang="es-AR" altLang="es-AR"/>
              <a:t>POSIBLES TEMAS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cSld>
  <p:clrMapOvr>
    <a:masterClrMapping/>
  </p:clrMapOvr>
  <p:transition spd="slow" advTm="1212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2290">
                                            <p:txEl>
                                              <p:pRg st="0" end="0"/>
                                            </p:txEl>
                                          </p:spTgt>
                                        </p:tgtEl>
                                        <p:attrNameLst>
                                          <p:attrName>style.visibility</p:attrName>
                                        </p:attrNameLst>
                                      </p:cBhvr>
                                      <p:to>
                                        <p:strVal val="visible"/>
                                      </p:to>
                                    </p:set>
                                    <p:animEffect transition="in" filter="randombar(horizontal)">
                                      <p:cBhvr>
                                        <p:cTn id="11" dur="500"/>
                                        <p:tgtEl>
                                          <p:spTgt spid="12290">
                                            <p:txEl>
                                              <p:pRg st="0" end="0"/>
                                            </p:txEl>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2290">
                                            <p:txEl>
                                              <p:pRg st="1" end="1"/>
                                            </p:txEl>
                                          </p:spTgt>
                                        </p:tgtEl>
                                        <p:attrNameLst>
                                          <p:attrName>style.visibility</p:attrName>
                                        </p:attrNameLst>
                                      </p:cBhvr>
                                      <p:to>
                                        <p:strVal val="visible"/>
                                      </p:to>
                                    </p:set>
                                    <p:animEffect transition="in" filter="randombar(horizontal)">
                                      <p:cBhvr>
                                        <p:cTn id="14" dur="500"/>
                                        <p:tgtEl>
                                          <p:spTgt spid="12290">
                                            <p:txEl>
                                              <p:pRg st="1" end="1"/>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290">
                                            <p:txEl>
                                              <p:pRg st="2" end="2"/>
                                            </p:txEl>
                                          </p:spTgt>
                                        </p:tgtEl>
                                        <p:attrNameLst>
                                          <p:attrName>style.visibility</p:attrName>
                                        </p:attrNameLst>
                                      </p:cBhvr>
                                      <p:to>
                                        <p:strVal val="visible"/>
                                      </p:to>
                                    </p:set>
                                    <p:animEffect transition="in" filter="randombar(horizontal)">
                                      <p:cBhvr>
                                        <p:cTn id="17" dur="500"/>
                                        <p:tgtEl>
                                          <p:spTgt spid="12290">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290">
                                            <p:txEl>
                                              <p:pRg st="3" end="3"/>
                                            </p:txEl>
                                          </p:spTgt>
                                        </p:tgtEl>
                                        <p:attrNameLst>
                                          <p:attrName>style.visibility</p:attrName>
                                        </p:attrNameLst>
                                      </p:cBhvr>
                                      <p:to>
                                        <p:strVal val="visible"/>
                                      </p:to>
                                    </p:set>
                                    <p:animEffect transition="in" filter="randombar(horizontal)">
                                      <p:cBhvr>
                                        <p:cTn id="20" dur="500"/>
                                        <p:tgtEl>
                                          <p:spTgt spid="12290">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290">
                                            <p:txEl>
                                              <p:pRg st="4" end="4"/>
                                            </p:txEl>
                                          </p:spTgt>
                                        </p:tgtEl>
                                        <p:attrNameLst>
                                          <p:attrName>style.visibility</p:attrName>
                                        </p:attrNameLst>
                                      </p:cBhvr>
                                      <p:to>
                                        <p:strVal val="visible"/>
                                      </p:to>
                                    </p:set>
                                    <p:animEffect transition="in" filter="randombar(horizontal)">
                                      <p:cBhvr>
                                        <p:cTn id="23" dur="500"/>
                                        <p:tgtEl>
                                          <p:spTgt spid="12290">
                                            <p:txEl>
                                              <p:pRg st="4" end="4"/>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290">
                                            <p:txEl>
                                              <p:pRg st="5" end="5"/>
                                            </p:txEl>
                                          </p:spTgt>
                                        </p:tgtEl>
                                        <p:attrNameLst>
                                          <p:attrName>style.visibility</p:attrName>
                                        </p:attrNameLst>
                                      </p:cBhvr>
                                      <p:to>
                                        <p:strVal val="visible"/>
                                      </p:to>
                                    </p:set>
                                    <p:animEffect transition="in" filter="randombar(horizontal)">
                                      <p:cBhvr>
                                        <p:cTn id="26" dur="500"/>
                                        <p:tgtEl>
                                          <p:spTgt spid="12290">
                                            <p:txEl>
                                              <p:pRg st="5" end="5"/>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290">
                                            <p:txEl>
                                              <p:pRg st="6" end="6"/>
                                            </p:txEl>
                                          </p:spTgt>
                                        </p:tgtEl>
                                        <p:attrNameLst>
                                          <p:attrName>style.visibility</p:attrName>
                                        </p:attrNameLst>
                                      </p:cBhvr>
                                      <p:to>
                                        <p:strVal val="visible"/>
                                      </p:to>
                                    </p:set>
                                    <p:animEffect transition="in" filter="randombar(horizontal)">
                                      <p:cBhvr>
                                        <p:cTn id="29" dur="500"/>
                                        <p:tgtEl>
                                          <p:spTgt spid="12290">
                                            <p:txEl>
                                              <p:pRg st="6" end="6"/>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2290">
                                            <p:txEl>
                                              <p:pRg st="7" end="7"/>
                                            </p:txEl>
                                          </p:spTgt>
                                        </p:tgtEl>
                                        <p:attrNameLst>
                                          <p:attrName>style.visibility</p:attrName>
                                        </p:attrNameLst>
                                      </p:cBhvr>
                                      <p:to>
                                        <p:strVal val="visible"/>
                                      </p:to>
                                    </p:set>
                                    <p:animEffect transition="in" filter="randombar(horizontal)">
                                      <p:cBhvr>
                                        <p:cTn id="32" dur="500"/>
                                        <p:tgtEl>
                                          <p:spTgt spid="12290">
                                            <p:txEl>
                                              <p:pRg st="7" end="7"/>
                                            </p:txEl>
                                          </p:spTgt>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2290">
                                            <p:txEl>
                                              <p:pRg st="8" end="8"/>
                                            </p:txEl>
                                          </p:spTgt>
                                        </p:tgtEl>
                                        <p:attrNameLst>
                                          <p:attrName>style.visibility</p:attrName>
                                        </p:attrNameLst>
                                      </p:cBhvr>
                                      <p:to>
                                        <p:strVal val="visible"/>
                                      </p:to>
                                    </p:set>
                                    <p:animEffect transition="in" filter="randombar(horizontal)">
                                      <p:cBhvr>
                                        <p:cTn id="35" dur="500"/>
                                        <p:tgtEl>
                                          <p:spTgt spid="12290">
                                            <p:txEl>
                                              <p:pRg st="8" end="8"/>
                                            </p:txEl>
                                          </p:spTgt>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2290">
                                            <p:txEl>
                                              <p:pRg st="9" end="9"/>
                                            </p:txEl>
                                          </p:spTgt>
                                        </p:tgtEl>
                                        <p:attrNameLst>
                                          <p:attrName>style.visibility</p:attrName>
                                        </p:attrNameLst>
                                      </p:cBhvr>
                                      <p:to>
                                        <p:strVal val="visible"/>
                                      </p:to>
                                    </p:set>
                                    <p:animEffect transition="in" filter="randombar(horizontal)">
                                      <p:cBhvr>
                                        <p:cTn id="38" dur="500"/>
                                        <p:tgtEl>
                                          <p:spTgt spid="12290">
                                            <p:txEl>
                                              <p:pRg st="9" end="9"/>
                                            </p:txEl>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2290">
                                            <p:txEl>
                                              <p:pRg st="10" end="10"/>
                                            </p:txEl>
                                          </p:spTgt>
                                        </p:tgtEl>
                                        <p:attrNameLst>
                                          <p:attrName>style.visibility</p:attrName>
                                        </p:attrNameLst>
                                      </p:cBhvr>
                                      <p:to>
                                        <p:strVal val="visible"/>
                                      </p:to>
                                    </p:set>
                                    <p:animEffect transition="in" filter="randombar(horizontal)">
                                      <p:cBhvr>
                                        <p:cTn id="41" dur="500"/>
                                        <p:tgtEl>
                                          <p:spTgt spid="12290">
                                            <p:txEl>
                                              <p:pRg st="10" end="10"/>
                                            </p:txEl>
                                          </p:spTgt>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2290">
                                            <p:txEl>
                                              <p:pRg st="11" end="11"/>
                                            </p:txEl>
                                          </p:spTgt>
                                        </p:tgtEl>
                                        <p:attrNameLst>
                                          <p:attrName>style.visibility</p:attrName>
                                        </p:attrNameLst>
                                      </p:cBhvr>
                                      <p:to>
                                        <p:strVal val="visible"/>
                                      </p:to>
                                    </p:set>
                                    <p:animEffect transition="in" filter="randombar(horizontal)">
                                      <p:cBhvr>
                                        <p:cTn id="44" dur="500"/>
                                        <p:tgtEl>
                                          <p:spTgt spid="1229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12290" grpId="0" build="p"/>
    </p:bldLst>
  </p:timing>
  <p:extLst>
    <p:ext uri="{3A86A75C-4F4B-4683-9AE1-C65F6400EC91}">
      <p14:laserTraceLst xmlns:p14="http://schemas.microsoft.com/office/powerpoint/2010/main">
        <p14:tracePtLst>
          <p14:tracePt t="10895" x="469900" y="4972050"/>
          <p14:tracePt t="10970" x="469900" y="4978400"/>
          <p14:tracePt t="11145" x="469900" y="4984750"/>
          <p14:tracePt t="11339" x="476250" y="4972050"/>
          <p14:tracePt t="11347" x="482600" y="4959350"/>
          <p14:tracePt t="11353" x="488950" y="4953000"/>
          <p14:tracePt t="11361" x="495300" y="4940300"/>
          <p14:tracePt t="11377" x="501650" y="4921250"/>
          <p14:tracePt t="11394" x="520700" y="4895850"/>
          <p14:tracePt t="11410" x="552450" y="4870450"/>
          <p14:tracePt t="11427" x="577850" y="4845050"/>
          <p14:tracePt t="11444" x="603250" y="4819650"/>
          <p14:tracePt t="11461" x="641350" y="4781550"/>
          <p14:tracePt t="11478" x="679450" y="4730750"/>
          <p14:tracePt t="11494" x="768350" y="4635500"/>
          <p14:tracePt t="11511" x="933450" y="4483100"/>
          <p14:tracePt t="11527" x="1054100" y="4375150"/>
          <p14:tracePt t="11544" x="1168400" y="4273550"/>
          <p14:tracePt t="11561" x="1320800" y="4140200"/>
          <p14:tracePt t="11565" x="1409700" y="4070350"/>
          <p14:tracePt t="11578" x="1504950" y="3981450"/>
          <p14:tracePt t="11594" x="1708150" y="3854450"/>
          <p14:tracePt t="11610" x="2012950" y="3663950"/>
          <p14:tracePt t="11627" x="2178050" y="3543300"/>
          <p14:tracePt t="11644" x="2343150" y="3429000"/>
          <p14:tracePt t="11660" x="2495550" y="3340100"/>
          <p14:tracePt t="11677" x="2622550" y="3251200"/>
          <p14:tracePt t="11694" x="2736850" y="3149600"/>
          <p14:tracePt t="11711" x="2857500" y="3035300"/>
          <p14:tracePt t="11727" x="3041650" y="2876550"/>
          <p14:tracePt t="11744" x="3175000" y="2755900"/>
          <p14:tracePt t="11760" x="3314700" y="2667000"/>
          <p14:tracePt t="11777" x="3429000" y="2578100"/>
          <p14:tracePt t="11794" x="3543300" y="2495550"/>
          <p14:tracePt t="11810" x="3663950" y="2393950"/>
          <p14:tracePt t="11827" x="3790950" y="2273300"/>
          <p14:tracePt t="11844" x="3905250" y="2178050"/>
          <p14:tracePt t="11860" x="4083050" y="2012950"/>
          <p14:tracePt t="11877" x="4203700" y="1911350"/>
          <p14:tracePt t="11894" x="4279900" y="1835150"/>
          <p14:tracePt t="11910" x="4337050" y="1778000"/>
          <p14:tracePt t="11927" x="4394200" y="1720850"/>
          <p14:tracePt t="11947" x="4476750" y="1638300"/>
          <p14:tracePt t="11960" x="4508500" y="1606550"/>
          <p14:tracePt t="11977" x="4540250" y="1574800"/>
          <p14:tracePt t="11993" x="4565650" y="1549400"/>
          <p14:tracePt t="12010" x="4591050" y="1524000"/>
          <p14:tracePt t="12027" x="4616450" y="1504950"/>
          <p14:tracePt t="12044" x="4648200" y="1473200"/>
          <p14:tracePt t="12060" x="4673600" y="1447800"/>
          <p14:tracePt t="12067" x="4686300" y="1435100"/>
          <p14:tracePt t="12077" x="4711700" y="1409700"/>
          <p14:tracePt t="12094" x="4743450" y="1390650"/>
          <p14:tracePt t="12110" x="4768850" y="1365250"/>
          <p14:tracePt t="12126" x="4794250" y="1346200"/>
          <p14:tracePt t="12143" x="4826000" y="1327150"/>
          <p14:tracePt t="12160" x="4908550" y="1295400"/>
          <p14:tracePt t="12177" x="5010150" y="1257300"/>
          <p14:tracePt t="12194" x="5060950" y="1244600"/>
          <p14:tracePt t="12210" x="5124450" y="1225550"/>
          <p14:tracePt t="12227" x="5156200" y="1212850"/>
          <p14:tracePt t="12243" x="5181600" y="1193800"/>
          <p14:tracePt t="12260" x="5207000" y="1187450"/>
          <p14:tracePt t="12277" x="5232400" y="1181100"/>
          <p14:tracePt t="12293" x="5257800" y="1174750"/>
          <p14:tracePt t="12311" x="5276850" y="1174750"/>
          <p14:tracePt t="12326" x="5295900" y="1174750"/>
          <p14:tracePt t="12343" x="5321300" y="1168400"/>
          <p14:tracePt t="12360" x="5346700" y="1162050"/>
          <p14:tracePt t="12377" x="5372100" y="1155700"/>
          <p14:tracePt t="12394" x="5397500" y="1155700"/>
          <p14:tracePt t="12410" x="5416550" y="1155700"/>
          <p14:tracePt t="12426" x="5435600" y="1155700"/>
          <p14:tracePt t="12443" x="5448300" y="1155700"/>
          <p14:tracePt t="12460" x="5461000" y="1162050"/>
          <p14:tracePt t="12476" x="5480050" y="1174750"/>
          <p14:tracePt t="12493" x="5486400" y="1181100"/>
          <p14:tracePt t="12510" x="5499100" y="1187450"/>
          <p14:tracePt t="12526" x="5518150" y="1200150"/>
          <p14:tracePt t="12543" x="5518150" y="1206500"/>
          <p14:tracePt t="12560" x="5524500" y="1206500"/>
          <p14:tracePt t="12564" x="5530850" y="1212850"/>
          <p14:tracePt t="12576" x="5537200" y="1212850"/>
          <p14:tracePt t="12593" x="5537200" y="1219200"/>
          <p14:tracePt t="12610" x="5537200" y="1225550"/>
          <p14:tracePt t="12626" x="5549900" y="1225550"/>
          <p14:tracePt t="12643" x="5556250" y="1231900"/>
          <p14:tracePt t="12688" x="5556250" y="1238250"/>
          <p14:tracePt t="12716" x="5562600" y="1238250"/>
          <p14:tracePt t="12861" x="5562600" y="1244600"/>
          <p14:tracePt t="12875" x="5562600" y="1250950"/>
          <p14:tracePt t="12882" x="5556250" y="1250950"/>
          <p14:tracePt t="12888" x="5556250" y="1257300"/>
          <p14:tracePt t="12899" x="5543550" y="1263650"/>
          <p14:tracePt t="12916" x="5524500" y="1276350"/>
          <p14:tracePt t="12933" x="5499100" y="1295400"/>
          <p14:tracePt t="12950" x="5461000" y="1327150"/>
          <p14:tracePt t="12966" x="5429250" y="1352550"/>
          <p14:tracePt t="12983" x="5403850" y="1377950"/>
          <p14:tracePt t="12999" x="5378450" y="1409700"/>
          <p14:tracePt t="13016" x="5353050" y="1428750"/>
          <p14:tracePt t="13032" x="5327650" y="1435100"/>
          <p14:tracePt t="13049" x="5314950" y="1447800"/>
          <p14:tracePt t="13067" x="5302250" y="1447800"/>
          <p14:tracePt t="13072" x="5295900" y="1454150"/>
          <p14:tracePt t="13083" x="5283200" y="1466850"/>
          <p14:tracePt t="13100" x="5257800" y="1485900"/>
          <p14:tracePt t="13116" x="5226050" y="1504950"/>
          <p14:tracePt t="13132" x="5200650" y="1524000"/>
          <p14:tracePt t="13149" x="5194300" y="1536700"/>
          <p14:tracePt t="13166" x="5181600" y="1549400"/>
          <p14:tracePt t="13183" x="5175250" y="1555750"/>
          <p14:tracePt t="13386" x="5181600" y="1555750"/>
          <p14:tracePt t="13399" x="5187950" y="1555750"/>
          <p14:tracePt t="13413" x="5200650" y="1549400"/>
          <p14:tracePt t="13421" x="5207000" y="1543050"/>
          <p14:tracePt t="13429" x="5219700" y="1536700"/>
          <p14:tracePt t="13440" x="5232400" y="1530350"/>
          <p14:tracePt t="13459" x="5257800" y="1511300"/>
          <p14:tracePt t="13473" x="5283200" y="1498600"/>
          <p14:tracePt t="13490" x="5308600" y="1485900"/>
          <p14:tracePt t="13507" x="5340350" y="1466850"/>
          <p14:tracePt t="13524" x="5359400" y="1460500"/>
          <p14:tracePt t="13540" x="5378450" y="1447800"/>
          <p14:tracePt t="13556" x="5397500" y="1441450"/>
          <p14:tracePt t="13560" x="5410200" y="1435100"/>
          <p14:tracePt t="13573" x="5416550" y="1435100"/>
          <p14:tracePt t="13590" x="5435600" y="1428750"/>
          <p14:tracePt t="13606" x="5467350" y="1428750"/>
          <p14:tracePt t="13623" x="5492750" y="1428750"/>
          <p14:tracePt t="13640" x="5505450" y="1428750"/>
          <p14:tracePt t="13657" x="5524500" y="1428750"/>
          <p14:tracePt t="13673" x="5543550" y="1435100"/>
          <p14:tracePt t="13690" x="5556250" y="1441450"/>
          <p14:tracePt t="13706" x="5562600" y="1441450"/>
          <p14:tracePt t="13723" x="5575300" y="1447800"/>
          <p14:tracePt t="13740" x="5588000" y="1454150"/>
          <p14:tracePt t="13756" x="5600700" y="1454150"/>
          <p14:tracePt t="13774" x="5613400" y="1454150"/>
          <p14:tracePt t="13790" x="5619750" y="1454150"/>
          <p14:tracePt t="13806" x="5638800" y="1460500"/>
          <p14:tracePt t="13839" x="5645150" y="1466850"/>
          <p14:tracePt t="13856" x="5651500" y="1466850"/>
          <p14:tracePt t="13873" x="5664200" y="1466850"/>
          <p14:tracePt t="13890" x="5670550" y="1466850"/>
          <p14:tracePt t="13906" x="5689600" y="1466850"/>
          <p14:tracePt t="13923" x="5708650" y="1454150"/>
          <p14:tracePt t="13940" x="5727700" y="1454150"/>
          <p14:tracePt t="13957" x="5734050" y="1447800"/>
          <p14:tracePt t="13973" x="5746750" y="1441450"/>
          <p14:tracePt t="13990" x="5746750" y="1435100"/>
          <p14:tracePt t="14006" x="5753100" y="1435100"/>
          <p14:tracePt t="14028" x="5753100" y="1428750"/>
          <p14:tracePt t="14081" x="5753100" y="1422400"/>
          <p14:tracePt t="14110" x="5746750" y="1416050"/>
          <p14:tracePt t="14131" x="5740400" y="1416050"/>
          <p14:tracePt t="14157" x="5734050" y="1409700"/>
          <p14:tracePt t="14164" x="5727700" y="1409700"/>
          <p14:tracePt t="14173" x="5721350" y="1403350"/>
          <p14:tracePt t="14189" x="5708650" y="1397000"/>
          <p14:tracePt t="14206" x="5695950" y="1390650"/>
          <p14:tracePt t="14223" x="5683250" y="1384300"/>
          <p14:tracePt t="14239" x="5664200" y="1377950"/>
          <p14:tracePt t="14256" x="5645150" y="1365250"/>
          <p14:tracePt t="14273" x="5619750" y="1352550"/>
          <p14:tracePt t="14290" x="5613400" y="1352550"/>
          <p14:tracePt t="14306" x="5607050" y="1346200"/>
          <p14:tracePt t="14657" x="5607050" y="1352550"/>
          <p14:tracePt t="16640" x="5607050" y="1358900"/>
          <p14:tracePt t="16686" x="5613400" y="1358900"/>
          <p14:tracePt t="16725" x="5613400" y="1365250"/>
          <p14:tracePt t="16746" x="5619750" y="1371600"/>
          <p14:tracePt t="16758" x="5626100" y="1377950"/>
          <p14:tracePt t="16767" x="5632450" y="1384300"/>
          <p14:tracePt t="16780" x="5651500" y="1409700"/>
          <p14:tracePt t="16797" x="5664200" y="1428750"/>
          <p14:tracePt t="16813" x="5676900" y="1441450"/>
          <p14:tracePt t="16830" x="5676900" y="1447800"/>
          <p14:tracePt t="16847" x="5695950" y="1473200"/>
          <p14:tracePt t="16863" x="5715000" y="1492250"/>
          <p14:tracePt t="16880" x="5734050" y="1517650"/>
          <p14:tracePt t="16897" x="5740400" y="1536700"/>
          <p14:tracePt t="16913" x="5740400" y="1549400"/>
          <p14:tracePt t="16930" x="5746750" y="1555750"/>
          <p14:tracePt t="16947" x="5746750" y="1562100"/>
          <p14:tracePt t="16963" x="5753100" y="1581150"/>
          <p14:tracePt t="16981" x="5753100" y="1593850"/>
          <p14:tracePt t="16996" x="5759450" y="1600200"/>
          <p14:tracePt t="17013" x="5759450" y="1612900"/>
          <p14:tracePt t="17030" x="5759450" y="1631950"/>
          <p14:tracePt t="17046" x="5765800" y="1638300"/>
          <p14:tracePt t="17063" x="5765800" y="1651000"/>
          <p14:tracePt t="17067" x="5765800" y="1657350"/>
          <p14:tracePt t="17080" x="5765800" y="1670050"/>
          <p14:tracePt t="17097" x="5765800" y="1682750"/>
          <p14:tracePt t="17113" x="5765800" y="1689100"/>
          <p14:tracePt t="17130" x="5765800" y="1701800"/>
          <p14:tracePt t="17146" x="5765800" y="1708150"/>
          <p14:tracePt t="17201" x="5765800" y="1714500"/>
          <p14:tracePt t="17219" x="5765800" y="1720850"/>
          <p14:tracePt t="17234" x="5765800" y="1727200"/>
          <p14:tracePt t="17249" x="5765800" y="1733550"/>
          <p14:tracePt t="17264" x="5765800" y="1739900"/>
          <p14:tracePt t="17271" x="5759450" y="1739900"/>
          <p14:tracePt t="17279" x="5759450" y="1746250"/>
          <p14:tracePt t="17301" x="5753100" y="1752600"/>
          <p14:tracePt t="17313" x="5746750" y="1752600"/>
          <p14:tracePt t="17331" x="5746750" y="1758950"/>
          <p14:tracePt t="17354" x="5740400" y="1765300"/>
          <p14:tracePt t="17374" x="5734050" y="1765300"/>
          <p14:tracePt t="17383" x="5734050" y="1771650"/>
          <p14:tracePt t="17396" x="5727700" y="1778000"/>
          <p14:tracePt t="17413" x="5715000" y="1784350"/>
          <p14:tracePt t="17429" x="5708650" y="1790700"/>
          <p14:tracePt t="17446" x="5702300" y="1797050"/>
          <p14:tracePt t="17463" x="5695950" y="1809750"/>
          <p14:tracePt t="17479" x="5683250" y="1822450"/>
          <p14:tracePt t="17497" x="5670550" y="1835150"/>
          <p14:tracePt t="17513" x="5670550" y="1854200"/>
          <p14:tracePt t="17530" x="5664200" y="1866900"/>
          <p14:tracePt t="17546" x="5657850" y="1873250"/>
          <p14:tracePt t="17563" x="5657850" y="1879600"/>
          <p14:tracePt t="17579" x="5657850" y="1885950"/>
          <p14:tracePt t="17596" x="5657850" y="1892300"/>
          <p14:tracePt t="17621" x="5657850" y="1898650"/>
          <p14:tracePt t="17722" x="5657850" y="1905000"/>
          <p14:tracePt t="17795" x="5664200" y="1905000"/>
          <p14:tracePt t="17817" x="5664200" y="1911350"/>
          <p14:tracePt t="17835" x="5670550" y="1911350"/>
          <p14:tracePt t="17911" x="5676900" y="1911350"/>
          <p14:tracePt t="17939" x="5683250" y="1911350"/>
          <p14:tracePt t="17949" x="5683250" y="1917700"/>
          <p14:tracePt t="18059" x="5689600" y="1917700"/>
          <p14:tracePt t="18099" x="5695950" y="1917700"/>
          <p14:tracePt t="18259" x="5702300" y="1917700"/>
          <p14:tracePt t="18268" x="5708650" y="1917700"/>
          <p14:tracePt t="18279" x="5721350" y="1917700"/>
          <p14:tracePt t="18296" x="5734050" y="1905000"/>
          <p14:tracePt t="18313" x="5734050" y="1898650"/>
          <p14:tracePt t="18329" x="5746750" y="1892300"/>
          <p14:tracePt t="18346" x="5753100" y="1885950"/>
          <p14:tracePt t="18362" x="5765800" y="1879600"/>
          <p14:tracePt t="18379" x="5772150" y="1879600"/>
          <p14:tracePt t="18397" x="5772150" y="1873250"/>
          <p14:tracePt t="18412" x="5784850" y="1866900"/>
          <p14:tracePt t="18445" x="5797550" y="1860550"/>
          <p14:tracePt t="18462" x="5803900" y="1860550"/>
          <p14:tracePt t="18479" x="5810250" y="1854200"/>
          <p14:tracePt t="18495" x="5816600" y="1847850"/>
          <p14:tracePt t="18512" x="5829300" y="1847850"/>
          <p14:tracePt t="18529" x="5835650" y="1847850"/>
          <p14:tracePt t="18545" x="5848350" y="1841500"/>
          <p14:tracePt t="18563" x="5867400" y="1835150"/>
          <p14:tracePt t="18580" x="5886450" y="1828800"/>
          <p14:tracePt t="18595" x="5899150" y="1822450"/>
          <p14:tracePt t="18612" x="5905500" y="1816100"/>
          <p14:tracePt t="18629" x="5911850" y="1816100"/>
          <p14:tracePt t="18645" x="5918200" y="1816100"/>
          <p14:tracePt t="18662" x="5924550" y="1816100"/>
          <p14:tracePt t="18678" x="5930900" y="1809750"/>
          <p14:tracePt t="18695" x="5937250" y="1809750"/>
          <p14:tracePt t="18773" x="5943600" y="1809750"/>
          <p14:tracePt t="18784" x="5949950" y="1809750"/>
          <p14:tracePt t="18790" x="5956300" y="1809750"/>
          <p14:tracePt t="18817" x="5962650" y="1809750"/>
          <p14:tracePt t="18830" x="5962650" y="1803400"/>
          <p14:tracePt t="18851" x="5969000" y="1803400"/>
          <p14:tracePt t="19029" x="5969000" y="1797050"/>
          <p14:tracePt t="19067" x="5962650" y="1797050"/>
          <p14:tracePt t="19073" x="5956300" y="1797050"/>
          <p14:tracePt t="19091" x="5949950" y="1797050"/>
          <p14:tracePt t="19119" x="5943600" y="1797050"/>
          <p14:tracePt t="19139" x="5937250" y="1797050"/>
          <p14:tracePt t="19153" x="5930900" y="1797050"/>
          <p14:tracePt t="19160" x="5924550" y="1797050"/>
          <p14:tracePt t="19167" x="5918200" y="1797050"/>
          <p14:tracePt t="19182" x="5905500" y="1797050"/>
          <p14:tracePt t="19216" x="5892800" y="1797050"/>
          <p14:tracePt t="19232" x="5873750" y="1803400"/>
          <p14:tracePt t="19249" x="5867400" y="1809750"/>
          <p14:tracePt t="19284" x="5867400" y="1816100"/>
          <p14:tracePt t="21448" x="5867400" y="1822450"/>
          <p14:tracePt t="21495" x="5873750" y="1828800"/>
          <p14:tracePt t="21505" x="5880100" y="1828800"/>
          <p14:tracePt t="21513" x="5892800" y="1828800"/>
          <p14:tracePt t="21523" x="5892800" y="1835150"/>
          <p14:tracePt t="21534" x="5899150" y="1835150"/>
          <p14:tracePt t="21551" x="5905500" y="1835150"/>
          <p14:tracePt t="21571" x="5911850" y="1835150"/>
          <p14:tracePt t="21589" x="5918200" y="1835150"/>
          <p14:tracePt t="21714" x="5918200" y="1841500"/>
          <p14:tracePt t="21727" x="5911850" y="1854200"/>
          <p14:tracePt t="21735" x="5905500" y="1860550"/>
          <p14:tracePt t="21750" x="5867400" y="1885950"/>
          <p14:tracePt t="21767" x="5765800" y="1924050"/>
          <p14:tracePt t="21783" x="5651500" y="1955800"/>
          <p14:tracePt t="21800" x="5518150" y="1993900"/>
          <p14:tracePt t="21817" x="5372100" y="2038350"/>
          <p14:tracePt t="21835" x="5226050" y="2076450"/>
          <p14:tracePt t="21851" x="5092700" y="2114550"/>
          <p14:tracePt t="21867" x="4870450" y="2171700"/>
          <p14:tracePt t="21884" x="4762500" y="2197100"/>
          <p14:tracePt t="21900" x="4667250" y="2197100"/>
          <p14:tracePt t="21917" x="4591050" y="2197100"/>
          <p14:tracePt t="21934" x="4495800" y="2178050"/>
          <p14:tracePt t="21951" x="4356100" y="2133600"/>
          <p14:tracePt t="21967" x="4298950" y="2120900"/>
          <p14:tracePt t="21983" x="4248150" y="2101850"/>
          <p14:tracePt t="22000" x="4210050" y="2082800"/>
          <p14:tracePt t="22017" x="4184650" y="2070100"/>
          <p14:tracePt t="22034" x="4159250" y="2057400"/>
          <p14:tracePt t="22050" x="4133850" y="2051050"/>
          <p14:tracePt t="22067" x="4121150" y="2044700"/>
          <p14:tracePt t="22083" x="4089400" y="2038350"/>
          <p14:tracePt t="22100" x="4064000" y="2032000"/>
          <p14:tracePt t="22117" x="4038600" y="2025650"/>
          <p14:tracePt t="22133" x="4013200" y="2025650"/>
          <p14:tracePt t="22150" x="3994150" y="2025650"/>
          <p14:tracePt t="22166" x="3968750" y="2025650"/>
          <p14:tracePt t="22184" x="3943350" y="2025650"/>
          <p14:tracePt t="22200" x="3917950" y="2038350"/>
          <p14:tracePt t="22217" x="3905250" y="2044700"/>
          <p14:tracePt t="22234" x="3898900" y="2051050"/>
          <p14:tracePt t="22250" x="3886200" y="2063750"/>
          <p14:tracePt t="22266" x="3886200" y="2076450"/>
          <p14:tracePt t="22283" x="3879850" y="2082800"/>
          <p14:tracePt t="22300" x="3879850" y="2095500"/>
          <p14:tracePt t="22316" x="3879850" y="2108200"/>
          <p14:tracePt t="22333" x="3879850" y="2114550"/>
          <p14:tracePt t="22350" x="3886200" y="2139950"/>
          <p14:tracePt t="22366" x="3930650" y="2184400"/>
          <p14:tracePt t="22383" x="3949700" y="2209800"/>
          <p14:tracePt t="22401" x="3956050" y="2216150"/>
          <p14:tracePt t="22417" x="3975100" y="2235200"/>
          <p14:tracePt t="22433" x="3987800" y="2235200"/>
          <p14:tracePt t="22450" x="4006850" y="2254250"/>
          <p14:tracePt t="22467" x="4032250" y="2286000"/>
          <p14:tracePt t="22483" x="4076700" y="2298700"/>
          <p14:tracePt t="22500" x="4127500" y="2317750"/>
          <p14:tracePt t="22516" x="4210050" y="2349500"/>
          <p14:tracePt t="22533" x="4267200" y="2362200"/>
          <p14:tracePt t="22550" x="4318000" y="2387600"/>
          <p14:tracePt t="22566" x="4368800" y="2406650"/>
          <p14:tracePt t="22583" x="4438650" y="2432050"/>
          <p14:tracePt t="22601" x="4508500" y="2444750"/>
          <p14:tracePt t="22606" x="4540250" y="2463800"/>
          <p14:tracePt t="22617" x="4603750" y="2489200"/>
          <p14:tracePt t="22633" x="4648200" y="2501900"/>
          <p14:tracePt t="22650" x="4679950" y="2514600"/>
          <p14:tracePt t="22666" x="4705350" y="2520950"/>
          <p14:tracePt t="22683" x="4730750" y="2527300"/>
          <p14:tracePt t="22699" x="4756150" y="2533650"/>
          <p14:tracePt t="22716" x="4781550" y="2540000"/>
          <p14:tracePt t="22733" x="4832350" y="2552700"/>
          <p14:tracePt t="22749" x="4851400" y="2559050"/>
          <p14:tracePt t="22766" x="4895850" y="2571750"/>
          <p14:tracePt t="22783" x="4933950" y="2578100"/>
          <p14:tracePt t="22799" x="4978400" y="2578100"/>
          <p14:tracePt t="22816" x="5010150" y="2578100"/>
          <p14:tracePt t="22832" x="5041900" y="2578100"/>
          <p14:tracePt t="22851" x="5067300" y="2578100"/>
          <p14:tracePt t="22866" x="5092700" y="2578100"/>
          <p14:tracePt t="22883" x="5124450" y="2571750"/>
          <p14:tracePt t="22900" x="5137150" y="2571750"/>
          <p14:tracePt t="22916" x="5162550" y="2565400"/>
          <p14:tracePt t="22933" x="5181600" y="2559050"/>
          <p14:tracePt t="22951" x="5219700" y="2546350"/>
          <p14:tracePt t="22966" x="5232400" y="2546350"/>
          <p14:tracePt t="22983" x="5270500" y="2533650"/>
          <p14:tracePt t="22999" x="5295900" y="2520950"/>
          <p14:tracePt t="23016" x="5327650" y="2514600"/>
          <p14:tracePt t="23033" x="5365750" y="2501900"/>
          <p14:tracePt t="23049" x="5397500" y="2482850"/>
          <p14:tracePt t="23066" x="5422900" y="2476500"/>
          <p14:tracePt t="23083" x="5448300" y="2470150"/>
          <p14:tracePt t="23099" x="5486400" y="2457450"/>
          <p14:tracePt t="23116" x="5511800" y="2451100"/>
          <p14:tracePt t="23133" x="5537200" y="2444750"/>
          <p14:tracePt t="23149" x="5568950" y="2432050"/>
          <p14:tracePt t="23166" x="5613400" y="2432050"/>
          <p14:tracePt t="23183" x="5645150" y="2432050"/>
          <p14:tracePt t="23199" x="5676900" y="2432050"/>
          <p14:tracePt t="23216" x="5702300" y="2432050"/>
          <p14:tracePt t="23233" x="5740400" y="2438400"/>
          <p14:tracePt t="23249" x="5765800" y="2451100"/>
          <p14:tracePt t="23266" x="5816600" y="2470150"/>
          <p14:tracePt t="23282" x="5854700" y="2482850"/>
          <p14:tracePt t="23299" x="5899150" y="2495550"/>
          <p14:tracePt t="23316" x="5924550" y="2501900"/>
          <p14:tracePt t="23332" x="6007100" y="2514600"/>
          <p14:tracePt t="23349" x="6070600" y="2533650"/>
          <p14:tracePt t="23365" x="6153150" y="2540000"/>
          <p14:tracePt t="23382" x="6203950" y="2552700"/>
          <p14:tracePt t="23399" x="6235700" y="2559050"/>
          <p14:tracePt t="23415" x="6267450" y="2559050"/>
          <p14:tracePt t="23432" x="6292850" y="2565400"/>
          <p14:tracePt t="23449" x="6318250" y="2578100"/>
          <p14:tracePt t="23465" x="6426200" y="2622550"/>
          <p14:tracePt t="23483" x="6527800" y="2654300"/>
          <p14:tracePt t="23499" x="6635750" y="2692400"/>
          <p14:tracePt t="23515" x="6718300" y="2717800"/>
          <p14:tracePt t="23532" x="6769100" y="2736850"/>
          <p14:tracePt t="23549" x="6819900" y="2762250"/>
          <p14:tracePt t="23566" x="6896100" y="2794000"/>
          <p14:tracePt t="23582" x="7023100" y="2819400"/>
          <p14:tracePt t="23599" x="7105650" y="2851150"/>
          <p14:tracePt t="23616" x="7181850" y="2876550"/>
          <p14:tracePt t="23632" x="7219950" y="2882900"/>
          <p14:tracePt t="23649" x="7245350" y="2889250"/>
          <p14:tracePt t="23665" x="7270750" y="2889250"/>
          <p14:tracePt t="23682" x="7296150" y="2889250"/>
          <p14:tracePt t="23699" x="7334250" y="2882900"/>
          <p14:tracePt t="23715" x="7359650" y="2863850"/>
          <p14:tracePt t="23732" x="7385050" y="2844800"/>
          <p14:tracePt t="23749" x="7410450" y="2819400"/>
          <p14:tracePt t="23765" x="7442200" y="2800350"/>
          <p14:tracePt t="23782" x="7473950" y="2774950"/>
          <p14:tracePt t="23799" x="7505700" y="2762250"/>
          <p14:tracePt t="23815" x="7543800" y="2743200"/>
          <p14:tracePt t="23832" x="7594600" y="2724150"/>
          <p14:tracePt t="23848" x="7651750" y="2698750"/>
          <p14:tracePt t="23865" x="7689850" y="2686050"/>
          <p14:tracePt t="23882" x="7753350" y="2660650"/>
          <p14:tracePt t="23898" x="7778750" y="2647950"/>
          <p14:tracePt t="23915" x="7810500" y="2628900"/>
          <p14:tracePt t="23932" x="7835900" y="2609850"/>
          <p14:tracePt t="23948" x="7874000" y="2603500"/>
          <p14:tracePt t="23965" x="7886700" y="2597150"/>
          <p14:tracePt t="23982" x="7905750" y="2590800"/>
          <p14:tracePt t="23998" x="7918450" y="2584450"/>
          <p14:tracePt t="24015" x="7937500" y="2578100"/>
          <p14:tracePt t="24032" x="7956550" y="2571750"/>
          <p14:tracePt t="24048" x="8001000" y="2533650"/>
          <p14:tracePt t="24065" x="8032750" y="2514600"/>
          <p14:tracePt t="24082" x="8058150" y="2501900"/>
          <p14:tracePt t="24098" x="8083550" y="2482850"/>
          <p14:tracePt t="24115" x="8108950" y="2476500"/>
          <p14:tracePt t="24132" x="8128000" y="2463800"/>
          <p14:tracePt t="24148" x="8140700" y="2463800"/>
          <p14:tracePt t="24165" x="8147050" y="2463800"/>
          <p14:tracePt t="24181" x="8153400" y="2463800"/>
          <p14:tracePt t="24206" x="8159750" y="2463800"/>
          <p14:tracePt t="24224" x="8166100" y="2463800"/>
          <p14:tracePt t="24442" x="8166100" y="2457450"/>
          <p14:tracePt t="24684" x="8166100" y="2451100"/>
          <p14:tracePt t="25215" x="8172450" y="2451100"/>
          <p14:tracePt t="25230" x="8185150" y="2438400"/>
          <p14:tracePt t="25237" x="8191500" y="2438400"/>
          <p14:tracePt t="25252" x="8197850" y="2425700"/>
          <p14:tracePt t="25355" x="8204200" y="2425700"/>
          <p14:tracePt t="25623" x="8204200" y="2419350"/>
          <p14:tracePt t="25699" x="8204200" y="2413000"/>
          <p14:tracePt t="25919" x="8204200" y="2406650"/>
          <p14:tracePt t="25931" x="8204200" y="2400300"/>
          <p14:tracePt t="25939" x="8210550" y="2362200"/>
          <p14:tracePt t="25944" x="8229600" y="2305050"/>
          <p14:tracePt t="25957" x="8248650" y="2235200"/>
          <p14:tracePt t="25974" x="8280400" y="2165350"/>
          <p14:tracePt t="25991" x="8286750" y="2120900"/>
          <p14:tracePt t="26007" x="8293100" y="2044700"/>
          <p14:tracePt t="26024" x="8312150" y="1962150"/>
          <p14:tracePt t="26041" x="8312150" y="1955800"/>
          <p14:tracePt t="26057" x="8318500" y="1955800"/>
          <p14:tracePt t="26265" x="8318500" y="1962150"/>
          <p14:tracePt t="26273" x="8318500" y="1968500"/>
          <p14:tracePt t="26281" x="8318500" y="1981200"/>
          <p14:tracePt t="26289" x="8318500" y="1993900"/>
          <p14:tracePt t="26303" x="8318500" y="2012950"/>
          <p14:tracePt t="26320" x="8324850" y="2076450"/>
          <p14:tracePt t="26336" x="8331200" y="2114550"/>
          <p14:tracePt t="26353" x="8343900" y="2159000"/>
          <p14:tracePt t="26370" x="8362950" y="2209800"/>
          <p14:tracePt t="26387" x="8375650" y="2260600"/>
          <p14:tracePt t="26404" x="8382000" y="2305050"/>
          <p14:tracePt t="26421" x="8382000" y="2355850"/>
          <p14:tracePt t="26437" x="8388350" y="2425700"/>
          <p14:tracePt t="26453" x="8388350" y="2470150"/>
          <p14:tracePt t="26470" x="8382000" y="2495550"/>
          <p14:tracePt t="26486" x="8375650" y="2520950"/>
          <p14:tracePt t="26503" x="8369300" y="2546350"/>
          <p14:tracePt t="26520" x="8369300" y="2552700"/>
          <p14:tracePt t="26665" x="8382000" y="2540000"/>
          <p14:tracePt t="26672" x="8388350" y="2527300"/>
          <p14:tracePt t="26686" x="8420100" y="2495550"/>
          <p14:tracePt t="26703" x="8439150" y="2476500"/>
          <p14:tracePt t="26720" x="8458200" y="2457450"/>
          <p14:tracePt t="26736" x="8483600" y="2432050"/>
          <p14:tracePt t="26753" x="8509000" y="2406650"/>
          <p14:tracePt t="26770" x="8528050" y="2393950"/>
          <p14:tracePt t="26786" x="8566150" y="2368550"/>
          <p14:tracePt t="26803" x="8591550" y="2368550"/>
          <p14:tracePt t="26819" x="8610600" y="2362200"/>
          <p14:tracePt t="26836" x="8623300" y="2362200"/>
          <p14:tracePt t="26852" x="8636000" y="2362200"/>
          <p14:tracePt t="26869" x="8642350" y="2362200"/>
          <p14:tracePt t="27085" x="8642350" y="2355850"/>
          <p14:tracePt t="28222" x="8636000" y="2355850"/>
          <p14:tracePt t="30345" x="8629650" y="2362200"/>
          <p14:tracePt t="30357" x="8616950" y="2362200"/>
          <p14:tracePt t="30365" x="8604250" y="2368550"/>
          <p14:tracePt t="30373" x="8591550" y="2368550"/>
          <p14:tracePt t="30383" x="8578850" y="2374900"/>
          <p14:tracePt t="30400" x="8553450" y="2381250"/>
          <p14:tracePt t="30416" x="8534400" y="2381250"/>
          <p14:tracePt t="30433" x="8509000" y="2387600"/>
          <p14:tracePt t="30450" x="8483600" y="2393950"/>
          <p14:tracePt t="30466" x="8464550" y="2393950"/>
          <p14:tracePt t="30483" x="8451850" y="2393950"/>
          <p14:tracePt t="30500" x="8439150" y="2393950"/>
          <p14:tracePt t="30517" x="8432800" y="2393950"/>
          <p14:tracePt t="30533" x="8413750" y="2393950"/>
          <p14:tracePt t="30550" x="8388350" y="2393950"/>
          <p14:tracePt t="30566" x="8356600" y="2393950"/>
          <p14:tracePt t="30583" x="8324850" y="2393950"/>
          <p14:tracePt t="30600" x="8293100" y="2393950"/>
          <p14:tracePt t="30604" x="8280400" y="2393950"/>
          <p14:tracePt t="30616" x="8255000" y="2393950"/>
          <p14:tracePt t="30633" x="8229600" y="2387600"/>
          <p14:tracePt t="30649" x="8197850" y="2381250"/>
          <p14:tracePt t="30666" x="8172450" y="2381250"/>
          <p14:tracePt t="30683" x="8147050" y="2374900"/>
          <p14:tracePt t="30699" x="8121650" y="2368550"/>
          <p14:tracePt t="30716" x="8089900" y="2368550"/>
          <p14:tracePt t="30733" x="8013700" y="2368550"/>
          <p14:tracePt t="30749" x="7854950" y="2362200"/>
          <p14:tracePt t="30766" x="7747000" y="2349500"/>
          <p14:tracePt t="30783" x="7645400" y="2349500"/>
          <p14:tracePt t="30799" x="7512050" y="2330450"/>
          <p14:tracePt t="30816" x="7372350" y="2311400"/>
          <p14:tracePt t="30833" x="7251700" y="2292350"/>
          <p14:tracePt t="30850" x="7169150" y="2286000"/>
          <p14:tracePt t="30866" x="7131050" y="2279650"/>
          <p14:tracePt t="30882" x="7073900" y="2273300"/>
          <p14:tracePt t="30899" x="6997700" y="2273300"/>
          <p14:tracePt t="30916" x="6927850" y="2273300"/>
          <p14:tracePt t="30932" x="6883400" y="2273300"/>
          <p14:tracePt t="30949" x="6838950" y="2266950"/>
          <p14:tracePt t="30966" x="6813550" y="2266950"/>
          <p14:tracePt t="30983" x="6762750" y="2266950"/>
          <p14:tracePt t="30999" x="6711950" y="2273300"/>
          <p14:tracePt t="31017" x="6654800" y="2286000"/>
          <p14:tracePt t="31033" x="6597650" y="2305050"/>
          <p14:tracePt t="31049" x="6508750" y="2336800"/>
          <p14:tracePt t="31066" x="6388100" y="2374900"/>
          <p14:tracePt t="31082" x="6216650" y="2406650"/>
          <p14:tracePt t="31099" x="6000750" y="2444750"/>
          <p14:tracePt t="31116" x="5632450" y="2432050"/>
          <p14:tracePt t="31132" x="5448300" y="2393950"/>
          <p14:tracePt t="31149" x="5283200" y="2374900"/>
          <p14:tracePt t="31166" x="5168900" y="2374900"/>
          <p14:tracePt t="31182" x="5086350" y="2374900"/>
          <p14:tracePt t="31199" x="5029200" y="2381250"/>
          <p14:tracePt t="31216" x="4991100" y="2400300"/>
          <p14:tracePt t="31232" x="4940300" y="2425700"/>
          <p14:tracePt t="31249" x="4864100" y="2463800"/>
          <p14:tracePt t="31266" x="4756150" y="2489200"/>
          <p14:tracePt t="31282" x="4660900" y="2495550"/>
          <p14:tracePt t="31299" x="4603750" y="2501900"/>
          <p14:tracePt t="31316" x="4584700" y="2508250"/>
          <p14:tracePt t="31332" x="4572000" y="2514600"/>
          <p14:tracePt t="31349" x="4565650" y="2514600"/>
          <p14:tracePt t="31366" x="4559300" y="2520950"/>
          <p14:tracePt t="31382" x="4552950" y="2527300"/>
          <p14:tracePt t="31399" x="4546600" y="2533650"/>
          <p14:tracePt t="31415" x="4546600" y="2540000"/>
          <p14:tracePt t="31449" x="4546600" y="2546350"/>
          <p14:tracePt t="31465" x="4546600" y="2552700"/>
          <p14:tracePt t="31482" x="4546600" y="2559050"/>
          <p14:tracePt t="31499" x="4540250" y="2578100"/>
          <p14:tracePt t="31516" x="4540250" y="2590800"/>
          <p14:tracePt t="31532" x="4540250" y="2609850"/>
          <p14:tracePt t="31549" x="4540250" y="2616200"/>
          <p14:tracePt t="31565" x="4540250" y="2622550"/>
          <p14:tracePt t="31582" x="4540250" y="2628900"/>
          <p14:tracePt t="31620" x="4540250" y="2635250"/>
          <p14:tracePt t="31638" x="4540250" y="2641600"/>
          <p14:tracePt t="31649" x="4540250" y="2647950"/>
          <p14:tracePt t="31665" x="4540250" y="2660650"/>
          <p14:tracePt t="31704" x="4540250" y="2667000"/>
          <p14:tracePt t="31813" x="4540250" y="2673350"/>
          <p14:tracePt t="31937" x="4540250" y="2679700"/>
          <p14:tracePt t="31955" x="4552950" y="2686050"/>
          <p14:tracePt t="31960" x="4552950" y="2692400"/>
          <p14:tracePt t="31969" x="4565650" y="2692400"/>
          <p14:tracePt t="31981" x="4565650" y="2698750"/>
          <p14:tracePt t="31999" x="4578350" y="2698750"/>
          <p14:tracePt t="32032" x="4584700" y="2705100"/>
          <p14:tracePt t="32065" x="4591050" y="2705100"/>
          <p14:tracePt t="32085" x="4597400" y="2705100"/>
          <p14:tracePt t="32099" x="4603750" y="2705100"/>
          <p14:tracePt t="32115" x="4610100" y="2705100"/>
          <p14:tracePt t="32131" x="4622800" y="2705100"/>
          <p14:tracePt t="32202" x="4622800" y="2698750"/>
          <p14:tracePt t="32226" x="4622800" y="2692400"/>
          <p14:tracePt t="32235" x="4622800" y="2686050"/>
          <p14:tracePt t="32250" x="4622800" y="2679700"/>
          <p14:tracePt t="32257" x="4622800" y="2673350"/>
          <p14:tracePt t="32265" x="4616450" y="2673350"/>
          <p14:tracePt t="32281" x="4603750" y="2660650"/>
          <p14:tracePt t="32298" x="4584700" y="2641600"/>
          <p14:tracePt t="32315" x="4559300" y="2628900"/>
          <p14:tracePt t="32332" x="4533900" y="2616200"/>
          <p14:tracePt t="32348" x="4502150" y="2603500"/>
          <p14:tracePt t="32365" x="4419600" y="2578100"/>
          <p14:tracePt t="32382" x="4324350" y="2565400"/>
          <p14:tracePt t="32398" x="4216400" y="2546350"/>
          <p14:tracePt t="32415" x="4133850" y="2520950"/>
          <p14:tracePt t="32431" x="4051300" y="2501900"/>
          <p14:tracePt t="32448" x="3987800" y="2476500"/>
          <p14:tracePt t="32465" x="3937000" y="2463800"/>
          <p14:tracePt t="32482" x="3867150" y="2438400"/>
          <p14:tracePt t="32498" x="3714750" y="2393950"/>
          <p14:tracePt t="32515" x="3606800" y="2368550"/>
          <p14:tracePt t="32531" x="3498850" y="2343150"/>
          <p14:tracePt t="32548" x="3390900" y="2317750"/>
          <p14:tracePt t="32564" x="3282950" y="2286000"/>
          <p14:tracePt t="32582" x="3175000" y="2273300"/>
          <p14:tracePt t="32598" x="3111500" y="2260600"/>
          <p14:tracePt t="32601" x="3079750" y="2260600"/>
          <p14:tracePt t="32614" x="3054350" y="2254250"/>
          <p14:tracePt t="32631" x="3016250" y="2254250"/>
          <p14:tracePt t="32648" x="2971800" y="2254250"/>
          <p14:tracePt t="32664" x="2870200" y="2247900"/>
          <p14:tracePt t="32681" x="2774950" y="2222500"/>
          <p14:tracePt t="32698" x="2679700" y="2184400"/>
          <p14:tracePt t="32714" x="2584450" y="2146300"/>
          <p14:tracePt t="32731" x="2559050" y="2146300"/>
          <p14:tracePt t="32748" x="2533650" y="2139950"/>
          <p14:tracePt t="32764" x="2508250" y="2139950"/>
          <p14:tracePt t="32781" x="2482850" y="2146300"/>
          <p14:tracePt t="32798" x="2451100" y="2152650"/>
          <p14:tracePt t="32814" x="2425700" y="2159000"/>
          <p14:tracePt t="32831" x="2400300" y="2165350"/>
          <p14:tracePt t="32848" x="2362200" y="2184400"/>
          <p14:tracePt t="32864" x="2292350" y="2228850"/>
          <p14:tracePt t="32881" x="2235200" y="2260600"/>
          <p14:tracePt t="32898" x="2197100" y="2286000"/>
          <p14:tracePt t="32914" x="2152650" y="2317750"/>
          <p14:tracePt t="32931" x="2127250" y="2343150"/>
          <p14:tracePt t="32948" x="2095500" y="2368550"/>
          <p14:tracePt t="32964" x="2057400" y="2413000"/>
          <p14:tracePt t="32981" x="2032000" y="2444750"/>
          <p14:tracePt t="32998" x="2000250" y="2489200"/>
          <p14:tracePt t="33014" x="1974850" y="2540000"/>
          <p14:tracePt t="33031" x="1943100" y="2603500"/>
          <p14:tracePt t="33047" x="1930400" y="2635250"/>
          <p14:tracePt t="33065" x="1924050" y="2660650"/>
          <p14:tracePt t="33081" x="1924050" y="2698750"/>
          <p14:tracePt t="33097" x="1924050" y="2730500"/>
          <p14:tracePt t="33114" x="1936750" y="2755900"/>
          <p14:tracePt t="33131" x="1955800" y="2787650"/>
          <p14:tracePt t="33147" x="1981200" y="2813050"/>
          <p14:tracePt t="33164" x="2006600" y="2838450"/>
          <p14:tracePt t="33181" x="2025650" y="2857500"/>
          <p14:tracePt t="33198" x="2032000" y="2863850"/>
          <p14:tracePt t="33214" x="2057400" y="2876550"/>
          <p14:tracePt t="33231" x="2076450" y="2889250"/>
          <p14:tracePt t="33247" x="2089150" y="2895600"/>
          <p14:tracePt t="33264" x="2133600" y="2914650"/>
          <p14:tracePt t="33281" x="2228850" y="2940050"/>
          <p14:tracePt t="33298" x="2362200" y="2978150"/>
          <p14:tracePt t="33314" x="2520950" y="3016250"/>
          <p14:tracePt t="33332" x="2755900" y="3073400"/>
          <p14:tracePt t="33347" x="2889250" y="3111500"/>
          <p14:tracePt t="33364" x="2965450" y="3136900"/>
          <p14:tracePt t="33380" x="2990850" y="3136900"/>
          <p14:tracePt t="33397" x="3016250" y="3136900"/>
          <p14:tracePt t="33414" x="3041650" y="3136900"/>
          <p14:tracePt t="33430" x="3086100" y="3130550"/>
          <p14:tracePt t="33447" x="3213100" y="3105150"/>
          <p14:tracePt t="33464" x="3314700" y="3105150"/>
          <p14:tracePt t="33480" x="3390900" y="3105150"/>
          <p14:tracePt t="33497" x="3435350" y="3098800"/>
          <p14:tracePt t="33514" x="3467100" y="3098800"/>
          <p14:tracePt t="33530" x="3492500" y="3098800"/>
          <p14:tracePt t="33547" x="3517900" y="3098800"/>
          <p14:tracePt t="33564" x="3543300" y="3092450"/>
          <p14:tracePt t="33580" x="3581400" y="3073400"/>
          <p14:tracePt t="33598" x="3606800" y="3067050"/>
          <p14:tracePt t="33613" x="3632200" y="3060700"/>
          <p14:tracePt t="33630" x="3689350" y="3041650"/>
          <p14:tracePt t="33647" x="3740150" y="3041650"/>
          <p14:tracePt t="33664" x="3797300" y="3041650"/>
          <p14:tracePt t="33681" x="3848100" y="3035300"/>
          <p14:tracePt t="33697" x="3873500" y="3028950"/>
          <p14:tracePt t="33714" x="3917950" y="3028950"/>
          <p14:tracePt t="33730" x="3949700" y="3022600"/>
          <p14:tracePt t="33747" x="3994150" y="3022600"/>
          <p14:tracePt t="33764" x="4038600" y="3022600"/>
          <p14:tracePt t="33780" x="4076700" y="3022600"/>
          <p14:tracePt t="33797" x="4133850" y="3016250"/>
          <p14:tracePt t="33814" x="4159250" y="3009900"/>
          <p14:tracePt t="33830" x="4184650" y="3003550"/>
          <p14:tracePt t="33847" x="4216400" y="2997200"/>
          <p14:tracePt t="33864" x="4248150" y="2990850"/>
          <p14:tracePt t="33880" x="4273550" y="2984500"/>
          <p14:tracePt t="33897" x="4298950" y="2978150"/>
          <p14:tracePt t="33914" x="4324350" y="2971800"/>
          <p14:tracePt t="33930" x="4362450" y="2965450"/>
          <p14:tracePt t="33947" x="4394200" y="2952750"/>
          <p14:tracePt t="33963" x="4419600" y="2946400"/>
          <p14:tracePt t="33980" x="4445000" y="2940050"/>
          <p14:tracePt t="33997" x="4470400" y="2927350"/>
          <p14:tracePt t="34014" x="4495800" y="2908300"/>
          <p14:tracePt t="34030" x="4514850" y="2895600"/>
          <p14:tracePt t="34047" x="4540250" y="2870200"/>
          <p14:tracePt t="34063" x="4552950" y="2851150"/>
          <p14:tracePt t="34080" x="4565650" y="2838450"/>
          <p14:tracePt t="34097" x="4572000" y="2819400"/>
          <p14:tracePt t="34113" x="4572000" y="2806700"/>
          <p14:tracePt t="34118" x="4572000" y="2800350"/>
          <p14:tracePt t="34130" x="4572000" y="2794000"/>
          <p14:tracePt t="34147" x="4572000" y="2781300"/>
          <p14:tracePt t="34163" x="4572000" y="2749550"/>
          <p14:tracePt t="34180" x="4572000" y="2730500"/>
          <p14:tracePt t="34197" x="4572000" y="2717800"/>
          <p14:tracePt t="34213" x="4572000" y="2698750"/>
          <p14:tracePt t="34230" x="4565650" y="2686050"/>
          <p14:tracePt t="34246" x="4565650" y="2673350"/>
          <p14:tracePt t="34263" x="4559300" y="2667000"/>
          <p14:tracePt t="34280" x="4559300" y="2660650"/>
          <p14:tracePt t="34327" x="4559300" y="2654300"/>
          <p14:tracePt t="34383" x="4572000" y="2647950"/>
          <p14:tracePt t="34390" x="4578350" y="2635250"/>
          <p14:tracePt t="34399" x="4591050" y="2628900"/>
          <p14:tracePt t="34413" x="4616450" y="2603500"/>
          <p14:tracePt t="34430" x="4641850" y="2571750"/>
          <p14:tracePt t="34446" x="4667250" y="2559050"/>
          <p14:tracePt t="34463" x="4699000" y="2540000"/>
          <p14:tracePt t="34480" x="4724400" y="2514600"/>
          <p14:tracePt t="34496" x="4768850" y="2482850"/>
          <p14:tracePt t="34513" x="4806950" y="2463800"/>
          <p14:tracePt t="34530" x="4857750" y="2432050"/>
          <p14:tracePt t="34546" x="4876800" y="2413000"/>
          <p14:tracePt t="34563" x="4895850" y="2406650"/>
          <p14:tracePt t="34580" x="4902200" y="2400300"/>
          <p14:tracePt t="34596" x="4902200" y="2393950"/>
          <p14:tracePt t="34777" x="4902200" y="2387600"/>
          <p14:tracePt t="34809" x="4895850" y="2393950"/>
          <p14:tracePt t="34815" x="4883150" y="2406650"/>
          <p14:tracePt t="34829" x="4851400" y="2432050"/>
          <p14:tracePt t="34846" x="4826000" y="2463800"/>
          <p14:tracePt t="34863" x="4800600" y="2489200"/>
          <p14:tracePt t="34879" x="4768850" y="2514600"/>
          <p14:tracePt t="34896" x="4749800" y="2533650"/>
          <p14:tracePt t="34913" x="4737100" y="2552700"/>
          <p14:tracePt t="34929" x="4730750" y="2559050"/>
          <p14:tracePt t="34946" x="4711700" y="2584450"/>
          <p14:tracePt t="34962" x="4699000" y="2603500"/>
          <p14:tracePt t="34979" x="4673600" y="2628900"/>
          <p14:tracePt t="34996" x="4648200" y="2654300"/>
          <p14:tracePt t="35012" x="4616450" y="2686050"/>
          <p14:tracePt t="35030" x="4565650" y="2717800"/>
          <p14:tracePt t="35046" x="4540250" y="2730500"/>
          <p14:tracePt t="35062" x="4495800" y="2762250"/>
          <p14:tracePt t="35079" x="4470400" y="2781300"/>
          <p14:tracePt t="35096" x="4438650" y="2800350"/>
          <p14:tracePt t="35112" x="4406900" y="2825750"/>
          <p14:tracePt t="35130" x="4368800" y="2844800"/>
          <p14:tracePt t="35146" x="4343400" y="2870200"/>
          <p14:tracePt t="35163" x="4324350" y="2882900"/>
          <p14:tracePt t="35179" x="4311650" y="2901950"/>
          <p14:tracePt t="35196" x="4305300" y="2914650"/>
          <p14:tracePt t="35212" x="4305300" y="2927350"/>
          <p14:tracePt t="35229" x="4305300" y="2952750"/>
          <p14:tracePt t="35246" x="4311650" y="3016250"/>
          <p14:tracePt t="35262" x="4337050" y="3073400"/>
          <p14:tracePt t="35279" x="4362450" y="3111500"/>
          <p14:tracePt t="35296" x="4394200" y="3136900"/>
          <p14:tracePt t="35312" x="4425950" y="3168650"/>
          <p14:tracePt t="35329" x="4451350" y="3187700"/>
          <p14:tracePt t="35346" x="4476750" y="3213100"/>
          <p14:tracePt t="35363" x="4546600" y="3251200"/>
          <p14:tracePt t="35379" x="4648200" y="3282950"/>
          <p14:tracePt t="35396" x="4756150" y="3321050"/>
          <p14:tracePt t="35412" x="4959350" y="3365500"/>
          <p14:tracePt t="35429" x="5067300" y="3403600"/>
          <p14:tracePt t="35446" x="5130800" y="3422650"/>
          <p14:tracePt t="35462" x="5149850" y="3422650"/>
          <p14:tracePt t="35479" x="5162550" y="3422650"/>
          <p14:tracePt t="35495" x="5175250" y="3422650"/>
          <p14:tracePt t="35512" x="5187950" y="3422650"/>
          <p14:tracePt t="35529" x="5213350" y="3422650"/>
          <p14:tracePt t="35545" x="5264150" y="3416300"/>
          <p14:tracePt t="35562" x="5308600" y="3403600"/>
          <p14:tracePt t="35579" x="5346700" y="3390900"/>
          <p14:tracePt t="35596" x="5391150" y="3378200"/>
          <p14:tracePt t="35612" x="5422900" y="3365500"/>
          <p14:tracePt t="35619" x="5435600" y="3359150"/>
          <p14:tracePt t="35629" x="5454650" y="3359150"/>
          <p14:tracePt t="35647" x="5530850" y="3346450"/>
          <p14:tracePt t="35662" x="5581650" y="3346450"/>
          <p14:tracePt t="35679" x="5753100" y="3365500"/>
          <p14:tracePt t="35696" x="5918200" y="3397250"/>
          <p14:tracePt t="35712" x="6076950" y="3435350"/>
          <p14:tracePt t="35729" x="6235700" y="3479800"/>
          <p14:tracePt t="35745" x="6343650" y="3505200"/>
          <p14:tracePt t="35762" x="6388100" y="3524250"/>
          <p14:tracePt t="35779" x="6445250" y="3530600"/>
          <p14:tracePt t="35795" x="6489700" y="3530600"/>
          <p14:tracePt t="35813" x="6559550" y="3530600"/>
          <p14:tracePt t="35829" x="6648450" y="3530600"/>
          <p14:tracePt t="35846" x="6756400" y="3543300"/>
          <p14:tracePt t="35862" x="6858000" y="3543300"/>
          <p14:tracePt t="35879" x="6927850" y="3549650"/>
          <p14:tracePt t="35895" x="6959600" y="3549650"/>
          <p14:tracePt t="35912" x="6991350" y="3543300"/>
          <p14:tracePt t="35929" x="7016750" y="3524250"/>
          <p14:tracePt t="35945" x="7042150" y="3498850"/>
          <p14:tracePt t="35962" x="7092950" y="3467100"/>
          <p14:tracePt t="35978" x="7194550" y="3435350"/>
          <p14:tracePt t="35995" x="7270750" y="3403600"/>
          <p14:tracePt t="36012" x="7353300" y="3365500"/>
          <p14:tracePt t="36028" x="7416800" y="3327400"/>
          <p14:tracePt t="36045" x="7461250" y="3308350"/>
          <p14:tracePt t="36062" x="7486650" y="3289300"/>
          <p14:tracePt t="36078" x="7505700" y="3276600"/>
          <p14:tracePt t="36096" x="7518400" y="3263900"/>
          <p14:tracePt t="36100" x="7531100" y="3257550"/>
          <p14:tracePt t="36112" x="7543800" y="3251200"/>
          <p14:tracePt t="36128" x="7581900" y="3225800"/>
          <p14:tracePt t="36145" x="7607300" y="3206750"/>
          <p14:tracePt t="36162" x="7632700" y="3187700"/>
          <p14:tracePt t="36178" x="7658100" y="3168650"/>
          <p14:tracePt t="36195" x="7689850" y="3136900"/>
          <p14:tracePt t="36212" x="7715250" y="3111500"/>
          <p14:tracePt t="36228" x="7740650" y="3092450"/>
          <p14:tracePt t="36247" x="7766050" y="3060700"/>
          <p14:tracePt t="36262" x="7778750" y="3048000"/>
          <p14:tracePt t="36278" x="7816850" y="3022600"/>
          <p14:tracePt t="36295" x="7835900" y="3003550"/>
          <p14:tracePt t="36312" x="7848600" y="2990850"/>
          <p14:tracePt t="36328" x="7867650" y="2978150"/>
          <p14:tracePt t="36345" x="7886700" y="2965450"/>
          <p14:tracePt t="36362" x="7893050" y="2959100"/>
          <p14:tracePt t="36378" x="7912100" y="2946400"/>
          <p14:tracePt t="36395" x="7924800" y="2940050"/>
          <p14:tracePt t="36412" x="7931150" y="2940050"/>
          <p14:tracePt t="36428" x="7931150" y="2933700"/>
          <p14:tracePt t="36680" x="7937500" y="2940050"/>
          <p14:tracePt t="36687" x="7950200" y="2952750"/>
          <p14:tracePt t="36694" x="7962900" y="2959100"/>
          <p14:tracePt t="36706" x="7962900" y="2965450"/>
          <p14:tracePt t="36720" x="7975600" y="2971800"/>
          <p14:tracePt t="36738" x="7981950" y="2971800"/>
          <p14:tracePt t="36771" x="7981950" y="2978150"/>
          <p14:tracePt t="36793" x="7988300" y="2978150"/>
          <p14:tracePt t="36843" x="7988300" y="2984500"/>
          <p14:tracePt t="36853" x="7994650" y="2984500"/>
          <p14:tracePt t="36876" x="8001000" y="2984500"/>
          <p14:tracePt t="36896" x="8007350" y="2984500"/>
          <p14:tracePt t="36913" x="8013700" y="2984500"/>
          <p14:tracePt t="36920" x="8020050" y="2990850"/>
          <p14:tracePt t="36929" x="8026400" y="2990850"/>
          <p14:tracePt t="36949" x="8032750" y="2990850"/>
          <p14:tracePt t="36961" x="8039100" y="2990850"/>
          <p14:tracePt t="36975" x="8045450" y="2990850"/>
          <p14:tracePt t="36987" x="8051800" y="2990850"/>
          <p14:tracePt t="37003" x="8064500" y="2990850"/>
          <p14:tracePt t="37074" x="8070850" y="2990850"/>
          <p14:tracePt t="37109" x="8077200" y="2997200"/>
          <p14:tracePt t="37124" x="8083550" y="2997200"/>
          <p14:tracePt t="37134" x="8089900" y="2997200"/>
          <p14:tracePt t="37141" x="8096250" y="2997200"/>
          <p14:tracePt t="37155" x="8102600" y="2997200"/>
          <p14:tracePt t="37181" x="8108950" y="2997200"/>
          <p14:tracePt t="37197" x="8108950" y="3003550"/>
          <p14:tracePt t="37209" x="8115300" y="3003550"/>
          <p14:tracePt t="37228" x="8121650" y="3003550"/>
          <p14:tracePt t="37244" x="8128000" y="3003550"/>
          <p14:tracePt t="37268" x="8134350" y="3003550"/>
          <p14:tracePt t="37276" x="8140700" y="3003550"/>
          <p14:tracePt t="37286" x="8147050" y="3003550"/>
          <p14:tracePt t="37304" x="8166100" y="3003550"/>
          <p14:tracePt t="37322" x="8185150" y="3003550"/>
          <p14:tracePt t="37336" x="8204200" y="3003550"/>
          <p14:tracePt t="37353" x="8216900" y="3009900"/>
          <p14:tracePt t="37370" x="8229600" y="3009900"/>
          <p14:tracePt t="37386" x="8235950" y="3009900"/>
          <p14:tracePt t="37403" x="8255000" y="3009900"/>
          <p14:tracePt t="37420" x="8261350" y="3009900"/>
          <p14:tracePt t="37436" x="8274050" y="3009900"/>
          <p14:tracePt t="37453" x="8280400" y="3009900"/>
          <p14:tracePt t="37469" x="8286750" y="3009900"/>
          <p14:tracePt t="37486" x="8299450" y="3009900"/>
          <p14:tracePt t="37503" x="8312150" y="3009900"/>
          <p14:tracePt t="37520" x="8331200" y="3009900"/>
          <p14:tracePt t="37536" x="8350250" y="3009900"/>
          <p14:tracePt t="37553" x="8369300" y="3009900"/>
          <p14:tracePt t="37570" x="8382000" y="3003550"/>
          <p14:tracePt t="37586" x="8388350" y="3003550"/>
          <p14:tracePt t="37603" x="8401050" y="3003550"/>
          <p14:tracePt t="37607" x="8407400" y="3003550"/>
          <p14:tracePt t="37620" x="8413750" y="3003550"/>
          <p14:tracePt t="37636" x="8426450" y="2997200"/>
          <p14:tracePt t="37653" x="8432800" y="2997200"/>
          <p14:tracePt t="37670" x="8439150" y="2990850"/>
          <p14:tracePt t="37686" x="8451850" y="2990850"/>
          <p14:tracePt t="37703" x="8458200" y="2984500"/>
          <p14:tracePt t="37736" x="8470900" y="2978150"/>
          <p14:tracePt t="37754" x="8483600" y="2978150"/>
          <p14:tracePt t="37770" x="8502650" y="2965450"/>
          <p14:tracePt t="37786" x="8528050" y="2952750"/>
          <p14:tracePt t="37803" x="8547100" y="2946400"/>
          <p14:tracePt t="37819" x="8566150" y="2940050"/>
          <p14:tracePt t="37836" x="8585200" y="2927350"/>
          <p14:tracePt t="37853" x="8597900" y="2927350"/>
          <p14:tracePt t="37869" x="8610600" y="2921000"/>
          <p14:tracePt t="37886" x="8616950" y="2921000"/>
          <p14:tracePt t="37903" x="8623300" y="2921000"/>
          <p14:tracePt t="38242" x="8629650" y="2921000"/>
          <p14:tracePt t="38254" x="8629650" y="2914650"/>
          <p14:tracePt t="38344" x="8636000" y="2908300"/>
          <p14:tracePt t="38356" x="8642350" y="2908300"/>
          <p14:tracePt t="38363" x="8648700" y="2908300"/>
          <p14:tracePt t="38378" x="8655050" y="2901950"/>
          <p14:tracePt t="38394" x="8667750" y="2895600"/>
          <p14:tracePt t="38430" x="8667750" y="2889250"/>
          <p14:tracePt t="38445" x="8680450" y="2882900"/>
          <p14:tracePt t="38461" x="8686800" y="2876550"/>
          <p14:tracePt t="38478" x="8693150" y="2876550"/>
          <p14:tracePt t="38494" x="8699500" y="2870200"/>
          <p14:tracePt t="38512" x="8705850" y="2870200"/>
          <p14:tracePt t="38528" x="8718550" y="2857500"/>
          <p14:tracePt t="38544" x="8731250" y="2851150"/>
          <p14:tracePt t="38561" x="8737600" y="2851150"/>
          <p14:tracePt t="38578" x="8743950" y="2844800"/>
          <p14:tracePt t="38614" x="8750300" y="2844800"/>
          <p14:tracePt t="38627" x="8750300" y="2838450"/>
          <p14:tracePt t="38644" x="8756650" y="2838450"/>
          <p14:tracePt t="38676" x="8763000" y="2838450"/>
          <p14:tracePt t="38791" x="8763000" y="2832100"/>
          <p14:tracePt t="39162" x="8769350" y="2832100"/>
          <p14:tracePt t="39171" x="8775700" y="2832100"/>
          <p14:tracePt t="39182" x="8794750" y="2832100"/>
          <p14:tracePt t="39198" x="8858250" y="2851150"/>
          <p14:tracePt t="39214" x="8921750" y="2882900"/>
          <p14:tracePt t="39231" x="8966200" y="2895600"/>
          <p14:tracePt t="39248" x="8997950" y="2914650"/>
          <p14:tracePt t="39265" x="9017000" y="2921000"/>
          <p14:tracePt t="39282" x="9023350" y="2921000"/>
          <p14:tracePt t="39338" x="9029700" y="2921000"/>
          <p14:tracePt t="39353" x="9036050" y="2921000"/>
          <p14:tracePt t="39361" x="9061450" y="2921000"/>
          <p14:tracePt t="39369" x="9080500" y="2940050"/>
          <p14:tracePt t="39381" x="9093200" y="2946400"/>
          <p14:tracePt t="39398" x="9118600" y="2959100"/>
          <p14:tracePt t="39414" x="9150350" y="2971800"/>
          <p14:tracePt t="39431" x="9156700" y="2978150"/>
          <p14:tracePt t="39869" x="9156700" y="2984500"/>
          <p14:tracePt t="40044" x="9156700" y="2978150"/>
          <p14:tracePt t="40053" x="9156700" y="2971800"/>
          <p14:tracePt t="40066" x="9150350" y="2971800"/>
          <p14:tracePt t="40073" x="9150350" y="2965450"/>
          <p14:tracePt t="40097" x="9144000" y="2965450"/>
          <p14:tracePt t="40135" x="9137650" y="2959100"/>
          <p14:tracePt t="40143" x="9131300" y="2959100"/>
          <p14:tracePt t="40154" x="9124950" y="2959100"/>
          <p14:tracePt t="40165" x="9118600" y="2959100"/>
          <p14:tracePt t="40181" x="9112250" y="2959100"/>
          <p14:tracePt t="40389" x="9112250" y="2952750"/>
          <p14:tracePt t="41186" x="9105900" y="2959100"/>
          <p14:tracePt t="41195" x="9099550" y="2965450"/>
          <p14:tracePt t="41268" x="9093200" y="2965450"/>
          <p14:tracePt t="41493" x="9086850" y="2965450"/>
          <p14:tracePt t="41505" x="9086850" y="2971800"/>
          <p14:tracePt t="41512" x="9080500" y="2971800"/>
          <p14:tracePt t="41518" x="9074150" y="2971800"/>
          <p14:tracePt t="41530" x="9067800" y="2971800"/>
          <p14:tracePt t="41546" x="9055100" y="2971800"/>
          <p14:tracePt t="41563" x="9023350" y="2984500"/>
          <p14:tracePt t="41580" x="9010650" y="2984500"/>
          <p14:tracePt t="41596" x="8985250" y="2997200"/>
          <p14:tracePt t="41613" x="8966200" y="3003550"/>
          <p14:tracePt t="41629" x="8953500" y="3009900"/>
          <p14:tracePt t="41646" x="8934450" y="3009900"/>
          <p14:tracePt t="41663" x="8915400" y="3016250"/>
          <p14:tracePt t="41681" x="8896350" y="3016250"/>
          <p14:tracePt t="41696" x="8883650" y="3022600"/>
          <p14:tracePt t="41713" x="8870950" y="3028950"/>
          <p14:tracePt t="41730" x="8864600" y="3028950"/>
          <p14:tracePt t="41746" x="8858250" y="3028950"/>
          <p14:tracePt t="41800" x="8851900" y="3028950"/>
          <p14:tracePt t="41814" x="8845550" y="3028950"/>
          <p14:tracePt t="41826" x="8839200" y="3022600"/>
          <p14:tracePt t="41834" x="8832850" y="3022600"/>
          <p14:tracePt t="41846" x="8826500" y="3016250"/>
          <p14:tracePt t="41863" x="8820150" y="3009900"/>
          <p14:tracePt t="41880" x="8807450" y="2990850"/>
          <p14:tracePt t="41896" x="8794750" y="2984500"/>
          <p14:tracePt t="41913" x="8788400" y="2978150"/>
          <p14:tracePt t="41929" x="8788400" y="2971800"/>
          <p14:tracePt t="42928" x="8788400" y="2978150"/>
          <p14:tracePt t="43117" x="8782050" y="2984500"/>
          <p14:tracePt t="43123" x="8782050" y="2990850"/>
          <p14:tracePt t="43151" x="8782050" y="2997200"/>
          <p14:tracePt t="43245" x="8775700" y="3003550"/>
          <p14:tracePt t="43265" x="8769350" y="3009900"/>
          <p14:tracePt t="43281" x="8763000" y="3009900"/>
          <p14:tracePt t="43289" x="8763000" y="3022600"/>
          <p14:tracePt t="43297" x="8756650" y="3028950"/>
          <p14:tracePt t="43309" x="8750300" y="3028950"/>
          <p14:tracePt t="43318" x="8750300" y="3035300"/>
          <p14:tracePt t="43335" x="8743950" y="3041650"/>
          <p14:tracePt t="43500" x="8743950" y="3048000"/>
          <p14:tracePt t="43512" x="8737600" y="3054350"/>
          <p14:tracePt t="43521" x="8731250" y="3054350"/>
          <p14:tracePt t="43535" x="8724900" y="3073400"/>
          <p14:tracePt t="43552" x="8718550" y="3086100"/>
          <p14:tracePt t="43568" x="8712200" y="3092450"/>
          <p14:tracePt t="43585" x="8705850" y="3098800"/>
          <p14:tracePt t="43618" x="8705850" y="3105150"/>
          <p14:tracePt t="43635" x="8680450" y="3130550"/>
          <p14:tracePt t="43652" x="8674100" y="3149600"/>
          <p14:tracePt t="43668" x="8655050" y="3175000"/>
          <p14:tracePt t="43685" x="8642350" y="3194050"/>
          <p14:tracePt t="43702" x="8604250" y="3232150"/>
          <p14:tracePt t="43718" x="8578850" y="3263900"/>
          <p14:tracePt t="43735" x="8553450" y="3295650"/>
          <p14:tracePt t="43751" x="8521700" y="3333750"/>
          <p14:tracePt t="43768" x="8496300" y="3359150"/>
          <p14:tracePt t="43785" x="8477250" y="3384550"/>
          <p14:tracePt t="43802" x="8458200" y="3403600"/>
          <p14:tracePt t="43819" x="8445500" y="3416300"/>
          <p14:tracePt t="43835" x="8439150" y="3422650"/>
          <p14:tracePt t="43851" x="8432800" y="3422650"/>
          <p14:tracePt t="43904" x="8432800" y="3429000"/>
          <p14:tracePt t="44221" x="8426450" y="3435350"/>
          <p14:tracePt t="44237" x="8420100" y="3441700"/>
          <p14:tracePt t="44246" x="8407400" y="3454400"/>
          <p14:tracePt t="44258" x="8401050" y="3467100"/>
          <p14:tracePt t="44274" x="8362950" y="3498850"/>
          <p14:tracePt t="44291" x="8350250" y="3511550"/>
          <p14:tracePt t="44308" x="8337550" y="3517900"/>
          <p14:tracePt t="44324" x="8324850" y="3524250"/>
          <p14:tracePt t="44341" x="8318500" y="3530600"/>
          <p14:tracePt t="44358" x="8305800" y="3543300"/>
          <p14:tracePt t="44374" x="8274050" y="3549650"/>
          <p14:tracePt t="44391" x="8248650" y="3556000"/>
          <p14:tracePt t="44408" x="8216900" y="3562350"/>
          <p14:tracePt t="44424" x="8191500" y="3562350"/>
          <p14:tracePt t="44441" x="8166100" y="3562350"/>
          <p14:tracePt t="44458" x="8147050" y="3562350"/>
          <p14:tracePt t="44474" x="8134350" y="3562350"/>
          <p14:tracePt t="44491" x="8115300" y="3562350"/>
          <p14:tracePt t="44507" x="8108950" y="3562350"/>
          <p14:tracePt t="44531" x="8102600" y="3562350"/>
          <p14:tracePt t="44636" x="8096250" y="3562350"/>
          <p14:tracePt t="44655" x="8089900" y="3562350"/>
          <p14:tracePt t="44667" x="8083550" y="3562350"/>
          <p14:tracePt t="44675" x="8077200" y="3562350"/>
          <p14:tracePt t="44691" x="8064500" y="3562350"/>
          <p14:tracePt t="44707" x="8039100" y="3568700"/>
          <p14:tracePt t="44724" x="8013700" y="3575050"/>
          <p14:tracePt t="44741" x="7988300" y="3575050"/>
          <p14:tracePt t="44758" x="7962900" y="3581400"/>
          <p14:tracePt t="44774" x="7937500" y="3587750"/>
          <p14:tracePt t="44791" x="7899400" y="3594100"/>
          <p14:tracePt t="44808" x="7874000" y="3606800"/>
          <p14:tracePt t="44824" x="7848600" y="3619500"/>
          <p14:tracePt t="44840" x="7823200" y="3625850"/>
          <p14:tracePt t="44857" x="7797800" y="3638550"/>
          <p14:tracePt t="44874" x="7772400" y="3638550"/>
          <p14:tracePt t="44891" x="7747000" y="3651250"/>
          <p14:tracePt t="44908" x="7721600" y="3657600"/>
          <p14:tracePt t="44924" x="7696200" y="3663950"/>
          <p14:tracePt t="44941" x="7658100" y="3670300"/>
          <p14:tracePt t="44957" x="7632700" y="3676650"/>
          <p14:tracePt t="44974" x="7613650" y="3683000"/>
          <p14:tracePt t="44991" x="7600950" y="3689350"/>
          <p14:tracePt t="45007" x="7569200" y="3702050"/>
          <p14:tracePt t="45024" x="7543800" y="3708400"/>
          <p14:tracePt t="45040" x="7512050" y="3714750"/>
          <p14:tracePt t="45057" x="7493000" y="3714750"/>
          <p14:tracePt t="45074" x="7486650" y="3714750"/>
          <p14:tracePt t="45090" x="7480300" y="3714750"/>
          <p14:tracePt t="45124" x="7473950" y="3714750"/>
          <p14:tracePt t="45144" x="7467600" y="3714750"/>
          <p14:tracePt t="45149" x="7461250" y="3714750"/>
          <p14:tracePt t="45159" x="7454900" y="3721100"/>
          <p14:tracePt t="45174" x="7429500" y="3727450"/>
          <p14:tracePt t="45190" x="7404100" y="3740150"/>
          <p14:tracePt t="45207" x="7378700" y="3752850"/>
          <p14:tracePt t="45224" x="7353300" y="3765550"/>
          <p14:tracePt t="45240" x="7327900" y="3771900"/>
          <p14:tracePt t="45257" x="7302500" y="3778250"/>
          <p14:tracePt t="45274" x="7277100" y="3797300"/>
          <p14:tracePt t="45290" x="7245350" y="3810000"/>
          <p14:tracePt t="45307" x="7219950" y="3816350"/>
          <p14:tracePt t="45323" x="7194550" y="3829050"/>
          <p14:tracePt t="45340" x="7169150" y="3848100"/>
          <p14:tracePt t="45357" x="7124700" y="3867150"/>
          <p14:tracePt t="45374" x="7080250" y="3867150"/>
          <p14:tracePt t="45390" x="6959600" y="3867150"/>
          <p14:tracePt t="45407" x="6858000" y="3860800"/>
          <p14:tracePt t="45423" x="6762750" y="3854450"/>
          <p14:tracePt t="45440" x="6692900" y="3835400"/>
          <p14:tracePt t="45457" x="6661150" y="3822700"/>
          <p14:tracePt t="45473" x="6623050" y="3816350"/>
          <p14:tracePt t="45490" x="6584950" y="3816350"/>
          <p14:tracePt t="45507" x="6534150" y="3816350"/>
          <p14:tracePt t="45523" x="6483350" y="3803650"/>
          <p14:tracePt t="45540" x="6445250" y="3790950"/>
          <p14:tracePt t="45557" x="6419850" y="3778250"/>
          <p14:tracePt t="45574" x="6394450" y="3759200"/>
          <p14:tracePt t="45590" x="6350000" y="3733800"/>
          <p14:tracePt t="45609" x="6318250" y="3721100"/>
          <p14:tracePt t="45614" x="6311900" y="3714750"/>
          <p14:tracePt t="45624" x="6299200" y="3714750"/>
          <p14:tracePt t="45640" x="6286500" y="3708400"/>
          <p14:tracePt t="45657" x="6280150" y="3702050"/>
          <p14:tracePt t="45673" x="6267450" y="3695700"/>
          <p14:tracePt t="45690" x="6242050" y="3689350"/>
          <p14:tracePt t="45706" x="6165850" y="3670300"/>
          <p14:tracePt t="45723" x="6064250" y="3632200"/>
          <p14:tracePt t="45740" x="5956300" y="3594100"/>
          <p14:tracePt t="45756" x="5848350" y="3556000"/>
          <p14:tracePt t="45773" x="5740400" y="3524250"/>
          <p14:tracePt t="45790" x="5626100" y="3486150"/>
          <p14:tracePt t="45806" x="5499100" y="3454400"/>
          <p14:tracePt t="45823" x="5467350" y="3429000"/>
          <p14:tracePt t="45840" x="5429250" y="3409950"/>
          <p14:tracePt t="45856" x="5410200" y="3403600"/>
          <p14:tracePt t="45873" x="5346700" y="3384550"/>
          <p14:tracePt t="45890" x="5264150" y="3359150"/>
          <p14:tracePt t="45906" x="5130800" y="3321050"/>
          <p14:tracePt t="45923" x="4972050" y="3276600"/>
          <p14:tracePt t="45940" x="4826000" y="3238500"/>
          <p14:tracePt t="45956" x="4641850" y="3200400"/>
          <p14:tracePt t="45973" x="4546600" y="3187700"/>
          <p14:tracePt t="45990" x="4495800" y="3187700"/>
          <p14:tracePt t="46006" x="4464050" y="3187700"/>
          <p14:tracePt t="46023" x="4438650" y="3194050"/>
          <p14:tracePt t="46040" x="4413250" y="3200400"/>
          <p14:tracePt t="46056" x="4381500" y="3213100"/>
          <p14:tracePt t="46073" x="4375150" y="3213100"/>
          <p14:tracePt t="46090" x="4368800" y="3213100"/>
          <p14:tracePt t="46106" x="4362450" y="3219450"/>
          <p14:tracePt t="46132" x="4356100" y="3219450"/>
          <p14:tracePt t="46141" x="4349750" y="3225800"/>
          <p14:tracePt t="46156" x="4343400" y="3232150"/>
          <p14:tracePt t="46173" x="4324350" y="3251200"/>
          <p14:tracePt t="46190" x="4318000" y="3257550"/>
          <p14:tracePt t="46206" x="4305300" y="3270250"/>
          <p14:tracePt t="46223" x="4292600" y="3282950"/>
          <p14:tracePt t="46239" x="4267200" y="3302000"/>
          <p14:tracePt t="46256" x="4254500" y="3321050"/>
          <p14:tracePt t="46273" x="4248150" y="3327400"/>
          <p14:tracePt t="46290" x="4241800" y="3340100"/>
          <p14:tracePt t="46306" x="4229100" y="3352800"/>
          <p14:tracePt t="46323" x="4222750" y="3359150"/>
          <p14:tracePt t="46339" x="4222750" y="3371850"/>
          <p14:tracePt t="46356" x="4216400" y="3390900"/>
          <p14:tracePt t="46373" x="4216400" y="3409950"/>
          <p14:tracePt t="46390" x="4216400" y="3416300"/>
          <p14:tracePt t="46406" x="4222750" y="3429000"/>
          <p14:tracePt t="46502" x="4229100" y="3429000"/>
          <p14:tracePt t="46514" x="4235450" y="3429000"/>
          <p14:tracePt t="46527" x="4241800" y="3429000"/>
          <p14:tracePt t="46540" x="4248150" y="3429000"/>
          <p14:tracePt t="46548" x="4254500" y="3422650"/>
          <p14:tracePt t="46558" x="4260850" y="3422650"/>
          <p14:tracePt t="46573" x="4286250" y="3409950"/>
          <p14:tracePt t="46589" x="4311650" y="3397250"/>
          <p14:tracePt t="46606" x="4337050" y="3384550"/>
          <p14:tracePt t="46610" x="4349750" y="3384550"/>
          <p14:tracePt t="46622" x="4362450" y="3378200"/>
          <p14:tracePt t="46641" x="4387850" y="3378200"/>
          <p14:tracePt t="46656" x="4406900" y="3371850"/>
          <p14:tracePt t="46673" x="4438650" y="3371850"/>
          <p14:tracePt t="46689" x="4451350" y="3365500"/>
          <p14:tracePt t="46706" x="4476750" y="3359150"/>
          <p14:tracePt t="46723" x="4502150" y="3352800"/>
          <p14:tracePt t="46739" x="4527550" y="3346450"/>
          <p14:tracePt t="46756" x="4552950" y="3346450"/>
          <p14:tracePt t="46772" x="4591050" y="3346450"/>
          <p14:tracePt t="46789" x="4610100" y="3346450"/>
          <p14:tracePt t="46805" x="4622800" y="3346450"/>
          <p14:tracePt t="46822" x="4635500" y="3346450"/>
          <p14:tracePt t="46839" x="4641850" y="3346450"/>
          <p14:tracePt t="46872" x="4654550" y="3359150"/>
          <p14:tracePt t="46889" x="4692650" y="3378200"/>
          <p14:tracePt t="46906" x="4718050" y="3390900"/>
          <p14:tracePt t="46923" x="4743450" y="3403600"/>
          <p14:tracePt t="46939" x="4756150" y="3416300"/>
          <p14:tracePt t="46956" x="4781550" y="3422650"/>
          <p14:tracePt t="46972" x="4806950" y="3429000"/>
          <p14:tracePt t="46989" x="4826000" y="3435350"/>
          <p14:tracePt t="47006" x="4832350" y="3441700"/>
          <p14:tracePt t="47201" x="4832350" y="3448050"/>
          <p14:tracePt t="47214" x="4819650" y="3460750"/>
          <p14:tracePt t="47223" x="4806950" y="3473450"/>
          <p14:tracePt t="47233" x="4794250" y="3479800"/>
          <p14:tracePt t="47240" x="4781550" y="3486150"/>
          <p14:tracePt t="47256" x="4762500" y="3498850"/>
          <p14:tracePt t="47273" x="4756150" y="3498850"/>
          <p14:tracePt t="47388" x="4749800" y="3498850"/>
          <p14:tracePt t="47402" x="4743450" y="3498850"/>
          <p14:tracePt t="47425" x="4737100" y="3498850"/>
          <p14:tracePt t="47452" x="4737100" y="3505200"/>
          <p14:tracePt t="47473" x="4730750" y="3511550"/>
          <p14:tracePt t="47487" x="4724400" y="3511550"/>
          <p14:tracePt t="47590" x="4718050" y="3511550"/>
          <p14:tracePt t="47713" x="4718050" y="3517900"/>
          <p14:tracePt t="47836" x="4724400" y="3517900"/>
          <p14:tracePt t="47849" x="4730750" y="3517900"/>
          <p14:tracePt t="47858" x="4737100" y="3517900"/>
          <p14:tracePt t="47872" x="4762500" y="3511550"/>
          <p14:tracePt t="47888" x="4794250" y="3511550"/>
          <p14:tracePt t="47905" x="4851400" y="3511550"/>
          <p14:tracePt t="47922" x="4927600" y="3536950"/>
          <p14:tracePt t="47938" x="4991100" y="3562350"/>
          <p14:tracePt t="47955" x="5022850" y="3575050"/>
          <p14:tracePt t="47972" x="5048250" y="3587750"/>
          <p14:tracePt t="47988" x="5086350" y="3594100"/>
          <p14:tracePt t="48005" x="5105400" y="3594100"/>
          <p14:tracePt t="48022" x="5130800" y="3594100"/>
          <p14:tracePt t="48038" x="5156200" y="3600450"/>
          <p14:tracePt t="48055" x="5187950" y="3600450"/>
          <p14:tracePt t="48072" x="5245100" y="3625850"/>
          <p14:tracePt t="48088" x="5410200" y="3683000"/>
          <p14:tracePt t="48105" x="5505450" y="3714750"/>
          <p14:tracePt t="48123" x="5594350" y="3740150"/>
          <p14:tracePt t="48139" x="5676900" y="3778250"/>
          <p14:tracePt t="48155" x="5784850" y="3803650"/>
          <p14:tracePt t="48172" x="5892800" y="3829050"/>
          <p14:tracePt t="48188" x="6000750" y="3841750"/>
          <p14:tracePt t="48205" x="6121400" y="3854450"/>
          <p14:tracePt t="48222" x="6203950" y="3867150"/>
          <p14:tracePt t="48238" x="6261100" y="3873500"/>
          <p14:tracePt t="48255" x="6299200" y="3879850"/>
          <p14:tracePt t="48272" x="6330950" y="3879850"/>
          <p14:tracePt t="48288" x="6356350" y="3886200"/>
          <p14:tracePt t="48305" x="6388100" y="3892550"/>
          <p14:tracePt t="48322" x="6419850" y="3898900"/>
          <p14:tracePt t="48338" x="6515100" y="3924300"/>
          <p14:tracePt t="48355" x="6572250" y="3930650"/>
          <p14:tracePt t="48372" x="6648450" y="3937000"/>
          <p14:tracePt t="48389" x="6731000" y="3937000"/>
          <p14:tracePt t="48405" x="6832600" y="3937000"/>
          <p14:tracePt t="48422" x="6921500" y="3937000"/>
          <p14:tracePt t="48438" x="7086600" y="3917950"/>
          <p14:tracePt t="48455" x="7194550" y="3886200"/>
          <p14:tracePt t="48471" x="7302500" y="3854450"/>
          <p14:tracePt t="48488" x="7410450" y="3816350"/>
          <p14:tracePt t="48505" x="7524750" y="3778250"/>
          <p14:tracePt t="48521" x="7632700" y="3752850"/>
          <p14:tracePt t="48538" x="7734300" y="3733800"/>
          <p14:tracePt t="48555" x="7829550" y="3727450"/>
          <p14:tracePt t="48571" x="7988300" y="3714750"/>
          <p14:tracePt t="48588" x="8096250" y="3702050"/>
          <p14:tracePt t="48605" x="8204200" y="3670300"/>
          <p14:tracePt t="48621" x="8312150" y="3632200"/>
          <p14:tracePt t="48638" x="8445500" y="3594100"/>
          <p14:tracePt t="48655" x="8578850" y="3575050"/>
          <p14:tracePt t="48671" x="8693150" y="3568700"/>
          <p14:tracePt t="48688" x="8870950" y="3524250"/>
          <p14:tracePt t="48704" x="8978900" y="3498850"/>
          <p14:tracePt t="48721" x="9086850" y="3467100"/>
          <p14:tracePt t="48738" x="9169400" y="3435350"/>
          <p14:tracePt t="48755" x="9213850" y="3409950"/>
          <p14:tracePt t="48771" x="9245600" y="3397250"/>
          <p14:tracePt t="48788" x="9258300" y="3390900"/>
          <p14:tracePt t="48805" x="9283700" y="3378200"/>
          <p14:tracePt t="48821" x="9290050" y="3365500"/>
          <p14:tracePt t="48838" x="9302750" y="3352800"/>
          <p14:tracePt t="48855" x="9315450" y="3346450"/>
          <p14:tracePt t="48872" x="9328150" y="3333750"/>
          <p14:tracePt t="48888" x="9334500" y="3321050"/>
          <p14:tracePt t="48904" x="9347200" y="3314700"/>
          <p14:tracePt t="48924" x="9359900" y="3302000"/>
          <p14:tracePt t="48938" x="9366250" y="3295650"/>
          <p14:tracePt t="49041" x="9372600" y="3302000"/>
          <p14:tracePt t="49049" x="9378950" y="3321050"/>
          <p14:tracePt t="49056" x="9385300" y="3352800"/>
          <p14:tracePt t="49071" x="9398000" y="3390900"/>
          <p14:tracePt t="49088" x="9410700" y="3422650"/>
          <p14:tracePt t="49104" x="9417050" y="3448050"/>
          <p14:tracePt t="49121" x="9417050" y="3460750"/>
          <p14:tracePt t="49138" x="9417050" y="3486150"/>
          <p14:tracePt t="49155" x="9417050" y="3517900"/>
          <p14:tracePt t="49171" x="9404350" y="3543300"/>
          <p14:tracePt t="49188" x="9391650" y="3556000"/>
          <p14:tracePt t="49205" x="9372600" y="3575050"/>
          <p14:tracePt t="49221" x="9372600" y="3581400"/>
          <p14:tracePt t="49238" x="9366250" y="3587750"/>
          <p14:tracePt t="49254" x="9353550" y="3600450"/>
          <p14:tracePt t="49271" x="9347200" y="3606800"/>
          <p14:tracePt t="49288" x="9340850" y="3613150"/>
          <p14:tracePt t="49304" x="9334500" y="3625850"/>
          <p14:tracePt t="49321" x="9334500" y="3638550"/>
          <p14:tracePt t="49338" x="9321800" y="3651250"/>
          <p14:tracePt t="49354" x="9309100" y="3676650"/>
          <p14:tracePt t="49371" x="9296400" y="3689350"/>
          <p14:tracePt t="49387" x="9290050" y="3708400"/>
          <p14:tracePt t="49404" x="9283700" y="3721100"/>
          <p14:tracePt t="49421" x="9264650" y="3733800"/>
          <p14:tracePt t="49438" x="9232900" y="3759200"/>
          <p14:tracePt t="49454" x="9194800" y="3797300"/>
          <p14:tracePt t="49471" x="9169400" y="3816350"/>
          <p14:tracePt t="49488" x="9150350" y="3835400"/>
          <p14:tracePt t="49504" x="9124950" y="3848100"/>
          <p14:tracePt t="49521" x="9099550" y="3867150"/>
          <p14:tracePt t="49537" x="9074150" y="3886200"/>
          <p14:tracePt t="49554" x="9042400" y="3905250"/>
          <p14:tracePt t="49571" x="9017000" y="3930650"/>
          <p14:tracePt t="49587" x="8972550" y="3968750"/>
          <p14:tracePt t="49604" x="8928100" y="3987800"/>
          <p14:tracePt t="49621" x="8864600" y="4019550"/>
          <p14:tracePt t="49637" x="8782050" y="4057650"/>
          <p14:tracePt t="49656" x="8705850" y="4076700"/>
          <p14:tracePt t="49670" x="8610600" y="4114800"/>
          <p14:tracePt t="49687" x="8515350" y="4140200"/>
          <p14:tracePt t="49705" x="8407400" y="4165600"/>
          <p14:tracePt t="49721" x="8242300" y="4222750"/>
          <p14:tracePt t="49737" x="8134350" y="4241800"/>
          <p14:tracePt t="49754" x="8001000" y="4267200"/>
          <p14:tracePt t="49770" x="7861300" y="4267200"/>
          <p14:tracePt t="49787" x="7727950" y="4279900"/>
          <p14:tracePt t="49804" x="7588250" y="4286250"/>
          <p14:tracePt t="49820" x="7353300" y="4305300"/>
          <p14:tracePt t="49837" x="7200900" y="4286250"/>
          <p14:tracePt t="49854" x="7042150" y="4254500"/>
          <p14:tracePt t="49870" x="6896100" y="4216400"/>
          <p14:tracePt t="49887" x="6762750" y="4197350"/>
          <p14:tracePt t="49904" x="6648450" y="4171950"/>
          <p14:tracePt t="49920" x="6540500" y="4171950"/>
          <p14:tracePt t="49937" x="6381750" y="4152900"/>
          <p14:tracePt t="49953" x="6280150" y="4152900"/>
          <p14:tracePt t="49970" x="6203950" y="4152900"/>
          <p14:tracePt t="49987" x="6121400" y="4146550"/>
          <p14:tracePt t="50004" x="6070600" y="4146550"/>
          <p14:tracePt t="50020" x="6045200" y="4146550"/>
          <p14:tracePt t="50039" x="6019800" y="4146550"/>
          <p14:tracePt t="50054" x="5994400" y="4152900"/>
          <p14:tracePt t="50070" x="5949950" y="4171950"/>
          <p14:tracePt t="50087" x="5899150" y="4184650"/>
          <p14:tracePt t="50103" x="5816600" y="4203700"/>
          <p14:tracePt t="50120" x="5715000" y="4210050"/>
          <p14:tracePt t="50137" x="5619750" y="4229100"/>
          <p14:tracePt t="50154" x="5549900" y="4235450"/>
          <p14:tracePt t="50170" x="5499100" y="4235450"/>
          <p14:tracePt t="50187" x="5473700" y="4235450"/>
          <p14:tracePt t="50203" x="5448300" y="4235450"/>
          <p14:tracePt t="50220" x="5416550" y="4235450"/>
          <p14:tracePt t="50237" x="5372100" y="4235450"/>
          <p14:tracePt t="50253" x="5327650" y="4235450"/>
          <p14:tracePt t="50270" x="5276850" y="4235450"/>
          <p14:tracePt t="50287" x="5245100" y="4254500"/>
          <p14:tracePt t="50304" x="5194300" y="4298950"/>
          <p14:tracePt t="50320" x="5168900" y="4324350"/>
          <p14:tracePt t="50336" x="5137150" y="4349750"/>
          <p14:tracePt t="50353" x="5105400" y="4381500"/>
          <p14:tracePt t="50370" x="5067300" y="4406900"/>
          <p14:tracePt t="50386" x="5035550" y="4432300"/>
          <p14:tracePt t="50403" x="4972050" y="4464050"/>
          <p14:tracePt t="50420" x="4876800" y="4502150"/>
          <p14:tracePt t="50436" x="4718050" y="4565650"/>
          <p14:tracePt t="50453" x="4692650" y="4591050"/>
          <p14:tracePt t="50470" x="4673600" y="4610100"/>
          <p14:tracePt t="50486" x="4660900" y="4622800"/>
          <p14:tracePt t="50503" x="4660900" y="4629150"/>
          <p14:tracePt t="50536" x="4660900" y="4635500"/>
          <p14:tracePt t="50553" x="4654550" y="4648200"/>
          <p14:tracePt t="50570" x="4648200" y="4673600"/>
          <p14:tracePt t="50587" x="4648200" y="4692650"/>
          <p14:tracePt t="50603" x="4648200" y="4705350"/>
          <p14:tracePt t="50606" x="4648200" y="4711700"/>
          <p14:tracePt t="50620" x="4648200" y="4724400"/>
          <p14:tracePt t="50636" x="4648200" y="4749800"/>
          <p14:tracePt t="50654" x="4654550" y="4762500"/>
          <p14:tracePt t="50671" x="4673600" y="4775200"/>
          <p14:tracePt t="50687" x="4686300" y="4787900"/>
          <p14:tracePt t="50703" x="4705350" y="4800600"/>
          <p14:tracePt t="50720" x="4718050" y="4800600"/>
          <p14:tracePt t="50736" x="4743450" y="4813300"/>
          <p14:tracePt t="50753" x="4781550" y="4826000"/>
          <p14:tracePt t="50770" x="4832350" y="4845050"/>
          <p14:tracePt t="50786" x="4921250" y="4864100"/>
          <p14:tracePt t="50803" x="5003800" y="4895850"/>
          <p14:tracePt t="50820" x="5111750" y="4914900"/>
          <p14:tracePt t="50836" x="5219700" y="4933950"/>
          <p14:tracePt t="50853" x="5302250" y="4946650"/>
          <p14:tracePt t="50869" x="5365750" y="4946650"/>
          <p14:tracePt t="50886" x="5511800" y="4946650"/>
          <p14:tracePt t="50903" x="5613400" y="4946650"/>
          <p14:tracePt t="50919" x="5721350" y="4959350"/>
          <p14:tracePt t="50936" x="5829300" y="4965700"/>
          <p14:tracePt t="50953" x="5911850" y="4984750"/>
          <p14:tracePt t="50969" x="5962650" y="4997450"/>
          <p14:tracePt t="50986" x="6013450" y="5003800"/>
          <p14:tracePt t="51002" x="6057900" y="5010150"/>
          <p14:tracePt t="51020" x="6102350" y="5029200"/>
          <p14:tracePt t="51036" x="6165850" y="5060950"/>
          <p14:tracePt t="51053" x="6203950" y="5080000"/>
          <p14:tracePt t="51069" x="6235700" y="5105400"/>
          <p14:tracePt t="51086" x="6261100" y="5118100"/>
          <p14:tracePt t="51103" x="6286500" y="5130800"/>
          <p14:tracePt t="51105" x="6299200" y="5137150"/>
          <p14:tracePt t="51120" x="6311900" y="5143500"/>
          <p14:tracePt t="51136" x="6330950" y="5156200"/>
          <p14:tracePt t="51153" x="6369050" y="5175250"/>
          <p14:tracePt t="51170" x="6394450" y="5181600"/>
          <p14:tracePt t="51186" x="6419850" y="5194300"/>
          <p14:tracePt t="51203" x="6438900" y="5207000"/>
          <p14:tracePt t="53636" x="6432550" y="5213350"/>
          <p14:tracePt t="53643" x="6432550" y="5219700"/>
          <p14:tracePt t="53653" x="6426200" y="5219700"/>
          <p14:tracePt t="53662" x="6419850" y="5226050"/>
          <p14:tracePt t="53678" x="6413500" y="5226050"/>
          <p14:tracePt t="53695" x="6407150" y="5232400"/>
          <p14:tracePt t="53712" x="6400800" y="5232400"/>
          <p14:tracePt t="53730" x="6400800" y="5238750"/>
          <p14:tracePt t="60627" x="6394450" y="5238750"/>
          <p14:tracePt t="60647" x="6388100" y="5238750"/>
          <p14:tracePt t="60655" x="6381750" y="5238750"/>
          <p14:tracePt t="60661" x="6381750" y="5245100"/>
          <p14:tracePt t="60680" x="6375400" y="5245100"/>
          <p14:tracePt t="60779" x="6369050" y="5245100"/>
          <p14:tracePt t="60805" x="6362700" y="5245100"/>
          <p14:tracePt t="60989" x="6356350" y="5245100"/>
          <p14:tracePt t="62001" x="6350000" y="5245100"/>
          <p14:tracePt t="62015" x="6343650" y="5245100"/>
          <p14:tracePt t="62019" x="6337300" y="5251450"/>
          <p14:tracePt t="62032" x="6324600" y="5257800"/>
          <p14:tracePt t="62049" x="6286500" y="5264150"/>
          <p14:tracePt t="62066" x="6267450" y="5264150"/>
          <p14:tracePt t="62083" x="6229350" y="5264150"/>
          <p14:tracePt t="62099" x="6203950" y="5264150"/>
          <p14:tracePt t="62104" x="6191250" y="5257800"/>
          <p14:tracePt t="62133" x="6172200" y="5251450"/>
          <p14:tracePt t="62149" x="6165850" y="5245100"/>
          <p14:tracePt t="62167" x="6159500" y="5245100"/>
          <p14:tracePt t="62183" x="6153150" y="5245100"/>
          <p14:tracePt t="62200" x="6146800" y="5245100"/>
          <p14:tracePt t="62216" x="6146800" y="5238750"/>
          <p14:tracePt t="62348" x="6146800" y="5232400"/>
          <p14:tracePt t="62375" x="6140450" y="5232400"/>
          <p14:tracePt t="62547" x="6134100" y="5232400"/>
          <p14:tracePt t="62569" x="6134100" y="5226050"/>
          <p14:tracePt t="62647" x="6127750" y="5226050"/>
          <p14:tracePt t="63677" x="6127750" y="5219700"/>
          <p14:tracePt t="63693" x="6127750" y="5213350"/>
          <p14:tracePt t="63713" x="6127750" y="5207000"/>
          <p14:tracePt t="63769" x="6127750" y="5200650"/>
          <p14:tracePt t="66849" x="6146800" y="5200650"/>
          <p14:tracePt t="66857" x="6165850" y="5194300"/>
          <p14:tracePt t="66869" x="6191250" y="5194300"/>
          <p14:tracePt t="66885" x="6273800" y="5181600"/>
          <p14:tracePt t="66902" x="6330950" y="5175250"/>
          <p14:tracePt t="66919" x="6400800" y="5175250"/>
          <p14:tracePt t="66935" x="6457950" y="5162550"/>
          <p14:tracePt t="66952" x="6502400" y="5162550"/>
          <p14:tracePt t="66971" x="6540500" y="5156200"/>
          <p14:tracePt t="66987" x="6572250" y="5156200"/>
          <p14:tracePt t="67002" x="6661150" y="5156200"/>
          <p14:tracePt t="67019" x="6737350" y="5162550"/>
          <p14:tracePt t="67036" x="6819900" y="5162550"/>
          <p14:tracePt t="67052" x="6896100" y="5168900"/>
          <p14:tracePt t="67069" x="6978650" y="5168900"/>
          <p14:tracePt t="67085" x="7035800" y="5181600"/>
          <p14:tracePt t="67103" x="7086600" y="5181600"/>
          <p14:tracePt t="67107" x="7112000" y="5181600"/>
          <p14:tracePt t="67119" x="7188200" y="5181600"/>
          <p14:tracePt t="67136" x="7296150" y="5194300"/>
          <p14:tracePt t="67152" x="7404100" y="5226050"/>
          <p14:tracePt t="67169" x="7512050" y="5257800"/>
          <p14:tracePt t="67186" x="7620000" y="5264150"/>
          <p14:tracePt t="67202" x="7747000" y="5270500"/>
          <p14:tracePt t="67219" x="7854950" y="5283200"/>
          <p14:tracePt t="67235" x="7937500" y="5289550"/>
          <p14:tracePt t="67252" x="7994650" y="5289550"/>
          <p14:tracePt t="67269" x="8026400" y="5289550"/>
          <p14:tracePt t="67285" x="8051800" y="5289550"/>
          <p14:tracePt t="67302" x="8083550" y="5289550"/>
          <p14:tracePt t="67319" x="8121650" y="5283200"/>
          <p14:tracePt t="67335" x="8147050" y="5276850"/>
          <p14:tracePt t="67352" x="8178800" y="5276850"/>
          <p14:tracePt t="67368" x="8216900" y="5264150"/>
          <p14:tracePt t="67385" x="8248650" y="5251450"/>
          <p14:tracePt t="67402" x="8280400" y="5238750"/>
          <p14:tracePt t="67418" x="8343900" y="5213350"/>
          <p14:tracePt t="67435" x="8407400" y="5194300"/>
          <p14:tracePt t="67452" x="8477250" y="5168900"/>
          <p14:tracePt t="67468" x="8610600" y="5143500"/>
          <p14:tracePt t="67485" x="8718550" y="5130800"/>
          <p14:tracePt t="67502" x="8801100" y="5130800"/>
          <p14:tracePt t="67519" x="8851900" y="5130800"/>
          <p14:tracePt t="67535" x="8870950" y="5130800"/>
          <p14:tracePt t="67552" x="8890000" y="5130800"/>
          <p14:tracePt t="67568" x="8902700" y="5124450"/>
          <p14:tracePt t="67585" x="8915400" y="5118100"/>
          <p14:tracePt t="67602" x="8947150" y="5092700"/>
          <p14:tracePt t="67606" x="8959850" y="5080000"/>
          <p14:tracePt t="67618" x="8972550" y="5067300"/>
          <p14:tracePt t="67635" x="8997950" y="5041900"/>
          <p14:tracePt t="67652" x="9023350" y="5016500"/>
          <p14:tracePt t="67668" x="9074150" y="4972050"/>
          <p14:tracePt t="67685" x="9099550" y="4946650"/>
          <p14:tracePt t="67702" x="9131300" y="4927600"/>
          <p14:tracePt t="67718" x="9150350" y="4902200"/>
          <p14:tracePt t="67735" x="9163050" y="4870450"/>
          <p14:tracePt t="67752" x="9188450" y="4845050"/>
          <p14:tracePt t="67768" x="9213850" y="4826000"/>
          <p14:tracePt t="67785" x="9220200" y="4813300"/>
          <p14:tracePt t="67802" x="9220200" y="4800600"/>
          <p14:tracePt t="67819" x="9220200" y="4787900"/>
          <p14:tracePt t="67835" x="9226550" y="4781550"/>
          <p14:tracePt t="67851" x="9226550" y="4775200"/>
          <p14:tracePt t="67885" x="9232900" y="4768850"/>
          <p14:tracePt t="67902" x="9232900" y="4762500"/>
          <p14:tracePt t="70440" x="9226550" y="4756150"/>
          <p14:tracePt t="70447" x="9226550" y="4749800"/>
          <p14:tracePt t="70459" x="9201150" y="4743450"/>
          <p14:tracePt t="70476" x="9175750" y="4743450"/>
          <p14:tracePt t="70492" x="9150350" y="4743450"/>
          <p14:tracePt t="70509" x="9124950" y="4743450"/>
          <p14:tracePt t="70525" x="9099550" y="4743450"/>
          <p14:tracePt t="70542" x="9074150" y="4743450"/>
          <p14:tracePt t="70559" x="9048750" y="4737100"/>
          <p14:tracePt t="70577" x="9029700" y="4737100"/>
          <p14:tracePt t="70592" x="8991600" y="4737100"/>
          <p14:tracePt t="70609" x="8966200" y="4737100"/>
          <p14:tracePt t="70625" x="8940800" y="4737100"/>
          <p14:tracePt t="70643" x="8915400" y="4737100"/>
          <p14:tracePt t="70659" x="8890000" y="4730750"/>
          <p14:tracePt t="70676" x="8864600" y="4724400"/>
          <p14:tracePt t="70692" x="8832850" y="4718050"/>
          <p14:tracePt t="70709" x="8820150" y="4711700"/>
          <p14:tracePt t="70726" x="8807450" y="4711700"/>
          <p14:tracePt t="70742" x="8794750" y="4711700"/>
          <p14:tracePt t="70759" x="8788400" y="4711700"/>
          <p14:tracePt t="70775" x="8775700" y="4711700"/>
          <p14:tracePt t="70792" x="8763000" y="4711700"/>
          <p14:tracePt t="70809" x="8763000" y="4705350"/>
          <p14:tracePt t="70825" x="8756650" y="4705350"/>
          <p14:tracePt t="70842" x="8750300" y="4705350"/>
          <p14:tracePt t="70859" x="8737600" y="4699000"/>
          <p14:tracePt t="70875" x="8724900" y="4699000"/>
          <p14:tracePt t="70892" x="8718550" y="4699000"/>
          <p14:tracePt t="70909" x="8705850" y="4699000"/>
          <p14:tracePt t="70926" x="8686800" y="4692650"/>
          <p14:tracePt t="70942" x="8674100" y="4692650"/>
          <p14:tracePt t="70959" x="8648700" y="4692650"/>
          <p14:tracePt t="70975" x="8623300" y="4692650"/>
          <p14:tracePt t="70992" x="8597900" y="4692650"/>
          <p14:tracePt t="71008" x="8572500" y="4692650"/>
          <p14:tracePt t="71025" x="8553450" y="4692650"/>
          <p14:tracePt t="71043" x="8528050" y="4686300"/>
          <p14:tracePt t="71059" x="8489950" y="4673600"/>
          <p14:tracePt t="71075" x="8464550" y="4667250"/>
          <p14:tracePt t="71092" x="8439150" y="4654550"/>
          <p14:tracePt t="71108" x="8413750" y="4641850"/>
          <p14:tracePt t="71125" x="8388350" y="4635500"/>
          <p14:tracePt t="71142" x="8356600" y="4622800"/>
          <p14:tracePt t="71158" x="8331200" y="4616450"/>
          <p14:tracePt t="71175" x="8299450" y="4597400"/>
          <p14:tracePt t="71192" x="8248650" y="4597400"/>
          <p14:tracePt t="71208" x="8216900" y="4591050"/>
          <p14:tracePt t="71225" x="8191500" y="4584700"/>
          <p14:tracePt t="71242" x="8166100" y="4578350"/>
          <p14:tracePt t="71258" x="8140700" y="4578350"/>
          <p14:tracePt t="71275" x="8115300" y="4578350"/>
          <p14:tracePt t="71292" x="8089900" y="4578350"/>
          <p14:tracePt t="71309" x="8051800" y="4578350"/>
          <p14:tracePt t="71325" x="8039100" y="4572000"/>
          <p14:tracePt t="71341" x="8013700" y="4572000"/>
          <p14:tracePt t="71358" x="7994650" y="4572000"/>
          <p14:tracePt t="71375" x="7975600" y="4572000"/>
          <p14:tracePt t="71391" x="7950200" y="4572000"/>
          <p14:tracePt t="71408" x="7924800" y="4572000"/>
          <p14:tracePt t="71425" x="7899400" y="4572000"/>
          <p14:tracePt t="71442" x="7874000" y="4572000"/>
          <p14:tracePt t="71458" x="7848600" y="4572000"/>
          <p14:tracePt t="71475" x="7835900" y="4572000"/>
          <p14:tracePt t="71492" x="7810500" y="4584700"/>
          <p14:tracePt t="71508" x="7785100" y="4591050"/>
          <p14:tracePt t="71525" x="7753350" y="4610100"/>
          <p14:tracePt t="71541" x="7727950" y="4629150"/>
          <p14:tracePt t="71558" x="7689850" y="4654550"/>
          <p14:tracePt t="71576" x="7664450" y="4673600"/>
          <p14:tracePt t="71591" x="7639050" y="4692650"/>
          <p14:tracePt t="71608" x="7620000" y="4711700"/>
          <p14:tracePt t="71624" x="7594600" y="4730750"/>
          <p14:tracePt t="71642" x="7562850" y="4756150"/>
          <p14:tracePt t="71658" x="7543800" y="4787900"/>
          <p14:tracePt t="71675" x="7512050" y="4826000"/>
          <p14:tracePt t="71692" x="7486650" y="4845050"/>
          <p14:tracePt t="71708" x="7473950" y="4857750"/>
          <p14:tracePt t="71725" x="7448550" y="4870450"/>
          <p14:tracePt t="71741" x="7423150" y="4876800"/>
          <p14:tracePt t="71758" x="7391400" y="4883150"/>
          <p14:tracePt t="71774" x="7346950" y="4889500"/>
          <p14:tracePt t="71792" x="7321550" y="4889500"/>
          <p14:tracePt t="71808" x="7296150" y="4889500"/>
          <p14:tracePt t="71824" x="7270750" y="4889500"/>
          <p14:tracePt t="71841" x="7239000" y="4889500"/>
          <p14:tracePt t="71859" x="7207250" y="4895850"/>
          <p14:tracePt t="71874" x="7156450" y="4895850"/>
          <p14:tracePt t="71892" x="7118350" y="4889500"/>
          <p14:tracePt t="71908" x="7054850" y="4876800"/>
          <p14:tracePt t="71924" x="7023100" y="4870450"/>
          <p14:tracePt t="71941" x="6997700" y="4864100"/>
          <p14:tracePt t="71958" x="6972300" y="4851400"/>
          <p14:tracePt t="71974" x="6946900" y="4851400"/>
          <p14:tracePt t="71991" x="6927850" y="4851400"/>
          <p14:tracePt t="72008" x="6915150" y="4845050"/>
          <p14:tracePt t="72024" x="6889750" y="4845050"/>
          <p14:tracePt t="72041" x="6883400" y="4838700"/>
          <p14:tracePt t="72085" x="6877050" y="4838700"/>
          <p14:tracePt t="72099" x="6870700" y="4838700"/>
          <p14:tracePt t="72108" x="6870700" y="4832350"/>
          <p14:tracePt t="72124" x="6864350" y="4832350"/>
          <p14:tracePt t="72250" x="6858000" y="4832350"/>
          <p14:tracePt t="72270" x="6858000" y="4826000"/>
          <p14:tracePt t="72286" x="6851650" y="4826000"/>
          <p14:tracePt t="72295" x="6845300" y="4826000"/>
          <p14:tracePt t="72302" x="6838950" y="4826000"/>
          <p14:tracePt t="72311" x="6826250" y="4826000"/>
          <p14:tracePt t="72324" x="6819900" y="4819650"/>
          <p14:tracePt t="72341" x="6807200" y="4819650"/>
          <p14:tracePt t="72358" x="6781800" y="4819650"/>
          <p14:tracePt t="72374" x="6762750" y="4819650"/>
          <p14:tracePt t="72391" x="6737350" y="4826000"/>
          <p14:tracePt t="72407" x="6705600" y="4838700"/>
          <p14:tracePt t="72424" x="6673850" y="4864100"/>
          <p14:tracePt t="72441" x="6597650" y="4889500"/>
          <p14:tracePt t="72457" x="6572250" y="4902200"/>
          <p14:tracePt t="72474" x="6546850" y="4914900"/>
          <p14:tracePt t="72491" x="6527800" y="4914900"/>
          <p14:tracePt t="72507" x="6515100" y="4927600"/>
          <p14:tracePt t="72524" x="6496050" y="4933950"/>
          <p14:tracePt t="72541" x="6470650" y="4933950"/>
          <p14:tracePt t="72557" x="6457950" y="4933950"/>
          <p14:tracePt t="72574" x="6445250" y="4940300"/>
          <p14:tracePt t="72591" x="6438900" y="4940300"/>
          <p14:tracePt t="72608" x="6426200" y="4940300"/>
          <p14:tracePt t="72609" x="6419850" y="4940300"/>
          <p14:tracePt t="72624" x="6419850" y="4946650"/>
          <p14:tracePt t="72657" x="6413500" y="4946650"/>
          <p14:tracePt t="72685" x="6407150" y="4946650"/>
          <p14:tracePt t="72708" x="6407150" y="4953000"/>
          <p14:tracePt t="72720" x="6400800" y="4953000"/>
          <p14:tracePt t="72730" x="6394450" y="4959350"/>
          <p14:tracePt t="72742" x="6388100" y="4965700"/>
          <p14:tracePt t="72757" x="6381750" y="4972050"/>
          <p14:tracePt t="72773" x="6381750" y="4978400"/>
          <p14:tracePt t="72790" x="6381750" y="4984750"/>
          <p14:tracePt t="72807" x="6375400" y="4984750"/>
          <p14:tracePt t="72824" x="6375400" y="4991100"/>
          <p14:tracePt t="72959" x="6369050" y="4991100"/>
          <p14:tracePt t="73035" x="6369050" y="4997450"/>
          <p14:tracePt t="73047" x="6362700" y="5003800"/>
          <p14:tracePt t="73056" x="6362700" y="5010150"/>
          <p14:tracePt t="73063" x="6356350" y="5010150"/>
          <p14:tracePt t="73074" x="6356350" y="5016500"/>
          <p14:tracePt t="73343" x="6350000" y="5016500"/>
          <p14:tracePt t="74321" x="6343650" y="5016500"/>
          <p14:tracePt t="74355" x="6337300" y="5016500"/>
          <p14:tracePt t="74367" x="6330950" y="5016500"/>
          <p14:tracePt t="74374" x="6324600" y="5016500"/>
          <p14:tracePt t="74388" x="6318250" y="5016500"/>
          <p14:tracePt t="74405" x="6311900" y="5016500"/>
          <p14:tracePt t="74422" x="6305550" y="5016500"/>
          <p14:tracePt t="74438" x="6292850" y="5022850"/>
          <p14:tracePt t="74455" x="6286500" y="5029200"/>
          <p14:tracePt t="74471" x="6280150" y="5041900"/>
          <p14:tracePt t="74488" x="6273800" y="5048250"/>
          <p14:tracePt t="74504" x="6261100" y="5054600"/>
          <p14:tracePt t="74521" x="6242050" y="5060950"/>
          <p14:tracePt t="74538" x="6229350" y="5073650"/>
          <p14:tracePt t="74554" x="6203950" y="5086350"/>
          <p14:tracePt t="74571" x="6178550" y="5099050"/>
          <p14:tracePt t="74588" x="6172200" y="5111750"/>
          <p14:tracePt t="74590" x="6159500" y="5118100"/>
          <p14:tracePt t="74604" x="6140450" y="5124450"/>
          <p14:tracePt t="74621" x="6121400" y="5143500"/>
          <p14:tracePt t="74637" x="6108700" y="5156200"/>
          <p14:tracePt t="74654" x="6083300" y="5181600"/>
          <p14:tracePt t="74671" x="6057900" y="5194300"/>
          <p14:tracePt t="74688" x="6032500" y="5207000"/>
          <p14:tracePt t="74704" x="6019800" y="5213350"/>
          <p14:tracePt t="74721" x="6007100" y="5213350"/>
          <p14:tracePt t="74738" x="6000750" y="5213350"/>
          <p14:tracePt t="74782" x="5994400" y="5213350"/>
          <p14:tracePt t="74802" x="5988050" y="5213350"/>
          <p14:tracePt t="74815" x="5988050" y="5207000"/>
          <p14:tracePt t="74823" x="5981700" y="5207000"/>
          <p14:tracePt t="74865" x="5975350" y="5207000"/>
          <p14:tracePt t="74891" x="5969000" y="5207000"/>
          <p14:tracePt t="74904" x="5962650" y="5207000"/>
          <p14:tracePt t="74919" x="5956300" y="5207000"/>
          <p14:tracePt t="74930" x="5949950" y="5213350"/>
          <p14:tracePt t="74937" x="5943600" y="5213350"/>
          <p14:tracePt t="74954" x="5930900" y="5219700"/>
          <p14:tracePt t="74971" x="5924550" y="5219700"/>
          <p14:tracePt t="74987" x="5905500" y="5219700"/>
          <p14:tracePt t="75004" x="5886450" y="5219700"/>
          <p14:tracePt t="75021" x="5873750" y="5219700"/>
          <p14:tracePt t="75038" x="5861050" y="5219700"/>
          <p14:tracePt t="75054" x="5822950" y="5219700"/>
          <p14:tracePt t="75071" x="5797550" y="5207000"/>
          <p14:tracePt t="75087" x="5778500" y="5207000"/>
          <p14:tracePt t="75104" x="5759450" y="5207000"/>
          <p14:tracePt t="75120" x="5734050" y="5207000"/>
          <p14:tracePt t="75138" x="5708650" y="5207000"/>
          <p14:tracePt t="75154" x="5670550" y="5207000"/>
          <p14:tracePt t="75171" x="5638800" y="5207000"/>
          <p14:tracePt t="75188" x="5607050" y="5207000"/>
          <p14:tracePt t="75204" x="5556250" y="5213350"/>
          <p14:tracePt t="75221" x="5480050" y="5213350"/>
          <p14:tracePt t="75237" x="5416550" y="5200650"/>
          <p14:tracePt t="75254" x="5365750" y="5187950"/>
          <p14:tracePt t="75270" x="5321300" y="5156200"/>
          <p14:tracePt t="75287" x="5302250" y="5143500"/>
          <p14:tracePt t="75304" x="5289550" y="5137150"/>
          <p14:tracePt t="75320" x="5283200" y="5137150"/>
          <p14:tracePt t="75337" x="5283200" y="5130800"/>
          <p14:tracePt t="75362" x="5276850" y="5130800"/>
          <p14:tracePt t="75370" x="5270500" y="5130800"/>
          <p14:tracePt t="75390" x="5264150" y="5130800"/>
          <p14:tracePt t="75406" x="5257800" y="5130800"/>
          <p14:tracePt t="75420" x="5257800" y="5124450"/>
          <p14:tracePt t="75742" x="5251450" y="5124450"/>
          <p14:tracePt t="75768" x="5245100" y="5130800"/>
          <p14:tracePt t="75774" x="5245100" y="5137150"/>
          <p14:tracePt t="75782" x="5245100" y="5143500"/>
          <p14:tracePt t="75798" x="5238750" y="5143500"/>
          <p14:tracePt t="75815" x="5232400" y="5149850"/>
          <p14:tracePt t="75832" x="5226050" y="5162550"/>
          <p14:tracePt t="75850" x="5219700" y="5168900"/>
          <p14:tracePt t="75865" x="5213350" y="5175250"/>
          <p14:tracePt t="75882" x="5207000" y="5181600"/>
          <p14:tracePt t="75898" x="5207000" y="5187950"/>
          <p14:tracePt t="75931" x="5200650" y="5194300"/>
          <p14:tracePt t="75948" x="5194300" y="5194300"/>
          <p14:tracePt t="75965" x="5187950" y="5194300"/>
          <p14:tracePt t="75981" x="5187950" y="5200650"/>
          <p14:tracePt t="75998" x="5181600" y="5207000"/>
          <p14:tracePt t="76015" x="5168900" y="5213350"/>
          <p14:tracePt t="76031" x="5156200" y="5226050"/>
          <p14:tracePt t="76048" x="5143500" y="5238750"/>
          <p14:tracePt t="76065" x="5124450" y="5251450"/>
          <p14:tracePt t="76081" x="5092700" y="5257800"/>
          <p14:tracePt t="76098" x="5080000" y="5270500"/>
          <p14:tracePt t="76115" x="5054600" y="5276850"/>
          <p14:tracePt t="76131" x="5035550" y="5283200"/>
          <p14:tracePt t="76148" x="5016500" y="5295900"/>
          <p14:tracePt t="76164" x="5003800" y="5295900"/>
          <p14:tracePt t="76182" x="4965700" y="5308600"/>
          <p14:tracePt t="76198" x="4953000" y="5314950"/>
          <p14:tracePt t="76214" x="4921250" y="5314950"/>
          <p14:tracePt t="76232" x="4895850" y="5314950"/>
          <p14:tracePt t="76248" x="4870450" y="5321300"/>
          <p14:tracePt t="76265" x="4845050" y="5321300"/>
          <p14:tracePt t="76282" x="4826000" y="5327650"/>
          <p14:tracePt t="76299" x="4800600" y="5327650"/>
          <p14:tracePt t="76314" x="4762500" y="5334000"/>
          <p14:tracePt t="76332" x="4743450" y="5334000"/>
          <p14:tracePt t="76348" x="4718050" y="5340350"/>
          <p14:tracePt t="76364" x="4692650" y="5340350"/>
          <p14:tracePt t="76381" x="4667250" y="5346700"/>
          <p14:tracePt t="76400" x="4648200" y="5353050"/>
          <p14:tracePt t="76414" x="4622800" y="5359400"/>
          <p14:tracePt t="76431" x="4597400" y="5365750"/>
          <p14:tracePt t="76448" x="4578350" y="5378450"/>
          <p14:tracePt t="76465" x="4559300" y="5391150"/>
          <p14:tracePt t="76481" x="4533900" y="5403850"/>
          <p14:tracePt t="76498" x="4508500" y="5416550"/>
          <p14:tracePt t="76514" x="4489450" y="5435600"/>
          <p14:tracePt t="76531" x="4464050" y="5454650"/>
          <p14:tracePt t="76548" x="4445000" y="5467350"/>
          <p14:tracePt t="76564" x="4406900" y="5492750"/>
          <p14:tracePt t="76581" x="4387850" y="5505450"/>
          <p14:tracePt t="76598" x="4368800" y="5511800"/>
          <p14:tracePt t="76614" x="4362450" y="5518150"/>
          <p14:tracePt t="76631" x="4356100" y="5518150"/>
          <p14:tracePt t="76795" x="4362450" y="5518150"/>
          <p14:tracePt t="76801" x="4368800" y="5518150"/>
          <p14:tracePt t="76812" x="4368800" y="5511800"/>
          <p14:tracePt t="76820" x="4375150" y="5505450"/>
          <p14:tracePt t="76831" x="4381500" y="5499100"/>
          <p14:tracePt t="76848" x="4394200" y="5492750"/>
          <p14:tracePt t="76864" x="4413250" y="5473700"/>
          <p14:tracePt t="76881" x="4438650" y="5454650"/>
          <p14:tracePt t="76897" x="4470400" y="5422900"/>
          <p14:tracePt t="76914" x="4495800" y="5397500"/>
          <p14:tracePt t="76931" x="4521200" y="5372100"/>
          <p14:tracePt t="76950" x="4546600" y="5340350"/>
          <p14:tracePt t="76964" x="4591050" y="5276850"/>
          <p14:tracePt t="76981" x="4622800" y="5207000"/>
          <p14:tracePt t="76997" x="4641850" y="5124450"/>
          <p14:tracePt t="77014" x="4648200" y="5029200"/>
          <p14:tracePt t="77031" x="4648200" y="4940300"/>
          <p14:tracePt t="77047" x="4648200" y="4883150"/>
          <p14:tracePt t="77064" x="4641850" y="4857750"/>
          <p14:tracePt t="77081" x="4629150" y="4832350"/>
          <p14:tracePt t="77097" x="4629150" y="4826000"/>
          <p14:tracePt t="77114" x="4622800" y="4819650"/>
          <p14:tracePt t="77444" x="4629150" y="4819650"/>
          <p14:tracePt t="77455" x="4635500" y="4819650"/>
          <p14:tracePt t="77468" x="4648200" y="4832350"/>
          <p14:tracePt t="77480" x="4660900" y="4838700"/>
          <p14:tracePt t="77496" x="4699000" y="4851400"/>
          <p14:tracePt t="77514" x="4737100" y="4883150"/>
          <p14:tracePt t="77530" x="4787900" y="4914900"/>
          <p14:tracePt t="77547" x="4819650" y="4927600"/>
          <p14:tracePt t="77563" x="4857750" y="4940300"/>
          <p14:tracePt t="77580" x="4883150" y="4946650"/>
          <p14:tracePt t="77597" x="4908550" y="4953000"/>
          <p14:tracePt t="77602" x="4921250" y="4959350"/>
          <p14:tracePt t="77613" x="4933950" y="4965700"/>
          <p14:tracePt t="77631" x="4959350" y="4972050"/>
          <p14:tracePt t="77647" x="4997450" y="4978400"/>
          <p14:tracePt t="77664" x="5010150" y="4978400"/>
          <p14:tracePt t="77681" x="5016500" y="4978400"/>
          <p14:tracePt t="77713" x="5029200" y="4978400"/>
          <p14:tracePt t="77746" x="5035550" y="4978400"/>
          <p14:tracePt t="77780" x="5041900" y="4978400"/>
          <p14:tracePt t="77800" x="5048250" y="4972050"/>
          <p14:tracePt t="77813" x="5054600" y="4972050"/>
          <p14:tracePt t="77818" x="5060950" y="4965700"/>
          <p14:tracePt t="77830" x="5067300" y="4965700"/>
          <p14:tracePt t="77846" x="5086350" y="4965700"/>
          <p14:tracePt t="77863" x="5092700" y="4959350"/>
          <p14:tracePt t="77880" x="5105400" y="4953000"/>
          <p14:tracePt t="77896" x="5118100" y="4953000"/>
          <p14:tracePt t="77913" x="5124450" y="4946650"/>
          <p14:tracePt t="77930" x="5130800" y="4940300"/>
          <p14:tracePt t="77946" x="5143500" y="4927600"/>
          <p14:tracePt t="77963" x="5149850" y="4921250"/>
          <p14:tracePt t="77996" x="5149850" y="4914900"/>
          <p14:tracePt t="78021" x="5156200" y="4914900"/>
          <p14:tracePt t="80343" x="5156200" y="4921250"/>
          <p14:tracePt t="81581" x="5149850" y="4927600"/>
          <p14:tracePt t="81592" x="5143500" y="4927600"/>
          <p14:tracePt t="81603" x="5143500" y="4933950"/>
          <p14:tracePt t="81617" x="5137150" y="4933950"/>
          <p14:tracePt t="81678" x="5137150" y="4940300"/>
          <p14:tracePt t="81731" x="5130800" y="4940300"/>
          <p14:tracePt t="81803" x="5130800" y="4946650"/>
          <p14:tracePt t="81837" x="5124450" y="4946650"/>
          <p14:tracePt t="81854" x="5124450" y="4953000"/>
          <p14:tracePt t="81875" x="5118100" y="4953000"/>
          <p14:tracePt t="81887" x="5118100" y="4959350"/>
          <p14:tracePt t="84967" x="5111750" y="4965700"/>
          <p14:tracePt t="84980" x="5105400" y="4972050"/>
          <p14:tracePt t="84992" x="5105400" y="4978400"/>
          <p14:tracePt t="85004" x="5099050" y="4978400"/>
          <p14:tracePt t="85095" x="5092700" y="4978400"/>
          <p14:tracePt t="86767" x="5092700" y="4972050"/>
          <p14:tracePt t="86787" x="5092700" y="4965700"/>
          <p14:tracePt t="86807" x="5092700" y="4959350"/>
          <p14:tracePt t="86814" x="5092700" y="4953000"/>
          <p14:tracePt t="86881" x="5092700" y="4946650"/>
          <p14:tracePt t="86906" x="5099050" y="4946650"/>
          <p14:tracePt t="86967" x="5099050" y="4940300"/>
          <p14:tracePt t="86979" x="5099050" y="4933950"/>
          <p14:tracePt t="87048" x="5099050" y="4927600"/>
          <p14:tracePt t="87199" x="5105400" y="4927600"/>
          <p14:tracePt t="87223" x="5105400" y="4921250"/>
          <p14:tracePt t="87233" x="5111750" y="4914900"/>
          <p14:tracePt t="87244" x="5111750" y="4908550"/>
          <p14:tracePt t="87261" x="5118100" y="4902200"/>
          <p14:tracePt t="87277" x="5118100" y="4895850"/>
          <p14:tracePt t="87294" x="5118100" y="4889500"/>
          <p14:tracePt t="87311" x="5124450" y="4883150"/>
          <p14:tracePt t="87327" x="5124450" y="4876800"/>
          <p14:tracePt t="87396" x="5124450" y="4870450"/>
          <p14:tracePt t="89251" x="5130800" y="4870450"/>
          <p14:tracePt t="89277" x="5137150" y="4876800"/>
          <p14:tracePt t="89294" x="5143500" y="4883150"/>
          <p14:tracePt t="89304" x="5149850" y="4889500"/>
          <p14:tracePt t="89318" x="5156200" y="4895850"/>
          <p14:tracePt t="89326" x="5162550" y="4895850"/>
          <p14:tracePt t="89338" x="5162550" y="4902200"/>
          <p14:tracePt t="89358" x="5168900" y="4908550"/>
          <p14:tracePt t="89371" x="5175250" y="4914900"/>
          <p14:tracePt t="89388" x="5187950" y="4933950"/>
          <p14:tracePt t="89404" x="5207000" y="4959350"/>
          <p14:tracePt t="89421" x="5226050" y="4991100"/>
          <p14:tracePt t="89438" x="5238750" y="5016500"/>
          <p14:tracePt t="89455" x="5251450" y="5035550"/>
          <p14:tracePt t="89471" x="5257800" y="5048250"/>
          <p14:tracePt t="89488" x="5257800" y="5054600"/>
          <p14:tracePt t="89521" x="5257800" y="5060950"/>
          <p14:tracePt t="89879" x="5257800" y="5067300"/>
          <p14:tracePt t="89893" x="5257800" y="5073650"/>
          <p14:tracePt t="89901" x="5245100" y="5080000"/>
          <p14:tracePt t="89909" x="5232400" y="5086350"/>
          <p14:tracePt t="89917" x="5219700" y="5099050"/>
          <p14:tracePt t="89934" x="5175250" y="5111750"/>
          <p14:tracePt t="89951" x="5143500" y="5111750"/>
          <p14:tracePt t="89968" x="5099050" y="5111750"/>
          <p14:tracePt t="89984" x="5080000" y="5105400"/>
          <p14:tracePt t="90001" x="5003800" y="5092700"/>
          <p14:tracePt t="90017" x="4946650" y="5092700"/>
          <p14:tracePt t="90034" x="4889500" y="5092700"/>
          <p14:tracePt t="90052" x="4813300" y="5092700"/>
          <p14:tracePt t="90067" x="4711700" y="5092700"/>
          <p14:tracePt t="90086" x="4622800" y="5092700"/>
          <p14:tracePt t="90101" x="4521200" y="5092700"/>
          <p14:tracePt t="90117" x="4489450" y="5086350"/>
          <p14:tracePt t="90134" x="4464050" y="5080000"/>
          <p14:tracePt t="90151" x="4438650" y="5073650"/>
          <p14:tracePt t="90168" x="4413250" y="5073650"/>
          <p14:tracePt t="90184" x="4381500" y="5067300"/>
          <p14:tracePt t="90200" x="4298950" y="5048250"/>
          <p14:tracePt t="90217" x="4108450" y="4991100"/>
          <p14:tracePt t="90233" x="3987800" y="4953000"/>
          <p14:tracePt t="90250" x="3867150" y="4914900"/>
          <p14:tracePt t="90267" x="3771900" y="4889500"/>
          <p14:tracePt t="90284" x="3689350" y="4876800"/>
          <p14:tracePt t="90301" x="3619500" y="4864100"/>
          <p14:tracePt t="90317" x="3587750" y="4864100"/>
          <p14:tracePt t="90335" x="3556000" y="4864100"/>
          <p14:tracePt t="90350" x="3505200" y="4870450"/>
          <p14:tracePt t="90367" x="3397250" y="4870450"/>
          <p14:tracePt t="90384" x="3333750" y="4870450"/>
          <p14:tracePt t="90400" x="3295650" y="4870450"/>
          <p14:tracePt t="90417" x="3282950" y="4870450"/>
          <p14:tracePt t="90434" x="3270250" y="4870450"/>
          <p14:tracePt t="90451" x="3263900" y="4870450"/>
          <p14:tracePt t="90526" x="3263900" y="4876800"/>
          <p14:tracePt t="90534" x="3270250" y="4876800"/>
          <p14:tracePt t="90543" x="3282950" y="4883150"/>
          <p14:tracePt t="90552" x="3295650" y="4889500"/>
          <p14:tracePt t="90567" x="3327400" y="4902200"/>
          <p14:tracePt t="90583" x="3384550" y="4921250"/>
          <p14:tracePt t="90600" x="3479800" y="4933950"/>
          <p14:tracePt t="90618" x="3587750" y="4965700"/>
          <p14:tracePt t="90623" x="3644900" y="4972050"/>
          <p14:tracePt t="90633" x="3695700" y="4978400"/>
          <p14:tracePt t="90650" x="3860800" y="5029200"/>
          <p14:tracePt t="90667" x="3968750" y="5054600"/>
          <p14:tracePt t="90684" x="4076700" y="5080000"/>
          <p14:tracePt t="90700" x="4184650" y="5118100"/>
          <p14:tracePt t="90717" x="4311650" y="5156200"/>
          <p14:tracePt t="90734" x="4457700" y="5194300"/>
          <p14:tracePt t="90750" x="4578350" y="5232400"/>
          <p14:tracePt t="90767" x="4743450" y="5283200"/>
          <p14:tracePt t="90783" x="4813300" y="5302250"/>
          <p14:tracePt t="90801" x="4845050" y="5308600"/>
          <p14:tracePt t="90817" x="4870450" y="5308600"/>
          <p14:tracePt t="90833" x="4895850" y="5308600"/>
          <p14:tracePt t="90850" x="4921250" y="5308600"/>
          <p14:tracePt t="90866" x="4965700" y="5308600"/>
          <p14:tracePt t="90883" x="4984750" y="5308600"/>
          <p14:tracePt t="90900" x="5029200" y="5308600"/>
          <p14:tracePt t="90916" x="5067300" y="5308600"/>
          <p14:tracePt t="90933" x="5111750" y="5314950"/>
          <p14:tracePt t="90950" x="5143500" y="5314950"/>
          <p14:tracePt t="90966" x="5168900" y="5314950"/>
          <p14:tracePt t="90983" x="5181600" y="5314950"/>
          <p14:tracePt t="91000" x="5200650" y="5302250"/>
          <p14:tracePt t="91016" x="5219700" y="5289550"/>
          <p14:tracePt t="91033" x="5232400" y="5270500"/>
          <p14:tracePt t="91050" x="5238750" y="5251450"/>
          <p14:tracePt t="91066" x="5238750" y="5238750"/>
          <p14:tracePt t="91083" x="5245100" y="5226050"/>
          <p14:tracePt t="91100" x="5245100" y="5219700"/>
          <p14:tracePt t="91146" x="5245100" y="5213350"/>
          <p14:tracePt t="91155" x="5245100" y="5207000"/>
          <p14:tracePt t="91169" x="5238750" y="5207000"/>
          <p14:tracePt t="91183" x="5219700" y="5187950"/>
          <p14:tracePt t="91200" x="5200650" y="5175250"/>
          <p14:tracePt t="91216" x="5175250" y="5149850"/>
          <p14:tracePt t="91233" x="5149850" y="5118100"/>
          <p14:tracePt t="91250" x="5118100" y="5092700"/>
          <p14:tracePt t="91267" x="5067300" y="5067300"/>
          <p14:tracePt t="91283" x="4997450" y="5029200"/>
          <p14:tracePt t="91300" x="4921250" y="4997450"/>
          <p14:tracePt t="91316" x="4819650" y="4972050"/>
          <p14:tracePt t="91333" x="4749800" y="4965700"/>
          <p14:tracePt t="91349" x="4667250" y="4959350"/>
          <p14:tracePt t="91366" x="4603750" y="4959350"/>
          <p14:tracePt t="91383" x="4546600" y="4959350"/>
          <p14:tracePt t="91400" x="4495800" y="4959350"/>
          <p14:tracePt t="91417" x="4451350" y="4959350"/>
          <p14:tracePt t="91433" x="4406900" y="4959350"/>
          <p14:tracePt t="91449" x="4381500" y="4965700"/>
          <p14:tracePt t="91466" x="4343400" y="4972050"/>
          <p14:tracePt t="91483" x="4311650" y="4984750"/>
          <p14:tracePt t="91499" x="4286250" y="4997450"/>
          <p14:tracePt t="91516" x="4260850" y="5003800"/>
          <p14:tracePt t="91533" x="4222750" y="5010150"/>
          <p14:tracePt t="91550" x="4203700" y="5010150"/>
          <p14:tracePt t="91566" x="4178300" y="5022850"/>
          <p14:tracePt t="91583" x="4152900" y="5035550"/>
          <p14:tracePt t="91599" x="4133850" y="5054600"/>
          <p14:tracePt t="91603" x="4121150" y="5073650"/>
          <p14:tracePt t="91616" x="4108450" y="5080000"/>
          <p14:tracePt t="91633" x="4083050" y="5086350"/>
          <p14:tracePt t="91650" x="4064000" y="5099050"/>
          <p14:tracePt t="91666" x="4051300" y="5099050"/>
          <p14:tracePt t="92127" x="4051300" y="5092700"/>
          <p14:tracePt t="92133" x="4051300" y="5086350"/>
          <p14:tracePt t="92141" x="4064000" y="5086350"/>
          <p14:tracePt t="92149" x="4070350" y="5080000"/>
          <p14:tracePt t="92164" x="4076700" y="5073650"/>
          <p14:tracePt t="92180" x="4089400" y="5060950"/>
          <p14:tracePt t="92197" x="4127500" y="5041900"/>
          <p14:tracePt t="92214" x="4191000" y="5022850"/>
          <p14:tracePt t="92231" x="4330700" y="5016500"/>
          <p14:tracePt t="92247" x="4489450" y="5048250"/>
          <p14:tracePt t="92264" x="4648200" y="5086350"/>
          <p14:tracePt t="92280" x="4857750" y="5137150"/>
          <p14:tracePt t="92297" x="4965700" y="5162550"/>
          <p14:tracePt t="92314" x="5029200" y="5175250"/>
          <p14:tracePt t="92330" x="5048250" y="5187950"/>
          <p14:tracePt t="92347" x="5060950" y="5194300"/>
          <p14:tracePt t="92364" x="5080000" y="5194300"/>
          <p14:tracePt t="92381" x="5099050" y="5200650"/>
          <p14:tracePt t="92397" x="5124450" y="5207000"/>
          <p14:tracePt t="92413" x="5143500" y="5207000"/>
          <p14:tracePt t="92430" x="5162550" y="5207000"/>
          <p14:tracePt t="92447" x="5187950" y="5207000"/>
          <p14:tracePt t="92463" x="5200650" y="5207000"/>
          <p14:tracePt t="92480" x="5213350" y="5207000"/>
          <p14:tracePt t="92497" x="5226050" y="5207000"/>
          <p14:tracePt t="92514" x="5238750" y="5207000"/>
          <p14:tracePt t="92530" x="5257800" y="5207000"/>
          <p14:tracePt t="92547" x="5270500" y="5207000"/>
          <p14:tracePt t="92564" x="5283200" y="5207000"/>
          <p14:tracePt t="92580" x="5289550" y="5207000"/>
          <p14:tracePt t="92597" x="5302250" y="5207000"/>
          <p14:tracePt t="92614" x="5308600" y="5207000"/>
          <p14:tracePt t="92618" x="5314950" y="5207000"/>
          <p14:tracePt t="92630" x="5321300" y="5207000"/>
          <p14:tracePt t="92647" x="5321300" y="5200650"/>
          <p14:tracePt t="92664" x="5327650" y="5200650"/>
          <p14:tracePt t="92680" x="5340350" y="5187950"/>
          <p14:tracePt t="92697" x="5346700" y="5187950"/>
          <p14:tracePt t="92713" x="5353050" y="5187950"/>
          <p14:tracePt t="92730" x="5359400" y="5181600"/>
          <p14:tracePt t="92746" x="5359400" y="5175250"/>
          <p14:tracePt t="92763" x="5372100" y="5168900"/>
          <p14:tracePt t="92780" x="5378450" y="5162550"/>
          <p14:tracePt t="92797" x="5391150" y="5156200"/>
          <p14:tracePt t="92813" x="5397500" y="5149850"/>
          <p14:tracePt t="92830" x="5422900" y="5143500"/>
          <p14:tracePt t="92847" x="5429250" y="5143500"/>
          <p14:tracePt t="92864" x="5435600" y="5137150"/>
          <p14:tracePt t="92880" x="5435600" y="5130800"/>
          <p14:tracePt t="92896" x="5441950" y="5124450"/>
          <p14:tracePt t="92913" x="5454650" y="5118100"/>
          <p14:tracePt t="92931" x="5461000" y="5118100"/>
          <p14:tracePt t="92946" x="5467350" y="5111750"/>
          <p14:tracePt t="92963" x="5467350" y="5105400"/>
          <p14:tracePt t="92980" x="5473700" y="5099050"/>
          <p14:tracePt t="92996" x="5480050" y="5092700"/>
          <p14:tracePt t="93013" x="5486400" y="5086350"/>
          <p14:tracePt t="93031" x="5492750" y="5080000"/>
          <p14:tracePt t="93046" x="5499100" y="5073650"/>
          <p14:tracePt t="93063" x="5505450" y="5073650"/>
          <p14:tracePt t="93080" x="5511800" y="5067300"/>
          <p14:tracePt t="93096" x="5511800" y="5060950"/>
          <p14:tracePt t="93117" x="5511800" y="5054600"/>
          <p14:tracePt t="93130" x="5518150" y="5054600"/>
          <p14:tracePt t="93147" x="5524500" y="5041900"/>
          <p14:tracePt t="93163" x="5530850" y="5041900"/>
          <p14:tracePt t="93182" x="5537200" y="5041900"/>
          <p14:tracePt t="93213" x="5537200" y="5035550"/>
          <p14:tracePt t="93242" x="5543550" y="5035550"/>
          <p14:tracePt t="93291" x="5543550" y="5029200"/>
          <p14:tracePt t="93304" x="5543550" y="5022850"/>
          <p14:tracePt t="93311" x="5543550" y="5016500"/>
          <p14:tracePt t="93318" x="5543550" y="5010150"/>
          <p14:tracePt t="93334" x="5543550" y="4997450"/>
          <p14:tracePt t="93347" x="5549900" y="4997450"/>
          <p14:tracePt t="93362" x="5549900" y="4984750"/>
          <p14:tracePt t="93379" x="5556250" y="4978400"/>
          <p14:tracePt t="93396" x="5556250" y="4972050"/>
          <p14:tracePt t="93459" x="5556250" y="4965700"/>
          <p14:tracePt t="94274" x="5562600" y="4965700"/>
          <p14:tracePt t="94311" x="5568950" y="4965700"/>
          <p14:tracePt t="94319" x="5575300" y="4978400"/>
          <p14:tracePt t="94327" x="5581650" y="4978400"/>
          <p14:tracePt t="94343" x="5588000" y="4991100"/>
          <p14:tracePt t="94361" x="5600700" y="4997450"/>
          <p14:tracePt t="94376" x="5619750" y="5003800"/>
          <p14:tracePt t="94393" x="5645150" y="5016500"/>
          <p14:tracePt t="94410" x="5670550" y="5022850"/>
          <p14:tracePt t="94426" x="5708650" y="5041900"/>
          <p14:tracePt t="94443" x="5734050" y="5048250"/>
          <p14:tracePt t="94460" x="5759450" y="5054600"/>
          <p14:tracePt t="94476" x="5784850" y="5060950"/>
          <p14:tracePt t="94493" x="5810250" y="5060950"/>
          <p14:tracePt t="94510" x="5835650" y="5060950"/>
          <p14:tracePt t="94527" x="5892800" y="5060950"/>
          <p14:tracePt t="94543" x="5962650" y="5060950"/>
          <p14:tracePt t="94560" x="6038850" y="5048250"/>
          <p14:tracePt t="94576" x="6134100" y="5035550"/>
          <p14:tracePt t="94593" x="6229350" y="5016500"/>
          <p14:tracePt t="94610" x="6337300" y="4991100"/>
          <p14:tracePt t="94614" x="6388100" y="4978400"/>
          <p14:tracePt t="94626" x="6445250" y="4972050"/>
          <p14:tracePt t="94642" x="6565900" y="4953000"/>
          <p14:tracePt t="94660" x="6724650" y="4914900"/>
          <p14:tracePt t="94676" x="6807200" y="4889500"/>
          <p14:tracePt t="94693" x="6870700" y="4857750"/>
          <p14:tracePt t="94710" x="6934200" y="4826000"/>
          <p14:tracePt t="94726" x="6985000" y="4800600"/>
          <p14:tracePt t="94743" x="7029450" y="4768850"/>
          <p14:tracePt t="94760" x="7080250" y="4743450"/>
          <p14:tracePt t="94776" x="7156450" y="4679950"/>
          <p14:tracePt t="94793" x="7213600" y="4622800"/>
          <p14:tracePt t="94809" x="7258050" y="4578350"/>
          <p14:tracePt t="94827" x="7289800" y="4527550"/>
          <p14:tracePt t="94843" x="7321550" y="4464050"/>
          <p14:tracePt t="94859" x="7353300" y="4400550"/>
          <p14:tracePt t="94877" x="7372350" y="4343400"/>
          <p14:tracePt t="94893" x="7404100" y="4267200"/>
          <p14:tracePt t="94909" x="7416800" y="4235450"/>
          <p14:tracePt t="94926" x="7429500" y="4191000"/>
          <p14:tracePt t="94943" x="7435850" y="4159250"/>
          <p14:tracePt t="94960" x="7448550" y="4133850"/>
          <p14:tracePt t="94976" x="7461250" y="4108450"/>
          <p14:tracePt t="94992" x="7461250" y="4076700"/>
          <p14:tracePt t="95010" x="7467600" y="4038600"/>
          <p14:tracePt t="95026" x="7467600" y="3981450"/>
          <p14:tracePt t="95043" x="7467600" y="3924300"/>
          <p14:tracePt t="95059" x="7454900" y="3860800"/>
          <p14:tracePt t="95076" x="7448550" y="3816350"/>
          <p14:tracePt t="95092" x="7435850" y="3752850"/>
          <p14:tracePt t="95111" x="7410450" y="3689350"/>
          <p14:tracePt t="95115" x="7404100" y="3670300"/>
          <p14:tracePt t="95126" x="7391400" y="3638550"/>
          <p14:tracePt t="95142" x="7340600" y="3536950"/>
          <p14:tracePt t="95159" x="7308850" y="3473450"/>
          <p14:tracePt t="95176" x="7283450" y="3429000"/>
          <p14:tracePt t="95192" x="7251700" y="3390900"/>
          <p14:tracePt t="95209" x="7226300" y="3365500"/>
          <p14:tracePt t="95226" x="7207250" y="3340100"/>
          <p14:tracePt t="95243" x="7162800" y="3302000"/>
          <p14:tracePt t="95259" x="7143750" y="3282950"/>
          <p14:tracePt t="95276" x="7118350" y="3263900"/>
          <p14:tracePt t="95292" x="7092950" y="3238500"/>
          <p14:tracePt t="95309" x="7067550" y="3219450"/>
          <p14:tracePt t="95326" x="7035800" y="3187700"/>
          <p14:tracePt t="95342" x="7010400" y="3168650"/>
          <p14:tracePt t="95359" x="6985000" y="3143250"/>
          <p14:tracePt t="95376" x="6959600" y="3124200"/>
          <p14:tracePt t="95392" x="6921500" y="3098800"/>
          <p14:tracePt t="95409" x="6889750" y="3086100"/>
          <p14:tracePt t="95426" x="6870700" y="3079750"/>
          <p14:tracePt t="95443" x="6851650" y="3073400"/>
          <p14:tracePt t="95459" x="6838950" y="3060700"/>
          <p14:tracePt t="95476" x="6832600" y="3054350"/>
          <p14:tracePt t="95492" x="6819900" y="3054350"/>
          <p14:tracePt t="95509" x="6819900" y="3048000"/>
          <p14:tracePt t="95802" x="6832600" y="3048000"/>
          <p14:tracePt t="95809" x="6845300" y="3048000"/>
          <p14:tracePt t="95820" x="6870700" y="3054350"/>
          <p14:tracePt t="95826" x="6889750" y="3067050"/>
          <p14:tracePt t="95840" x="6921500" y="3092450"/>
          <p14:tracePt t="95856" x="6953250" y="3111500"/>
          <p14:tracePt t="95873" x="6978650" y="3143250"/>
          <p14:tracePt t="95889" x="7004050" y="3168650"/>
          <p14:tracePt t="95906" x="7029450" y="3194050"/>
          <p14:tracePt t="95922" x="7061200" y="3219450"/>
          <p14:tracePt t="95939" x="7092950" y="3263900"/>
          <p14:tracePt t="95956" x="7194550" y="3346450"/>
          <p14:tracePt t="95972" x="7385050" y="3517900"/>
          <p14:tracePt t="95990" x="7505700" y="3632200"/>
          <p14:tracePt t="96006" x="7620000" y="3740150"/>
          <p14:tracePt t="96022" x="7670800" y="3810000"/>
          <p14:tracePt t="96039" x="7696200" y="3841750"/>
          <p14:tracePt t="96056" x="7721600" y="3892550"/>
          <p14:tracePt t="96072" x="7753350" y="3994150"/>
          <p14:tracePt t="96089" x="7785100" y="4083050"/>
          <p14:tracePt t="96106" x="7791450" y="4165600"/>
          <p14:tracePt t="96123" x="7791450" y="4241800"/>
          <p14:tracePt t="96139" x="7791450" y="4298950"/>
          <p14:tracePt t="96156" x="7785100" y="4356100"/>
          <p14:tracePt t="96172" x="7759700" y="4419600"/>
          <p14:tracePt t="96189" x="7727950" y="4502150"/>
          <p14:tracePt t="96206" x="7689850" y="4597400"/>
          <p14:tracePt t="96223" x="7651750" y="4660900"/>
          <p14:tracePt t="96239" x="7588250" y="4749800"/>
          <p14:tracePt t="96256" x="7512050" y="4838700"/>
          <p14:tracePt t="96272" x="7416800" y="4933950"/>
          <p14:tracePt t="96290" x="7340600" y="4978400"/>
          <p14:tracePt t="96307" x="7296150" y="5003800"/>
          <p14:tracePt t="96323" x="7251700" y="5048250"/>
          <p14:tracePt t="96339" x="7219950" y="5073650"/>
          <p14:tracePt t="96355" x="7124700" y="5111750"/>
          <p14:tracePt t="96372" x="7029450" y="5143500"/>
          <p14:tracePt t="96389" x="6921500" y="5181600"/>
          <p14:tracePt t="96406" x="6819900" y="5219700"/>
          <p14:tracePt t="96422" x="6667500" y="5270500"/>
          <p14:tracePt t="96439" x="6572250" y="5308600"/>
          <p14:tracePt t="96456" x="6477000" y="5334000"/>
          <p14:tracePt t="96472" x="6419850" y="5365750"/>
          <p14:tracePt t="96489" x="6388100" y="5391150"/>
          <p14:tracePt t="96505" x="6362700" y="5416550"/>
          <p14:tracePt t="96523" x="6330950" y="5435600"/>
          <p14:tracePt t="96539" x="6305550" y="5467350"/>
          <p14:tracePt t="96555" x="6267450" y="5505450"/>
          <p14:tracePt t="96572" x="6235700" y="5530850"/>
          <p14:tracePt t="96589" x="6216650" y="5549900"/>
          <p14:tracePt t="96605" x="6191250" y="5575300"/>
          <p14:tracePt t="96622" x="6165850" y="5594350"/>
          <p14:tracePt t="96639" x="6140450" y="5607050"/>
          <p14:tracePt t="96656" x="6121400" y="5626100"/>
          <p14:tracePt t="96672" x="6102350" y="5638800"/>
          <p14:tracePt t="96688" x="6089650" y="5645150"/>
          <p14:tracePt t="96705" x="6083300" y="5657850"/>
          <p14:tracePt t="96722" x="6070600" y="5670550"/>
          <p14:tracePt t="96738" x="6057900" y="5683250"/>
          <p14:tracePt t="96755" x="6038850" y="5702300"/>
          <p14:tracePt t="96773" x="6026150" y="5708650"/>
          <p14:tracePt t="96789" x="6007100" y="5727700"/>
          <p14:tracePt t="96805" x="5988050" y="5740400"/>
          <p14:tracePt t="96822" x="5981700" y="5740400"/>
          <p14:tracePt t="96838" x="5962650" y="5753100"/>
          <p14:tracePt t="96855" x="5943600" y="5765800"/>
          <p14:tracePt t="96872" x="5918200" y="5772150"/>
          <p14:tracePt t="96889" x="5905500" y="5778500"/>
          <p14:tracePt t="96905" x="5892800" y="5778500"/>
          <p14:tracePt t="96922" x="5880100" y="5778500"/>
          <p14:tracePt t="96939" x="5867400" y="5778500"/>
          <p14:tracePt t="97125" x="5867400" y="5772150"/>
          <p14:tracePt t="97135" x="5873750" y="5759450"/>
          <p14:tracePt t="97142" x="5880100" y="5746750"/>
          <p14:tracePt t="97150" x="5886450" y="5740400"/>
          <p14:tracePt t="97162" x="5899150" y="5727700"/>
          <p14:tracePt t="97179" x="5905500" y="5715000"/>
          <p14:tracePt t="97197" x="5918200" y="5695950"/>
          <p14:tracePt t="97213" x="5930900" y="5683250"/>
          <p14:tracePt t="97230" x="5943600" y="5670550"/>
          <p14:tracePt t="97246" x="5949950" y="5664200"/>
          <p14:tracePt t="97263" x="5969000" y="5645150"/>
          <p14:tracePt t="97280" x="5994400" y="5619750"/>
          <p14:tracePt t="97296" x="6019800" y="5607050"/>
          <p14:tracePt t="97313" x="6045200" y="5588000"/>
          <p14:tracePt t="97329" x="6064250" y="5588000"/>
          <p14:tracePt t="97346" x="6076950" y="5581650"/>
          <p14:tracePt t="97363" x="6102350" y="5575300"/>
          <p14:tracePt t="97381" x="6121400" y="5568950"/>
          <p14:tracePt t="97396" x="6146800" y="5556250"/>
          <p14:tracePt t="97413" x="6159500" y="5556250"/>
          <p14:tracePt t="97429" x="6184900" y="5556250"/>
          <p14:tracePt t="97446" x="6203950" y="5543550"/>
          <p14:tracePt t="97463" x="6210300" y="5543550"/>
          <p14:tracePt t="97479" x="6216650" y="5543550"/>
          <p14:tracePt t="97496" x="6229350" y="5537200"/>
          <p14:tracePt t="97512" x="6235700" y="5530850"/>
          <p14:tracePt t="97529" x="6248400" y="5530850"/>
          <p14:tracePt t="97805" x="6248400" y="5524500"/>
          <p14:tracePt t="99660" x="6248400" y="5511800"/>
          <p14:tracePt t="99683" x="6248400" y="5505450"/>
          <p14:tracePt t="99692" x="6248400" y="5499100"/>
          <p14:tracePt t="99699" x="6248400" y="5492750"/>
          <p14:tracePt t="99706" x="6248400" y="5486400"/>
          <p14:tracePt t="99721" x="6248400" y="5473700"/>
          <p14:tracePt t="107505" x="6248400" y="5480050"/>
          <p14:tracePt t="107511" x="6254750" y="5486400"/>
          <p14:tracePt t="107519" x="6261100" y="5492750"/>
          <p14:tracePt t="107530" x="6267450" y="5505450"/>
          <p14:tracePt t="107543" x="6286500" y="5530850"/>
          <p14:tracePt t="107560" x="6318250" y="5556250"/>
          <p14:tracePt t="107577" x="6330950" y="5568950"/>
          <p14:tracePt t="107593" x="6337300" y="5581650"/>
          <p14:tracePt t="107610" x="6350000" y="5594350"/>
          <p14:tracePt t="107613" x="6356350" y="5600700"/>
          <p14:tracePt t="107626" x="6362700" y="5600700"/>
          <p14:tracePt t="107644" x="6375400" y="5613400"/>
          <p14:tracePt t="107660" x="6388100" y="5626100"/>
          <p14:tracePt t="107676" x="6388100" y="5632450"/>
          <p14:tracePt t="107716" x="6388100" y="5638800"/>
          <p14:tracePt t="119274" x="6394450" y="5645150"/>
          <p14:tracePt t="119299" x="6400800" y="5645150"/>
          <p14:tracePt t="119311" x="6413500" y="5651500"/>
          <p14:tracePt t="119316" x="6419850" y="5657850"/>
          <p14:tracePt t="119330" x="6432550" y="5670550"/>
          <p14:tracePt t="119347" x="6445250" y="5689600"/>
          <p14:tracePt t="119363" x="6457950" y="5702300"/>
          <p14:tracePt t="119380" x="6470650" y="5708650"/>
          <p14:tracePt t="119396" x="6477000" y="5715000"/>
          <p14:tracePt t="119413" x="6483350" y="5715000"/>
          <p14:tracePt t="119430" x="6489700" y="5715000"/>
          <p14:tracePt t="119446" x="6508750" y="5734050"/>
          <p14:tracePt t="119463" x="6515100" y="57404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3788" y="244475"/>
            <a:ext cx="73533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472"/>
    </mc:Choice>
    <mc:Fallback>
      <p:transition spd="slow" advTm="18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9" x="6502400" y="5746750"/>
          <p14:tracePt t="857" x="6496050" y="5753100"/>
          <p14:tracePt t="869" x="6483350" y="5759450"/>
          <p14:tracePt t="921" x="6477000" y="5759450"/>
          <p14:tracePt t="929" x="6470650" y="5759450"/>
          <p14:tracePt t="938" x="6457950" y="5759450"/>
          <p14:tracePt t="952" x="6432550" y="5759450"/>
          <p14:tracePt t="969" x="6407150" y="5765800"/>
          <p14:tracePt t="986" x="6381750" y="5765800"/>
          <p14:tracePt t="1002" x="6362700" y="5765800"/>
          <p14:tracePt t="1019" x="6318250" y="5765800"/>
          <p14:tracePt t="1036" x="6267450" y="5765800"/>
          <p14:tracePt t="1052" x="6178550" y="5740400"/>
          <p14:tracePt t="1070" x="6134100" y="5715000"/>
          <p14:tracePt t="1085" x="6102350" y="5683250"/>
          <p14:tracePt t="1102" x="6070600" y="5657850"/>
          <p14:tracePt t="1119" x="6045200" y="5619750"/>
          <p14:tracePt t="1136" x="6019800" y="5581650"/>
          <p14:tracePt t="1152" x="5988050" y="5518150"/>
          <p14:tracePt t="1169" x="5937250" y="5403850"/>
          <p14:tracePt t="1185" x="5905500" y="5340350"/>
          <p14:tracePt t="1202" x="5873750" y="5283200"/>
          <p14:tracePt t="1219" x="5842000" y="5213350"/>
          <p14:tracePt t="1235" x="5791200" y="5137150"/>
          <p14:tracePt t="1252" x="5715000" y="5073650"/>
          <p14:tracePt t="1269" x="5626100" y="5016500"/>
          <p14:tracePt t="1287" x="5511800" y="4965700"/>
          <p14:tracePt t="1303" x="5435600" y="4927600"/>
          <p14:tracePt t="1319" x="5359400" y="4895850"/>
          <p14:tracePt t="1335" x="5314950" y="4876800"/>
          <p14:tracePt t="1352" x="5264150" y="4876800"/>
          <p14:tracePt t="1368" x="5232400" y="4876800"/>
          <p14:tracePt t="1386" x="5207000" y="4876800"/>
          <p14:tracePt t="1387" x="5194300" y="4889500"/>
          <p14:tracePt t="1402" x="5181600" y="4895850"/>
          <p14:tracePt t="1418" x="5137150" y="4927600"/>
          <p14:tracePt t="1435" x="5111750" y="4953000"/>
          <p14:tracePt t="1452" x="5086350" y="4991100"/>
          <p14:tracePt t="1468" x="5054600" y="5016500"/>
          <p14:tracePt t="1485" x="5035550" y="5041900"/>
          <p14:tracePt t="1502" x="5029200" y="5067300"/>
          <p14:tracePt t="1519" x="5029200" y="5092700"/>
          <p14:tracePt t="1535" x="5029200" y="5118100"/>
          <p14:tracePt t="1552" x="5035550" y="5137150"/>
          <p14:tracePt t="1568" x="5048250" y="5156200"/>
          <p14:tracePt t="1585" x="5067300" y="5181600"/>
          <p14:tracePt t="1602" x="5086350" y="5200650"/>
          <p14:tracePt t="1619" x="5105400" y="5232400"/>
          <p14:tracePt t="1635" x="5137150" y="5257800"/>
          <p14:tracePt t="1652" x="5181600" y="5295900"/>
          <p14:tracePt t="1668" x="5226050" y="5334000"/>
          <p14:tracePt t="1685" x="5257800" y="5353050"/>
          <p14:tracePt t="1702" x="5283200" y="5384800"/>
          <p14:tracePt t="1718" x="5295900" y="5391150"/>
          <p14:tracePt t="1735" x="5308600" y="5410200"/>
          <p14:tracePt t="1752" x="5340350" y="5435600"/>
          <p14:tracePt t="1768" x="5378450" y="5480050"/>
          <p14:tracePt t="1785" x="5397500" y="5499100"/>
          <p14:tracePt t="1802" x="5422900" y="5518150"/>
          <p14:tracePt t="1819" x="5448300" y="5543550"/>
          <p14:tracePt t="1835" x="5505450" y="5600700"/>
          <p14:tracePt t="1852" x="5575300" y="5657850"/>
          <p14:tracePt t="1868" x="5638800" y="5721350"/>
          <p14:tracePt t="1885" x="5683250" y="5759450"/>
          <p14:tracePt t="1901" x="5708650" y="5784850"/>
          <p14:tracePt t="1918" x="5734050" y="5810250"/>
          <p14:tracePt t="1935" x="5765800" y="5842000"/>
          <p14:tracePt t="1951" x="5791200" y="5867400"/>
          <p14:tracePt t="1968" x="5816600" y="5892800"/>
          <p14:tracePt t="1985" x="5842000" y="5924550"/>
          <p14:tracePt t="2002" x="5873750" y="5949950"/>
          <p14:tracePt t="2018" x="5899150" y="5969000"/>
          <p14:tracePt t="2034" x="5911850" y="5981700"/>
          <p14:tracePt t="2051" x="5930900" y="6007100"/>
          <p14:tracePt t="2068" x="5949950" y="6019800"/>
          <p14:tracePt t="2084" x="5975350" y="6051550"/>
          <p14:tracePt t="2102" x="6007100" y="6076950"/>
          <p14:tracePt t="2118" x="6045200" y="6127750"/>
          <p14:tracePt t="2135" x="6064250" y="6153150"/>
          <p14:tracePt t="2151" x="6076950" y="6172200"/>
          <p14:tracePt t="2168" x="6089650" y="6184900"/>
          <p14:tracePt t="2184" x="6096000" y="6191250"/>
          <p14:tracePt t="2201" x="6102350" y="6197600"/>
          <p14:tracePt t="2218" x="6108700" y="6203950"/>
          <p14:tracePt t="2234" x="6115050" y="6210300"/>
          <p14:tracePt t="2251" x="6121400" y="6216650"/>
          <p14:tracePt t="2268" x="6134100" y="6216650"/>
          <p14:tracePt t="2285" x="6146800" y="6223000"/>
          <p14:tracePt t="2302" x="6153150" y="6223000"/>
          <p14:tracePt t="2322" x="6159500" y="6223000"/>
          <p14:tracePt t="2334" x="6172200" y="6223000"/>
          <p14:tracePt t="2352" x="6210300" y="6223000"/>
          <p14:tracePt t="2368" x="6223000" y="6223000"/>
          <p14:tracePt t="2384" x="6261100" y="6223000"/>
          <p14:tracePt t="2402" x="6286500" y="6223000"/>
          <p14:tracePt t="2418" x="6311900" y="6229350"/>
          <p14:tracePt t="2434" x="6330950" y="6229350"/>
          <p14:tracePt t="2451" x="6350000" y="6235700"/>
          <p14:tracePt t="2468" x="6375400" y="6242050"/>
          <p14:tracePt t="2484" x="6400800" y="6248400"/>
          <p14:tracePt t="2501" x="6407150" y="6254750"/>
          <p14:tracePt t="2518" x="6426200" y="6267450"/>
          <p14:tracePt t="2535" x="6445250" y="6273800"/>
          <p14:tracePt t="2551" x="6464300" y="6280150"/>
          <p14:tracePt t="2568" x="6470650" y="6280150"/>
          <p14:tracePt t="2584" x="6496050" y="6292850"/>
          <p14:tracePt t="2601" x="6515100" y="6299200"/>
          <p14:tracePt t="2618" x="6527800" y="6299200"/>
          <p14:tracePt t="2635" x="6534150" y="6305550"/>
          <p14:tracePt t="2651" x="6553200" y="6311900"/>
          <p14:tracePt t="2668" x="6578600" y="6324600"/>
          <p14:tracePt t="2684" x="6604000" y="6337300"/>
          <p14:tracePt t="2701" x="6629400" y="6356350"/>
          <p14:tracePt t="2718" x="6673850" y="6388100"/>
          <p14:tracePt t="2734" x="6788150" y="6432550"/>
          <p14:tracePt t="2751" x="6889750" y="6470650"/>
          <p14:tracePt t="2767" x="6997700" y="6508750"/>
          <p14:tracePt t="2784" x="7105650" y="6546850"/>
          <p14:tracePt t="2801" x="7213600" y="6559550"/>
          <p14:tracePt t="2817" x="7321550" y="6591300"/>
          <p14:tracePt t="2834" x="7518400" y="6629400"/>
          <p14:tracePt t="2851" x="7689850" y="6667500"/>
          <p14:tracePt t="2868" x="7861300" y="6705600"/>
          <p14:tracePt t="2884" x="8032750" y="6750050"/>
          <p14:tracePt t="2901" x="8178800" y="6788150"/>
          <p14:tracePt t="2917" x="8318500" y="6788150"/>
          <p14:tracePt t="2934" x="8420100" y="6788150"/>
          <p14:tracePt t="2951" x="8509000" y="6788150"/>
          <p14:tracePt t="2968" x="8585200" y="6769100"/>
          <p14:tracePt t="2984" x="8629650" y="6743700"/>
          <p14:tracePt t="3001" x="8686800" y="6711950"/>
          <p14:tracePt t="3017" x="8756650" y="6680200"/>
          <p14:tracePt t="3034" x="8870950" y="6642100"/>
          <p14:tracePt t="3051" x="8978900" y="6604000"/>
          <p14:tracePt t="3068" x="9124950" y="6565900"/>
          <p14:tracePt t="3084" x="9258300" y="6527800"/>
          <p14:tracePt t="3101" x="9461500" y="6470650"/>
          <p14:tracePt t="3117" x="9569450" y="6432550"/>
          <p14:tracePt t="3134" x="9677400" y="6400800"/>
          <p14:tracePt t="3150" x="9785350" y="6362700"/>
          <p14:tracePt t="3167" x="9912350" y="6324600"/>
          <p14:tracePt t="3184" x="10020300" y="6286500"/>
          <p14:tracePt t="3200" x="10166350" y="6216650"/>
          <p14:tracePt t="3217" x="10223500" y="6184900"/>
          <p14:tracePt t="3233" x="10261600" y="6134100"/>
          <p14:tracePt t="3250" x="10293350" y="6102350"/>
          <p14:tracePt t="3267" x="10318750" y="6070600"/>
          <p14:tracePt t="3284" x="10344150" y="6032500"/>
          <p14:tracePt t="3300" x="10375900" y="6000750"/>
          <p14:tracePt t="3317" x="10407650" y="5937250"/>
          <p14:tracePt t="3334" x="10458450" y="5810250"/>
          <p14:tracePt t="3350" x="10496550" y="5695950"/>
          <p14:tracePt t="3367" x="10528300" y="5588000"/>
          <p14:tracePt t="3383" x="10579100" y="5467350"/>
          <p14:tracePt t="3400" x="10636250" y="5308600"/>
          <p14:tracePt t="3417" x="10699750" y="5143500"/>
          <p14:tracePt t="3435" x="10769600" y="4984750"/>
          <p14:tracePt t="3451" x="10814050" y="4787900"/>
          <p14:tracePt t="3467" x="10845800" y="4679950"/>
          <p14:tracePt t="3484" x="10858500" y="4584700"/>
          <p14:tracePt t="3500" x="10858500" y="4502150"/>
          <p14:tracePt t="3517" x="10858500" y="4464050"/>
          <p14:tracePt t="3533" x="10858500" y="4432300"/>
          <p14:tracePt t="3551" x="10845800" y="4394200"/>
          <p14:tracePt t="3567" x="10833100" y="4368800"/>
          <p14:tracePt t="3584" x="10826750" y="4343400"/>
          <p14:tracePt t="3600" x="10814050" y="4311650"/>
          <p14:tracePt t="3617" x="10801350" y="4273550"/>
          <p14:tracePt t="3633" x="10782300" y="4248150"/>
          <p14:tracePt t="3650" x="10769600" y="4222750"/>
          <p14:tracePt t="3667" x="10763250" y="4216400"/>
          <p14:tracePt t="3712" x="10763250" y="4210050"/>
          <p14:tracePt t="3742" x="10756900" y="4210050"/>
          <p14:tracePt t="3766" x="10756900" y="4203700"/>
          <p14:tracePt t="3775" x="10750550" y="4197350"/>
          <p14:tracePt t="3783" x="10750550" y="4184650"/>
          <p14:tracePt t="3800" x="10750550" y="4152900"/>
          <p14:tracePt t="3817" x="10782300" y="4121150"/>
          <p14:tracePt t="3834" x="10788650" y="4095750"/>
          <p14:tracePt t="3851" x="10795000" y="4070350"/>
          <p14:tracePt t="3867" x="10795000" y="4032250"/>
          <p14:tracePt t="3883" x="10795000" y="4006850"/>
          <p14:tracePt t="3900" x="10801350" y="3981450"/>
          <p14:tracePt t="3917" x="10801350" y="3968750"/>
          <p14:tracePt t="3933" x="10801350" y="3956050"/>
          <p14:tracePt t="3950" x="10801350" y="3949700"/>
          <p14:tracePt t="3967" x="10801350" y="3943350"/>
          <p14:tracePt t="4000" x="10801350" y="3937000"/>
          <p14:tracePt t="4040" x="10801350" y="3930650"/>
          <p14:tracePt t="4531" x="10801350" y="3943350"/>
          <p14:tracePt t="4539" x="10801350" y="3956050"/>
          <p14:tracePt t="4548" x="10801350" y="3968750"/>
          <p14:tracePt t="4556" x="10795000" y="3981450"/>
          <p14:tracePt t="4570" x="10788650" y="4006850"/>
          <p14:tracePt t="4588" x="10788650" y="4025900"/>
          <p14:tracePt t="4604" x="10782300" y="4038600"/>
          <p14:tracePt t="4853" x="10782300" y="4044950"/>
          <p14:tracePt t="7623" x="10775950" y="4044950"/>
          <p14:tracePt t="8585" x="10775950" y="4057650"/>
          <p14:tracePt t="8597" x="10775950" y="4070350"/>
          <p14:tracePt t="8605" x="10782300" y="4089400"/>
          <p14:tracePt t="8614" x="10788650" y="4114800"/>
          <p14:tracePt t="8631" x="10788650" y="4140200"/>
          <p14:tracePt t="8647" x="10795000" y="4159250"/>
          <p14:tracePt t="8664" x="10801350" y="4178300"/>
          <p14:tracePt t="8681" x="10801350" y="4197350"/>
          <p14:tracePt t="8697" x="10801350" y="4210050"/>
          <p14:tracePt t="8714" x="10801350" y="4216400"/>
          <p14:tracePt t="10146" x="10788650" y="4222750"/>
          <p14:tracePt t="10154" x="10763250" y="4235450"/>
          <p14:tracePt t="10165" x="10744200" y="4241800"/>
          <p14:tracePt t="10182" x="10706100" y="4260850"/>
          <p14:tracePt t="10199" x="10661650" y="4286250"/>
          <p14:tracePt t="10215" x="10642600" y="4298950"/>
          <p14:tracePt t="10248" x="10636250" y="4305300"/>
          <p14:tracePt t="10265" x="10629900" y="4318000"/>
          <p14:tracePt t="10282" x="10623550" y="4330700"/>
          <p14:tracePt t="10298" x="10610850" y="4343400"/>
          <p14:tracePt t="10315" x="10604500" y="4349750"/>
          <p14:tracePt t="10658" x="10598150" y="4349750"/>
          <p14:tracePt t="10687" x="10598150" y="4343400"/>
          <p14:tracePt t="10696" x="10598150" y="4337050"/>
          <p14:tracePt t="10728" x="10591800" y="4337050"/>
          <p14:tracePt t="10801" x="10585450" y="4337050"/>
          <p14:tracePt t="10852" x="10585450" y="4330700"/>
          <p14:tracePt t="10875" x="10579100" y="4324350"/>
          <p14:tracePt t="10912" x="10579100" y="4318000"/>
          <p14:tracePt t="10950" x="10572750" y="4318000"/>
          <p14:tracePt t="10964" x="10572750" y="4311650"/>
          <p14:tracePt t="11383" x="10572750" y="4305300"/>
          <p14:tracePt t="11391" x="10572750" y="4298950"/>
          <p14:tracePt t="11415" x="10572750" y="4292600"/>
          <p14:tracePt t="11428" x="10572750" y="4286250"/>
          <p14:tracePt t="11434" x="10572750" y="4279900"/>
          <p14:tracePt t="11451" x="10572750" y="4267200"/>
          <p14:tracePt t="11468" x="10579100" y="4260850"/>
          <p14:tracePt t="11501" x="10585450" y="4241800"/>
          <p14:tracePt t="11518" x="10591800" y="4235450"/>
          <p14:tracePt t="11534" x="10598150" y="4229100"/>
          <p14:tracePt t="11551" x="10598150" y="4222750"/>
          <p14:tracePt t="11568" x="10598150" y="4210050"/>
          <p14:tracePt t="11584" x="10610850" y="4184650"/>
          <p14:tracePt t="11601" x="10617200" y="4178300"/>
          <p14:tracePt t="11618" x="10623550" y="4165600"/>
          <p14:tracePt t="11634" x="10629900" y="4152900"/>
          <p14:tracePt t="11651" x="10636250" y="4146550"/>
          <p14:tracePt t="11668" x="10636250" y="4133850"/>
          <p14:tracePt t="11684" x="10642600" y="4121150"/>
          <p14:tracePt t="11701" x="10648950" y="4108450"/>
          <p14:tracePt t="11734" x="10655300" y="4102100"/>
          <p14:tracePt t="11784" x="10655300" y="4095750"/>
          <p14:tracePt t="12057" x="10661650" y="4095750"/>
          <p14:tracePt t="12179" x="10668000" y="4102100"/>
          <p14:tracePt t="12210" x="10668000" y="4108450"/>
          <p14:tracePt t="12222" x="10668000" y="4114800"/>
          <p14:tracePt t="12235" x="10674350" y="4114800"/>
          <p14:tracePt t="12805" x="10674350" y="4121150"/>
          <p14:tracePt t="12812" x="10680700" y="4133850"/>
          <p14:tracePt t="12825" x="10693400" y="4159250"/>
          <p14:tracePt t="12842" x="10699750" y="4178300"/>
          <p14:tracePt t="12859" x="10706100" y="4197350"/>
          <p14:tracePt t="12875" x="10706100" y="4203700"/>
          <p14:tracePt t="12892" x="10706100" y="4210050"/>
          <p14:tracePt t="13097" x="10712450" y="4210050"/>
          <p14:tracePt t="13591" x="10712450" y="42164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Título"/>
          <p:cNvSpPr>
            <a:spLocks noGrp="1"/>
          </p:cNvSpPr>
          <p:nvPr>
            <p:ph type="title"/>
          </p:nvPr>
        </p:nvSpPr>
        <p:spPr>
          <a:xfrm>
            <a:off x="1992313" y="0"/>
            <a:ext cx="8229600" cy="908050"/>
          </a:xfrm>
        </p:spPr>
        <p:txBody>
          <a:bodyPr>
            <a:normAutofit fontScale="90000"/>
          </a:bodyPr>
          <a:lstStyle/>
          <a:p>
            <a:pPr eaLnBrk="1" hangingPunct="1"/>
            <a:r>
              <a:rPr lang="es-AR" altLang="en-US" sz="3200" smtClean="0">
                <a:latin typeface="Arial" panose="020B0604020202020204" pitchFamily="34" charset="0"/>
                <a:cs typeface="Arial" panose="020B0604020202020204" pitchFamily="34" charset="0"/>
              </a:rPr>
              <a:t>Nov-2018 Insulina dos veces más rápida</a:t>
            </a:r>
          </a:p>
        </p:txBody>
      </p:sp>
      <p:pic>
        <p:nvPicPr>
          <p:cNvPr id="106499" name="Picture 2" descr="http://clinicadialibre.es/wp-content/uploads/2017/10/Fias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908050"/>
            <a:ext cx="3313112"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4 Rectángulo"/>
          <p:cNvSpPr>
            <a:spLocks noChangeArrowheads="1"/>
          </p:cNvSpPr>
          <p:nvPr/>
        </p:nvSpPr>
        <p:spPr bwMode="auto">
          <a:xfrm>
            <a:off x="1992313" y="5300663"/>
            <a:ext cx="8099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AR" altLang="en-US" sz="1800">
                <a:cs typeface="Arial" panose="020B0604020202020204" pitchFamily="34" charset="0"/>
              </a:rPr>
              <a:t>Los días 27 y 28 de Septiembre de 2017 la compañía Novo Nordisk convocó una reunión internacional de expertos en Madrid para valorar su nueva insulina FIASP (Faster Aspart). En este post te resumimos la información más relevante que se trató en esta reunión para intentar resolver vuestras preguntas sobre esta nueva insulina. </a:t>
            </a:r>
          </a:p>
        </p:txBody>
      </p:sp>
      <p:pic>
        <p:nvPicPr>
          <p:cNvPr id="106501" name="Picture 6" descr="Resultado de imagen para fiasp"/>
          <p:cNvPicPr>
            <a:picLocks noChangeAspect="1" noChangeArrowheads="1"/>
          </p:cNvPicPr>
          <p:nvPr/>
        </p:nvPicPr>
        <p:blipFill>
          <a:blip r:embed="rId5">
            <a:extLst>
              <a:ext uri="{28A0092B-C50C-407E-A947-70E740481C1C}">
                <a14:useLocalDpi xmlns:a14="http://schemas.microsoft.com/office/drawing/2010/main" val="0"/>
              </a:ext>
            </a:extLst>
          </a:blip>
          <a:srcRect t="27606" b="32047"/>
          <a:stretch>
            <a:fillRect/>
          </a:stretch>
        </p:blipFill>
        <p:spPr bwMode="auto">
          <a:xfrm>
            <a:off x="1703388" y="3860800"/>
            <a:ext cx="6096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7967663" y="3284538"/>
            <a:ext cx="2449512" cy="9239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s-AR" dirty="0"/>
              <a:t>Se cambió el color para no confundir con </a:t>
            </a:r>
            <a:r>
              <a:rPr lang="es-AR" dirty="0" err="1"/>
              <a:t>Tresiba</a:t>
            </a:r>
            <a:r>
              <a:rPr lang="es-AR" dirty="0"/>
              <a:t>(</a:t>
            </a:r>
            <a:r>
              <a:rPr lang="es-AR" dirty="0" err="1"/>
              <a:t>Degludec</a:t>
            </a:r>
            <a:r>
              <a:rPr lang="es-AR" dirty="0"/>
              <a:t>)</a:t>
            </a:r>
          </a:p>
        </p:txBody>
      </p:sp>
      <p:pic>
        <p:nvPicPr>
          <p:cNvPr id="106503" name="Picture 8" descr="Resultado de imagen para fias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1125538"/>
            <a:ext cx="2381250" cy="1790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7 Flecha derecha"/>
          <p:cNvSpPr/>
          <p:nvPr/>
        </p:nvSpPr>
        <p:spPr>
          <a:xfrm>
            <a:off x="5232400" y="1341438"/>
            <a:ext cx="2087563" cy="935037"/>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lang="es-AR" dirty="0"/>
              <a:t>Colores similares!!</a:t>
            </a:r>
          </a:p>
        </p:txBody>
      </p:sp>
      <p:sp>
        <p:nvSpPr>
          <p:cNvPr id="9" name="8 Flecha abajo"/>
          <p:cNvSpPr/>
          <p:nvPr/>
        </p:nvSpPr>
        <p:spPr>
          <a:xfrm>
            <a:off x="7391400" y="2997200"/>
            <a:ext cx="433388" cy="792163"/>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es-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72490499"/>
      </p:ext>
    </p:extLst>
  </p:cSld>
  <p:clrMapOvr>
    <a:masterClrMapping/>
  </p:clrMapOvr>
  <mc:AlternateContent xmlns:mc="http://schemas.openxmlformats.org/markup-compatibility/2006">
    <mc:Choice xmlns:p14="http://schemas.microsoft.com/office/powerpoint/2010/main" Requires="p14">
      <p:transition spd="slow" p14:dur="2000" advTm="82871"/>
    </mc:Choice>
    <mc:Fallback>
      <p:transition spd="slow" advTm="8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4" x="10706100" y="4216400"/>
          <p14:tracePt t="653" x="10699750" y="4229100"/>
          <p14:tracePt t="661" x="10693400" y="4235450"/>
          <p14:tracePt t="668" x="10680700" y="4248150"/>
          <p14:tracePt t="683" x="10668000" y="4254500"/>
          <p14:tracePt t="699" x="10617200" y="4286250"/>
          <p14:tracePt t="716" x="10553700" y="4324350"/>
          <p14:tracePt t="733" x="10509250" y="4362450"/>
          <p14:tracePt t="749" x="10477500" y="4387850"/>
          <p14:tracePt t="767" x="10452100" y="4413250"/>
          <p14:tracePt t="783" x="10433050" y="4432300"/>
          <p14:tracePt t="800" x="10414000" y="4432300"/>
          <p14:tracePt t="816" x="10401300" y="4445000"/>
          <p14:tracePt t="833" x="10401300" y="4457700"/>
          <p14:tracePt t="849" x="10394950" y="4470400"/>
          <p14:tracePt t="866" x="10388600" y="4470400"/>
          <p14:tracePt t="883" x="10388600" y="4476750"/>
          <p14:tracePt t="900" x="10382250" y="4483100"/>
          <p14:tracePt t="916" x="10375900" y="4495800"/>
          <p14:tracePt t="921" x="10369550" y="4502150"/>
          <p14:tracePt t="933" x="10350500" y="4527550"/>
          <p14:tracePt t="949" x="10325100" y="4552950"/>
          <p14:tracePt t="966" x="10306050" y="4578350"/>
          <p14:tracePt t="982" x="10274300" y="4603750"/>
          <p14:tracePt t="999" x="10248900" y="4622800"/>
          <p14:tracePt t="1016" x="10236200" y="4635500"/>
          <p14:tracePt t="1032" x="10204450" y="4673600"/>
          <p14:tracePt t="1050" x="10096500" y="4737100"/>
          <p14:tracePt t="1067" x="9988550" y="4787900"/>
          <p14:tracePt t="1082" x="9842500" y="4826000"/>
          <p14:tracePt t="1099" x="9683750" y="4845050"/>
          <p14:tracePt t="1116" x="9531350" y="4883150"/>
          <p14:tracePt t="1132" x="9385300" y="4914900"/>
          <p14:tracePt t="1149" x="9251950" y="4933950"/>
          <p14:tracePt t="1165" x="9156700" y="4953000"/>
          <p14:tracePt t="1183" x="9131300" y="4959350"/>
          <p14:tracePt t="1199" x="9118600" y="4959350"/>
          <p14:tracePt t="1216" x="9112250" y="4965700"/>
          <p14:tracePt t="1232" x="9099550" y="4972050"/>
          <p14:tracePt t="1249" x="9086850" y="4991100"/>
          <p14:tracePt t="1265" x="9067800" y="5010150"/>
          <p14:tracePt t="1282" x="9029700" y="5035550"/>
          <p14:tracePt t="1299" x="9004300" y="5054600"/>
          <p14:tracePt t="1315" x="8978900" y="5067300"/>
          <p14:tracePt t="1332" x="8953500" y="5073650"/>
          <p14:tracePt t="1349" x="8940800" y="5080000"/>
          <p14:tracePt t="1365" x="8921750" y="5086350"/>
          <p14:tracePt t="1382" x="8909050" y="5092700"/>
          <p14:tracePt t="1399" x="8883650" y="5111750"/>
          <p14:tracePt t="1416" x="8851900" y="5124450"/>
          <p14:tracePt t="1417" x="8839200" y="5130800"/>
          <p14:tracePt t="1432" x="8813800" y="5137150"/>
          <p14:tracePt t="1449" x="8807450" y="5137150"/>
          <p14:tracePt t="1750" x="8807450" y="5130800"/>
          <p14:tracePt t="1823" x="8801100" y="5124450"/>
          <p14:tracePt t="1833" x="8794750" y="5118100"/>
          <p14:tracePt t="1851" x="8794750" y="5111750"/>
          <p14:tracePt t="1869" x="8788400" y="5111750"/>
          <p14:tracePt t="1893" x="8782050" y="5111750"/>
          <p14:tracePt t="1904" x="8782050" y="5105400"/>
          <p14:tracePt t="1967" x="8775700" y="5105400"/>
          <p14:tracePt t="2139" x="8775700" y="5099050"/>
          <p14:tracePt t="2486" x="8769350" y="5092700"/>
          <p14:tracePt t="2497" x="8763000" y="5092700"/>
          <p14:tracePt t="2507" x="8750300" y="5086350"/>
          <p14:tracePt t="2521" x="8724900" y="5080000"/>
          <p14:tracePt t="2538" x="8642350" y="5054600"/>
          <p14:tracePt t="2555" x="8534400" y="5016500"/>
          <p14:tracePt t="2572" x="8413750" y="4984750"/>
          <p14:tracePt t="2588" x="8172450" y="4902200"/>
          <p14:tracePt t="2605" x="7988300" y="4851400"/>
          <p14:tracePt t="2622" x="7829550" y="4800600"/>
          <p14:tracePt t="2638" x="7670800" y="4762500"/>
          <p14:tracePt t="2655" x="7537450" y="4711700"/>
          <p14:tracePt t="2672" x="7429500" y="4679950"/>
          <p14:tracePt t="2688" x="7334250" y="4629150"/>
          <p14:tracePt t="2705" x="7283450" y="4597400"/>
          <p14:tracePt t="2722" x="7226300" y="4572000"/>
          <p14:tracePt t="2738" x="7143750" y="4533900"/>
          <p14:tracePt t="2755" x="7054850" y="4502150"/>
          <p14:tracePt t="2771" x="6946900" y="4464050"/>
          <p14:tracePt t="2788" x="6838950" y="4419600"/>
          <p14:tracePt t="2805" x="6667500" y="4343400"/>
          <p14:tracePt t="2822" x="6540500" y="4267200"/>
          <p14:tracePt t="2838" x="6400800" y="4152900"/>
          <p14:tracePt t="2855" x="6273800" y="4044950"/>
          <p14:tracePt t="2871" x="6140450" y="3924300"/>
          <p14:tracePt t="2888" x="6026150" y="3810000"/>
          <p14:tracePt t="2905" x="5937250" y="3695700"/>
          <p14:tracePt t="2923" x="5892800" y="3581400"/>
          <p14:tracePt t="2928" x="5873750" y="3524250"/>
          <p14:tracePt t="2938" x="5854700" y="3473450"/>
          <p14:tracePt t="2955" x="5803900" y="3187700"/>
          <p14:tracePt t="2972" x="5772150" y="2959100"/>
          <p14:tracePt t="2988" x="5772150" y="2819400"/>
          <p14:tracePt t="3005" x="5784850" y="2686050"/>
          <p14:tracePt t="3022" x="5803900" y="2552700"/>
          <p14:tracePt t="3038" x="5861050" y="2387600"/>
          <p14:tracePt t="3055" x="5892800" y="2292350"/>
          <p14:tracePt t="3071" x="5930900" y="2190750"/>
          <p14:tracePt t="3088" x="5962650" y="2095500"/>
          <p14:tracePt t="3105" x="5994400" y="2032000"/>
          <p14:tracePt t="3121" x="6026150" y="1955800"/>
          <p14:tracePt t="3138" x="6064250" y="1885950"/>
          <p14:tracePt t="3154" x="6089650" y="1835150"/>
          <p14:tracePt t="3172" x="6134100" y="1758950"/>
          <p14:tracePt t="3188" x="6165850" y="1720850"/>
          <p14:tracePt t="3205" x="6191250" y="1689100"/>
          <p14:tracePt t="3221" x="6216650" y="1651000"/>
          <p14:tracePt t="3238" x="6242050" y="1625600"/>
          <p14:tracePt t="3256" x="6254750" y="1593850"/>
          <p14:tracePt t="3271" x="6261100" y="1581150"/>
          <p14:tracePt t="3287" x="6273800" y="1555750"/>
          <p14:tracePt t="3304" x="6280150" y="1543050"/>
          <p14:tracePt t="3321" x="6286500" y="1530350"/>
          <p14:tracePt t="3338" x="6286500" y="1524000"/>
          <p14:tracePt t="3385" x="6286500" y="1517650"/>
          <p14:tracePt t="3458" x="6286500" y="1511300"/>
          <p14:tracePt t="3470" x="6280150" y="1511300"/>
          <p14:tracePt t="3478" x="6267450" y="1504950"/>
          <p14:tracePt t="3487" x="6254750" y="1504950"/>
          <p14:tracePt t="3505" x="6235700" y="1498600"/>
          <p14:tracePt t="3521" x="6172200" y="1498600"/>
          <p14:tracePt t="3538" x="6032500" y="1492250"/>
          <p14:tracePt t="3554" x="5886450" y="1466850"/>
          <p14:tracePt t="3571" x="5740400" y="1428750"/>
          <p14:tracePt t="3587" x="5581650" y="1377950"/>
          <p14:tracePt t="3604" x="5410200" y="1339850"/>
          <p14:tracePt t="3621" x="5232400" y="1301750"/>
          <p14:tracePt t="3639" x="5010150" y="1257300"/>
          <p14:tracePt t="3654" x="4699000" y="1187450"/>
          <p14:tracePt t="3671" x="4540250" y="1149350"/>
          <p14:tracePt t="3687" x="4381500" y="1098550"/>
          <p14:tracePt t="3704" x="4235450" y="1047750"/>
          <p14:tracePt t="3721" x="4114800" y="1003300"/>
          <p14:tracePt t="3737" x="4000500" y="965200"/>
          <p14:tracePt t="3754" x="3841750" y="908050"/>
          <p14:tracePt t="3771" x="3714750" y="869950"/>
          <p14:tracePt t="3788" x="3606800" y="838200"/>
          <p14:tracePt t="3804" x="3498850" y="800100"/>
          <p14:tracePt t="3821" x="3384550" y="762000"/>
          <p14:tracePt t="3837" x="3276600" y="723900"/>
          <p14:tracePt t="3855" x="3168650" y="692150"/>
          <p14:tracePt t="3873" x="3067050" y="654050"/>
          <p14:tracePt t="3888" x="2997200" y="622300"/>
          <p14:tracePt t="3904" x="2914650" y="584200"/>
          <p14:tracePt t="3921" x="2851150" y="552450"/>
          <p14:tracePt t="3927" x="2819400" y="546100"/>
          <p14:tracePt t="3937" x="2800350" y="539750"/>
          <p14:tracePt t="3954" x="2755900" y="520700"/>
          <p14:tracePt t="3971" x="2730500" y="508000"/>
          <p14:tracePt t="3988" x="2705100" y="495300"/>
          <p14:tracePt t="4004" x="2686050" y="495300"/>
          <p14:tracePt t="4021" x="2673350" y="488950"/>
          <p14:tracePt t="4169" x="2673350" y="495300"/>
          <p14:tracePt t="4252" x="2686050" y="495300"/>
          <p14:tracePt t="4257" x="2686050" y="488950"/>
          <p14:tracePt t="4270" x="2698750" y="476250"/>
          <p14:tracePt t="4287" x="2724150" y="469900"/>
          <p14:tracePt t="4304" x="2749550" y="463550"/>
          <p14:tracePt t="4320" x="2787650" y="450850"/>
          <p14:tracePt t="4337" x="2813050" y="444500"/>
          <p14:tracePt t="4353" x="2857500" y="431800"/>
          <p14:tracePt t="4370" x="2908300" y="425450"/>
          <p14:tracePt t="4387" x="2952750" y="419100"/>
          <p14:tracePt t="4404" x="3016250" y="412750"/>
          <p14:tracePt t="4405" x="3060700" y="400050"/>
          <p14:tracePt t="4420" x="3168650" y="393700"/>
          <p14:tracePt t="4437" x="3270250" y="387350"/>
          <p14:tracePt t="4453" x="3371850" y="361950"/>
          <p14:tracePt t="4470" x="3492500" y="323850"/>
          <p14:tracePt t="4487" x="3632200" y="304800"/>
          <p14:tracePt t="4503" x="3790950" y="317500"/>
          <p14:tracePt t="4520" x="3911600" y="342900"/>
          <p14:tracePt t="4537" x="4019550" y="361950"/>
          <p14:tracePt t="4553" x="4140200" y="393700"/>
          <p14:tracePt t="4570" x="4184650" y="400050"/>
          <p14:tracePt t="4587" x="4210050" y="400050"/>
          <p14:tracePt t="4603" x="4235450" y="400050"/>
          <p14:tracePt t="4623" x="4254500" y="400050"/>
          <p14:tracePt t="4636" x="4279900" y="400050"/>
          <p14:tracePt t="4654" x="4298950" y="393700"/>
          <p14:tracePt t="4670" x="4318000" y="387350"/>
          <p14:tracePt t="4686" x="4324350" y="381000"/>
          <p14:tracePt t="4703" x="4337050" y="368300"/>
          <p14:tracePt t="4720" x="4349750" y="361950"/>
          <p14:tracePt t="4736" x="4362450" y="355600"/>
          <p14:tracePt t="4753" x="4375150" y="349250"/>
          <p14:tracePt t="4770" x="4394200" y="330200"/>
          <p14:tracePt t="4786" x="4413250" y="311150"/>
          <p14:tracePt t="4803" x="4425950" y="304800"/>
          <p14:tracePt t="4820" x="4457700" y="285750"/>
          <p14:tracePt t="4836" x="4470400" y="273050"/>
          <p14:tracePt t="4853" x="4489450" y="266700"/>
          <p14:tracePt t="4870" x="4502150" y="247650"/>
          <p14:tracePt t="4886" x="4514850" y="234950"/>
          <p14:tracePt t="4903" x="4514850" y="222250"/>
          <p14:tracePt t="4919" x="4521200" y="209550"/>
          <p14:tracePt t="4936" x="4521200" y="196850"/>
          <p14:tracePt t="4953" x="4521200" y="190500"/>
          <p14:tracePt t="5502" x="4521200" y="203200"/>
          <p14:tracePt t="5507" x="4521200" y="215900"/>
          <p14:tracePt t="5522" x="4521200" y="228600"/>
          <p14:tracePt t="5538" x="4514850" y="254000"/>
          <p14:tracePt t="5554" x="4508500" y="285750"/>
          <p14:tracePt t="5571" x="4508500" y="311150"/>
          <p14:tracePt t="5588" x="4508500" y="336550"/>
          <p14:tracePt t="5604" x="4502150" y="361950"/>
          <p14:tracePt t="5621" x="4502150" y="387350"/>
          <p14:tracePt t="5638" x="4495800" y="412750"/>
          <p14:tracePt t="5654" x="4483100" y="450850"/>
          <p14:tracePt t="5671" x="4476750" y="476250"/>
          <p14:tracePt t="5689" x="4470400" y="495300"/>
          <p14:tracePt t="5704" x="4457700" y="520700"/>
          <p14:tracePt t="5721" x="4445000" y="546100"/>
          <p14:tracePt t="5738" x="4419600" y="571500"/>
          <p14:tracePt t="5754" x="4394200" y="609600"/>
          <p14:tracePt t="5771" x="4362450" y="641350"/>
          <p14:tracePt t="5788" x="4298950" y="793750"/>
          <p14:tracePt t="5804" x="4222750" y="908050"/>
          <p14:tracePt t="5821" x="4146550" y="1022350"/>
          <p14:tracePt t="5837" x="4070350" y="1136650"/>
          <p14:tracePt t="5854" x="4013200" y="1250950"/>
          <p14:tracePt t="5871" x="3956050" y="1358900"/>
          <p14:tracePt t="5889" x="3924300" y="1473200"/>
          <p14:tracePt t="5905" x="3892550" y="1587500"/>
          <p14:tracePt t="5921" x="3879850" y="1727200"/>
          <p14:tracePt t="5937" x="3879850" y="1930400"/>
          <p14:tracePt t="5954" x="3879850" y="2146300"/>
          <p14:tracePt t="5970" x="3860800" y="2254250"/>
          <p14:tracePt t="6109" x="3854450" y="2266950"/>
          <p14:tracePt t="6115" x="3835400" y="2279650"/>
          <p14:tracePt t="6124" x="3822700" y="2305050"/>
          <p14:tracePt t="6138" x="3810000" y="2324100"/>
          <p14:tracePt t="6154" x="3765550" y="2406650"/>
          <p14:tracePt t="6171" x="3733800" y="2470150"/>
          <p14:tracePt t="6187" x="3695700" y="2578100"/>
          <p14:tracePt t="6204" x="3638550" y="2705100"/>
          <p14:tracePt t="6220" x="3568700" y="2857500"/>
          <p14:tracePt t="6237" x="3498850" y="3003550"/>
          <p14:tracePt t="6254" x="3448050" y="3162300"/>
          <p14:tracePt t="6270" x="3390900" y="3384550"/>
          <p14:tracePt t="6287" x="3371850" y="3543300"/>
          <p14:tracePt t="6304" x="3352800" y="3746500"/>
          <p14:tracePt t="6320" x="3340100" y="3962400"/>
          <p14:tracePt t="6337" x="3333750" y="4178300"/>
          <p14:tracePt t="6354" x="3321050" y="4368800"/>
          <p14:tracePt t="6370" x="3314700" y="4610100"/>
          <p14:tracePt t="6387" x="3282950" y="4806950"/>
          <p14:tracePt t="6404" x="3238500" y="5003800"/>
          <p14:tracePt t="6420" x="3200400" y="5149850"/>
          <p14:tracePt t="6437" x="3175000" y="5257800"/>
          <p14:tracePt t="6454" x="3155950" y="5340350"/>
          <p14:tracePt t="6470" x="3124200" y="5435600"/>
          <p14:tracePt t="6488" x="3092450" y="5486400"/>
          <p14:tracePt t="6504" x="3060700" y="5530850"/>
          <p14:tracePt t="6520" x="3022600" y="5575300"/>
          <p14:tracePt t="6537" x="2997200" y="5594350"/>
          <p14:tracePt t="6554" x="2984500" y="5594350"/>
          <p14:tracePt t="6570" x="2971800" y="5594350"/>
          <p14:tracePt t="6587" x="2965450" y="5588000"/>
          <p14:tracePt t="6604" x="2952750" y="5588000"/>
          <p14:tracePt t="6622" x="2927350" y="5588000"/>
          <p14:tracePt t="6637" x="2889250" y="5588000"/>
          <p14:tracePt t="6653" x="2857500" y="5588000"/>
          <p14:tracePt t="6670" x="2806700" y="5594350"/>
          <p14:tracePt t="6687" x="2717800" y="5613400"/>
          <p14:tracePt t="6703" x="2609850" y="5619750"/>
          <p14:tracePt t="6720" x="2514600" y="5600700"/>
          <p14:tracePt t="6737" x="2374900" y="5549900"/>
          <p14:tracePt t="6753" x="2273300" y="5511800"/>
          <p14:tracePt t="6770" x="2203450" y="5480050"/>
          <p14:tracePt t="6787" x="2127250" y="5448300"/>
          <p14:tracePt t="6803" x="2070100" y="5441950"/>
          <p14:tracePt t="6820" x="1987550" y="5441950"/>
          <p14:tracePt t="6837" x="1905000" y="5448300"/>
          <p14:tracePt t="6855" x="1816100" y="5448300"/>
          <p14:tracePt t="6870" x="1720850" y="5448300"/>
          <p14:tracePt t="6887" x="1682750" y="5441950"/>
          <p14:tracePt t="6903" x="1644650" y="5441950"/>
          <p14:tracePt t="6920" x="1619250" y="5441950"/>
          <p14:tracePt t="6936" x="1593850" y="5441950"/>
          <p14:tracePt t="6954" x="1562100" y="5441950"/>
          <p14:tracePt t="6970" x="1549400" y="5441950"/>
          <p14:tracePt t="6986" x="1524000" y="5448300"/>
          <p14:tracePt t="7003" x="1504950" y="5461000"/>
          <p14:tracePt t="7020" x="1492250" y="5461000"/>
          <p14:tracePt t="7063" x="1492250" y="5467350"/>
          <p14:tracePt t="7161" x="1492250" y="5473700"/>
          <p14:tracePt t="7197" x="1498600" y="5473700"/>
          <p14:tracePt t="7205" x="1504950" y="5473700"/>
          <p14:tracePt t="7213" x="1504950" y="5480050"/>
          <p14:tracePt t="7229" x="1511300" y="5480050"/>
          <p14:tracePt t="7237" x="1517650" y="5486400"/>
          <p14:tracePt t="7253" x="1530350" y="5492750"/>
          <p14:tracePt t="7270" x="1555750" y="5511800"/>
          <p14:tracePt t="7286" x="1593850" y="5524500"/>
          <p14:tracePt t="7303" x="1663700" y="5556250"/>
          <p14:tracePt t="7320" x="1727200" y="5588000"/>
          <p14:tracePt t="7336" x="1803400" y="5632450"/>
          <p14:tracePt t="7353" x="1835150" y="5664200"/>
          <p14:tracePt t="7369" x="1873250" y="5689600"/>
          <p14:tracePt t="7386" x="1898650" y="5702300"/>
          <p14:tracePt t="7403" x="1930400" y="5715000"/>
          <p14:tracePt t="7419" x="1955800" y="5721350"/>
          <p14:tracePt t="7436" x="1981200" y="5721350"/>
          <p14:tracePt t="7453" x="2044700" y="5721350"/>
          <p14:tracePt t="7469" x="2101850" y="5746750"/>
          <p14:tracePt t="7486" x="2165350" y="5765800"/>
          <p14:tracePt t="7503" x="2222500" y="5778500"/>
          <p14:tracePt t="7519" x="2279650" y="5797550"/>
          <p14:tracePt t="7536" x="2336800" y="5810250"/>
          <p14:tracePt t="7553" x="2387600" y="5822950"/>
          <p14:tracePt t="7570" x="2438400" y="5842000"/>
          <p14:tracePt t="7586" x="2508250" y="5848350"/>
          <p14:tracePt t="7603" x="2559050" y="5854700"/>
          <p14:tracePt t="7619" x="2628900" y="5861050"/>
          <p14:tracePt t="7636" x="2711450" y="5880100"/>
          <p14:tracePt t="7653" x="2819400" y="5899150"/>
          <p14:tracePt t="7669" x="2921000" y="5911850"/>
          <p14:tracePt t="7686" x="3028950" y="5943600"/>
          <p14:tracePt t="7703" x="3194050" y="5975350"/>
          <p14:tracePt t="7719" x="3295650" y="5988050"/>
          <p14:tracePt t="7736" x="3403600" y="6013450"/>
          <p14:tracePt t="7752" x="3511550" y="6032500"/>
          <p14:tracePt t="7769" x="3619500" y="6051550"/>
          <p14:tracePt t="7786" x="3740150" y="6057900"/>
          <p14:tracePt t="7802" x="3867150" y="6076950"/>
          <p14:tracePt t="7819" x="4038600" y="6083300"/>
          <p14:tracePt t="7836" x="4127500" y="6083300"/>
          <p14:tracePt t="7853" x="4197350" y="6083300"/>
          <p14:tracePt t="7869" x="4260850" y="6096000"/>
          <p14:tracePt t="7885" x="4356100" y="6102350"/>
          <p14:tracePt t="7903" x="4451350" y="6108700"/>
          <p14:tracePt t="7921" x="4552950" y="6108700"/>
          <p14:tracePt t="7926" x="4603750" y="6121400"/>
          <p14:tracePt t="7936" x="4660900" y="6121400"/>
          <p14:tracePt t="7953" x="4800600" y="6121400"/>
          <p14:tracePt t="7969" x="4902200" y="6121400"/>
          <p14:tracePt t="7987" x="5022850" y="6121400"/>
          <p14:tracePt t="8002" x="5149850" y="6121400"/>
          <p14:tracePt t="8019" x="5264150" y="6121400"/>
          <p14:tracePt t="8036" x="5372100" y="6096000"/>
          <p14:tracePt t="8052" x="5530850" y="6064250"/>
          <p14:tracePt t="8069" x="5645150" y="6032500"/>
          <p14:tracePt t="8086" x="5740400" y="6007100"/>
          <p14:tracePt t="8102" x="5822950" y="5981700"/>
          <p14:tracePt t="8119" x="5930900" y="5956300"/>
          <p14:tracePt t="8135" x="6038850" y="5918200"/>
          <p14:tracePt t="8152" x="6146800" y="5892800"/>
          <p14:tracePt t="8169" x="6254750" y="5873750"/>
          <p14:tracePt t="8186" x="6413500" y="5848350"/>
          <p14:tracePt t="8202" x="6521450" y="5829300"/>
          <p14:tracePt t="8219" x="6629400" y="5822950"/>
          <p14:tracePt t="8235" x="6731000" y="5822950"/>
          <p14:tracePt t="8252" x="6807200" y="5822950"/>
          <p14:tracePt t="8269" x="6877050" y="5822950"/>
          <p14:tracePt t="8285" x="6946900" y="5829300"/>
          <p14:tracePt t="8302" x="7010400" y="5829300"/>
          <p14:tracePt t="8319" x="7042150" y="5829300"/>
          <p14:tracePt t="8335" x="7067550" y="5829300"/>
          <p14:tracePt t="8352" x="7092950" y="5829300"/>
          <p14:tracePt t="8369" x="7124700" y="5822950"/>
          <p14:tracePt t="8385" x="7150100" y="5822950"/>
          <p14:tracePt t="8402" x="7188200" y="5816600"/>
          <p14:tracePt t="8419" x="7207250" y="5816600"/>
          <p14:tracePt t="8435" x="7232650" y="5810250"/>
          <p14:tracePt t="8452" x="7258050" y="5803900"/>
          <p14:tracePt t="8469" x="7283450" y="5803900"/>
          <p14:tracePt t="8485" x="7308850" y="5797550"/>
          <p14:tracePt t="8502" x="7334250" y="5797550"/>
          <p14:tracePt t="8518" x="7353300" y="5797550"/>
          <p14:tracePt t="8536" x="7372350" y="5797550"/>
          <p14:tracePt t="8552" x="7404100" y="5797550"/>
          <p14:tracePt t="8568" x="7429500" y="5797550"/>
          <p14:tracePt t="8585" x="7454900" y="5797550"/>
          <p14:tracePt t="8602" x="7480300" y="5797550"/>
          <p14:tracePt t="8618" x="7499350" y="5797550"/>
          <p14:tracePt t="8635" x="7524750" y="5797550"/>
          <p14:tracePt t="8652" x="7543800" y="5797550"/>
          <p14:tracePt t="8668" x="7581900" y="5797550"/>
          <p14:tracePt t="8685" x="7594600" y="5797550"/>
          <p14:tracePt t="8702" x="7613650" y="5797550"/>
          <p14:tracePt t="8718" x="7632700" y="5797550"/>
          <p14:tracePt t="8735" x="7651750" y="5797550"/>
          <p14:tracePt t="8752" x="7658100" y="5797550"/>
          <p14:tracePt t="8769" x="7677150" y="5797550"/>
          <p14:tracePt t="8785" x="7696200" y="5797550"/>
          <p14:tracePt t="8802" x="7702550" y="5797550"/>
          <p14:tracePt t="8818" x="7715250" y="5797550"/>
          <p14:tracePt t="8835" x="7734300" y="5803900"/>
          <p14:tracePt t="8852" x="7759700" y="5810250"/>
          <p14:tracePt t="8868" x="7785100" y="5810250"/>
          <p14:tracePt t="8885" x="7810500" y="5810250"/>
          <p14:tracePt t="8902" x="7835900" y="5816600"/>
          <p14:tracePt t="8918" x="7867650" y="5822950"/>
          <p14:tracePt t="8923" x="7880350" y="5822950"/>
          <p14:tracePt t="8935" x="7893050" y="5822950"/>
          <p14:tracePt t="8952" x="7918450" y="5822950"/>
          <p14:tracePt t="8968" x="7956550" y="5822950"/>
          <p14:tracePt t="8985" x="7981950" y="5822950"/>
          <p14:tracePt t="9001" x="8013700" y="5822950"/>
          <p14:tracePt t="9018" x="8045450" y="5810250"/>
          <p14:tracePt t="9035" x="8083550" y="5797550"/>
          <p14:tracePt t="9052" x="8115300" y="5791200"/>
          <p14:tracePt t="9069" x="8140700" y="5784850"/>
          <p14:tracePt t="9087" x="8178800" y="5765800"/>
          <p14:tracePt t="9101" x="8185150" y="5765800"/>
          <p14:tracePt t="9153" x="8185150" y="5759450"/>
          <p14:tracePt t="9165" x="8185150" y="5753100"/>
          <p14:tracePt t="9177" x="8185150" y="5746750"/>
          <p14:tracePt t="9194" x="8185150" y="5740400"/>
          <p14:tracePt t="9202" x="8178800" y="5734050"/>
          <p14:tracePt t="9218" x="8153400" y="5715000"/>
          <p14:tracePt t="9234" x="8108950" y="5689600"/>
          <p14:tracePt t="9251" x="8013700" y="5651500"/>
          <p14:tracePt t="9268" x="7893050" y="5607050"/>
          <p14:tracePt t="9284" x="7708900" y="5568950"/>
          <p14:tracePt t="9302" x="7512050" y="5505450"/>
          <p14:tracePt t="9318" x="7321550" y="5461000"/>
          <p14:tracePt t="9334" x="7080250" y="5403850"/>
          <p14:tracePt t="9351" x="6946900" y="5365750"/>
          <p14:tracePt t="9368" x="6838950" y="5346700"/>
          <p14:tracePt t="9384" x="6756400" y="5334000"/>
          <p14:tracePt t="9402" x="6654800" y="5321300"/>
          <p14:tracePt t="9418" x="6496050" y="5302250"/>
          <p14:tracePt t="9434" x="6388100" y="5295900"/>
          <p14:tracePt t="9451" x="6273800" y="5289550"/>
          <p14:tracePt t="9468" x="6153150" y="5257800"/>
          <p14:tracePt t="9484" x="6032500" y="5251450"/>
          <p14:tracePt t="9501" x="5930900" y="5238750"/>
          <p14:tracePt t="9518" x="5835650" y="5226050"/>
          <p14:tracePt t="9534" x="5765800" y="5226050"/>
          <p14:tracePt t="9551" x="5702300" y="5226050"/>
          <p14:tracePt t="9568" x="5613400" y="5226050"/>
          <p14:tracePt t="9585" x="5556250" y="5226050"/>
          <p14:tracePt t="9601" x="5499100" y="5226050"/>
          <p14:tracePt t="9618" x="5441950" y="5226050"/>
          <p14:tracePt t="9635" x="5365750" y="5226050"/>
          <p14:tracePt t="9651" x="5276850" y="5226050"/>
          <p14:tracePt t="9668" x="5175250" y="5226050"/>
          <p14:tracePt t="9684" x="5054600" y="5213350"/>
          <p14:tracePt t="9701" x="4953000" y="5213350"/>
          <p14:tracePt t="9717" x="4845050" y="5213350"/>
          <p14:tracePt t="9734" x="4743450" y="5213350"/>
          <p14:tracePt t="9751" x="4648200" y="5207000"/>
          <p14:tracePt t="9767" x="4559300" y="5200650"/>
          <p14:tracePt t="9784" x="4425950" y="5187950"/>
          <p14:tracePt t="9801" x="4356100" y="5175250"/>
          <p14:tracePt t="9817" x="4292600" y="5156200"/>
          <p14:tracePt t="9834" x="4260850" y="5149850"/>
          <p14:tracePt t="9851" x="4235450" y="5149850"/>
          <p14:tracePt t="9867" x="4216400" y="5149850"/>
          <p14:tracePt t="9884" x="4191000" y="5149850"/>
          <p14:tracePt t="9901" x="4178300" y="5156200"/>
          <p14:tracePt t="9903" x="4165600" y="5162550"/>
          <p14:tracePt t="9918" x="4152900" y="5168900"/>
          <p14:tracePt t="9934" x="4121150" y="5194300"/>
          <p14:tracePt t="9951" x="4102100" y="5207000"/>
          <p14:tracePt t="9967" x="4089400" y="5219700"/>
          <p14:tracePt t="9984" x="4083050" y="5226050"/>
          <p14:tracePt t="10001" x="4076700" y="5238750"/>
          <p14:tracePt t="10018" x="4076700" y="5251450"/>
          <p14:tracePt t="10034" x="4076700" y="5257800"/>
          <p14:tracePt t="10051" x="4076700" y="5264150"/>
          <p14:tracePt t="10099" x="4076700" y="5270500"/>
          <p14:tracePt t="10112" x="4083050" y="5270500"/>
          <p14:tracePt t="10123" x="4083050" y="5276850"/>
          <p14:tracePt t="10134" x="4089400" y="5276850"/>
          <p14:tracePt t="10151" x="4114800" y="5283200"/>
          <p14:tracePt t="10167" x="4140200" y="5302250"/>
          <p14:tracePt t="10184" x="4184650" y="5314950"/>
          <p14:tracePt t="10201" x="4235450" y="5346700"/>
          <p14:tracePt t="10217" x="4311650" y="5378450"/>
          <p14:tracePt t="10234" x="4381500" y="5410200"/>
          <p14:tracePt t="10251" x="4432300" y="5441950"/>
          <p14:tracePt t="10268" x="4476750" y="5473700"/>
          <p14:tracePt t="10284" x="4552950" y="5505450"/>
          <p14:tracePt t="10300" x="4603750" y="5524500"/>
          <p14:tracePt t="10317" x="4635500" y="5537200"/>
          <p14:tracePt t="10334" x="4660900" y="5549900"/>
          <p14:tracePt t="10350" x="4686300" y="5549900"/>
          <p14:tracePt t="10367" x="4711700" y="5549900"/>
          <p14:tracePt t="10384" x="4730750" y="5549900"/>
          <p14:tracePt t="10400" x="4737100" y="5549900"/>
          <p14:tracePt t="10417" x="4743450" y="5549900"/>
          <p14:tracePt t="10810" x="4737100" y="5549900"/>
          <p14:tracePt t="10825" x="4730750" y="5549900"/>
          <p14:tracePt t="10832" x="4718050" y="5549900"/>
          <p14:tracePt t="10841" x="4705350" y="5556250"/>
          <p14:tracePt t="10849" x="4686300" y="5556250"/>
          <p14:tracePt t="10864" x="4610100" y="5556250"/>
          <p14:tracePt t="10881" x="4489450" y="5530850"/>
          <p14:tracePt t="10897" x="4330700" y="5492750"/>
          <p14:tracePt t="10914" x="4171950" y="5454650"/>
          <p14:tracePt t="10930" x="4038600" y="5416550"/>
          <p14:tracePt t="10947" x="3905250" y="5378450"/>
          <p14:tracePt t="10964" x="3759200" y="5340350"/>
          <p14:tracePt t="10981" x="3549650" y="5308600"/>
          <p14:tracePt t="10997" x="3403600" y="5289550"/>
          <p14:tracePt t="11014" x="3225800" y="5270500"/>
          <p14:tracePt t="11031" x="3035300" y="5238750"/>
          <p14:tracePt t="11047" x="2876550" y="5213350"/>
          <p14:tracePt t="11064" x="2724150" y="5200650"/>
          <p14:tracePt t="11080" x="2495550" y="5200650"/>
          <p14:tracePt t="11097" x="2362200" y="5200650"/>
          <p14:tracePt t="11114" x="2260600" y="5200650"/>
          <p14:tracePt t="11130" x="2159000" y="5200650"/>
          <p14:tracePt t="11147" x="2076450" y="5200650"/>
          <p14:tracePt t="11164" x="2000250" y="5200650"/>
          <p14:tracePt t="11180" x="1949450" y="5200650"/>
          <p14:tracePt t="11197" x="1924050" y="5200650"/>
          <p14:tracePt t="11214" x="1898650" y="5213350"/>
          <p14:tracePt t="11230" x="1860550" y="5232400"/>
          <p14:tracePt t="11247" x="1835150" y="5251450"/>
          <p14:tracePt t="11264" x="1803400" y="5283200"/>
          <p14:tracePt t="11280" x="1778000" y="5302250"/>
          <p14:tracePt t="11297" x="1752600" y="5334000"/>
          <p14:tracePt t="11313" x="1727200" y="5365750"/>
          <p14:tracePt t="11330" x="1701800" y="5391150"/>
          <p14:tracePt t="11347" x="1670050" y="5435600"/>
          <p14:tracePt t="11363" x="1657350" y="5461000"/>
          <p14:tracePt t="11381" x="1644650" y="5492750"/>
          <p14:tracePt t="11397" x="1638300" y="5524500"/>
          <p14:tracePt t="11413" x="1638300" y="5549900"/>
          <p14:tracePt t="11431" x="1638300" y="5588000"/>
          <p14:tracePt t="11447" x="1631950" y="5638800"/>
          <p14:tracePt t="11464" x="1631950" y="5683250"/>
          <p14:tracePt t="11482" x="1631950" y="5715000"/>
          <p14:tracePt t="11497" x="1631950" y="5746750"/>
          <p14:tracePt t="11514" x="1631950" y="5772150"/>
          <p14:tracePt t="11530" x="1638300" y="5797550"/>
          <p14:tracePt t="11547" x="1644650" y="5822950"/>
          <p14:tracePt t="11564" x="1651000" y="5848350"/>
          <p14:tracePt t="11581" x="1663700" y="5873750"/>
          <p14:tracePt t="11597" x="1682750" y="5930900"/>
          <p14:tracePt t="11613" x="1695450" y="5962650"/>
          <p14:tracePt t="11630" x="1720850" y="5994400"/>
          <p14:tracePt t="11647" x="1752600" y="6057900"/>
          <p14:tracePt t="11664" x="1784350" y="6159500"/>
          <p14:tracePt t="11680" x="1835150" y="6261100"/>
          <p14:tracePt t="11696" x="1847850" y="6311900"/>
          <p14:tracePt t="11713" x="1860550" y="6362700"/>
          <p14:tracePt t="11730" x="1873250" y="6388100"/>
          <p14:tracePt t="11746" x="1898650" y="6426200"/>
          <p14:tracePt t="11764" x="1911350" y="6477000"/>
          <p14:tracePt t="11973" x="2178050" y="6807200"/>
          <p14:tracePt t="11986" x="2184400" y="6807200"/>
          <p14:tracePt t="12004" x="2190750" y="6807200"/>
          <p14:tracePt t="12013" x="2197100" y="6813550"/>
          <p14:tracePt t="12030" x="2209800" y="6813550"/>
          <p14:tracePt t="12046" x="2241550" y="6807200"/>
          <p14:tracePt t="12063" x="2266950" y="6800850"/>
          <p14:tracePt t="12079" x="2292350" y="6788150"/>
          <p14:tracePt t="12096" x="2317750" y="6781800"/>
          <p14:tracePt t="12113" x="2343150" y="6775450"/>
          <p14:tracePt t="12130" x="2368550" y="6769100"/>
          <p14:tracePt t="12146" x="2374900" y="6769100"/>
          <p14:tracePt t="12163" x="2393950" y="6762750"/>
          <p14:tracePt t="12179" x="2406650" y="6756400"/>
          <p14:tracePt t="12196" x="2406650" y="6743700"/>
          <p14:tracePt t="12230" x="2406650" y="6737350"/>
          <p14:tracePt t="12303" x="2406650" y="6731000"/>
          <p14:tracePt t="12389" x="2406650" y="6724650"/>
          <p14:tracePt t="12395" x="2393950" y="6711950"/>
          <p14:tracePt t="12401" x="2381250" y="6699250"/>
          <p14:tracePt t="12412" x="2362200" y="6680200"/>
          <p14:tracePt t="12429" x="2355850" y="6667500"/>
          <p14:tracePt t="12446" x="2343150" y="6661150"/>
          <p14:tracePt t="12462" x="2330450" y="6642100"/>
          <p14:tracePt t="12479" x="2311400" y="6623050"/>
          <p14:tracePt t="12496" x="2311400" y="6616700"/>
          <p14:tracePt t="12512" x="2298700" y="6604000"/>
          <p14:tracePt t="12529" x="2292350" y="6597650"/>
          <p14:tracePt t="12546" x="2286000" y="6591300"/>
          <p14:tracePt t="12579" x="2279650" y="6584950"/>
          <p14:tracePt t="12597" x="2273300" y="6584950"/>
          <p14:tracePt t="12613" x="2260600" y="6572250"/>
          <p14:tracePt t="12629" x="2241550" y="6546850"/>
          <p14:tracePt t="12646" x="2209800" y="6515100"/>
          <p14:tracePt t="12662" x="2184400" y="6489700"/>
          <p14:tracePt t="12679" x="2159000" y="6464300"/>
          <p14:tracePt t="12696" x="2120900" y="6407150"/>
          <p14:tracePt t="12712" x="2038350" y="6318250"/>
          <p14:tracePt t="12729" x="1974850" y="6216650"/>
          <p14:tracePt t="12746" x="1911350" y="6115050"/>
          <p14:tracePt t="12763" x="1854200" y="6013450"/>
          <p14:tracePt t="12779" x="1797050" y="5911850"/>
          <p14:tracePt t="12796" x="1765300" y="5829300"/>
          <p14:tracePt t="12812" x="1720850" y="5727700"/>
          <p14:tracePt t="12829" x="1670050" y="5619750"/>
          <p14:tracePt t="12846" x="1638300" y="5568950"/>
          <p14:tracePt t="12862" x="1619250" y="5537200"/>
          <p14:tracePt t="12879" x="1606550" y="5511800"/>
          <p14:tracePt t="12895" x="1600200" y="5486400"/>
          <p14:tracePt t="12912" x="1587500" y="5448300"/>
          <p14:tracePt t="12917" x="1581150" y="5435600"/>
          <p14:tracePt t="12929" x="1574800" y="5422900"/>
          <p14:tracePt t="12946" x="1562100" y="5372100"/>
          <p14:tracePt t="12962" x="1530350" y="5283200"/>
          <p14:tracePt t="12979" x="1511300" y="5213350"/>
          <p14:tracePt t="12995" x="1498600" y="5130800"/>
          <p14:tracePt t="13012" x="1473200" y="5035550"/>
          <p14:tracePt t="13029" x="1447800" y="4933950"/>
          <p14:tracePt t="13046" x="1416050" y="4826000"/>
          <p14:tracePt t="13062" x="1377950" y="4699000"/>
          <p14:tracePt t="13078" x="1339850" y="4591050"/>
          <p14:tracePt t="13095" x="1301750" y="4470400"/>
          <p14:tracePt t="13112" x="1276350" y="4362450"/>
          <p14:tracePt t="13129" x="1257300" y="4292600"/>
          <p14:tracePt t="13145" x="1257300" y="4235450"/>
          <p14:tracePt t="13162" x="1250950" y="4165600"/>
          <p14:tracePt t="13179" x="1250950" y="4076700"/>
          <p14:tracePt t="13195" x="1250950" y="3943350"/>
          <p14:tracePt t="13212" x="1250950" y="3841750"/>
          <p14:tracePt t="13229" x="1250950" y="3771900"/>
          <p14:tracePt t="13245" x="1257300" y="3695700"/>
          <p14:tracePt t="13262" x="1257300" y="3600450"/>
          <p14:tracePt t="13279" x="1257300" y="3543300"/>
          <p14:tracePt t="13296" x="1257300" y="3486150"/>
          <p14:tracePt t="13312" x="1257300" y="3460750"/>
          <p14:tracePt t="13329" x="1244600" y="3403600"/>
          <p14:tracePt t="13345" x="1238250" y="3340100"/>
          <p14:tracePt t="13362" x="1231900" y="3282950"/>
          <p14:tracePt t="13379" x="1212850" y="3206750"/>
          <p14:tracePt t="13395" x="1206500" y="3111500"/>
          <p14:tracePt t="13412" x="1200150" y="3028950"/>
          <p14:tracePt t="13414" x="1200150" y="2990850"/>
          <p14:tracePt t="13429" x="1187450" y="2908300"/>
          <p14:tracePt t="13445" x="1187450" y="2806700"/>
          <p14:tracePt t="13462" x="1187450" y="2730500"/>
          <p14:tracePt t="13478" x="1193800" y="2660650"/>
          <p14:tracePt t="13495" x="1193800" y="2603500"/>
          <p14:tracePt t="13512" x="1193800" y="2559050"/>
          <p14:tracePt t="13528" x="1200150" y="2514600"/>
          <p14:tracePt t="13545" x="1200150" y="2482850"/>
          <p14:tracePt t="13562" x="1206500" y="2444750"/>
          <p14:tracePt t="13579" x="1206500" y="2432050"/>
          <p14:tracePt t="13595" x="1212850" y="2419350"/>
          <p14:tracePt t="13628" x="1212850" y="2413000"/>
          <p14:tracePt t="13742" x="1212850" y="2406650"/>
          <p14:tracePt t="14192" x="1212850" y="2400300"/>
          <p14:tracePt t="14199" x="1219200" y="2400300"/>
          <p14:tracePt t="14215" x="1225550" y="2393950"/>
          <p14:tracePt t="14263" x="1231900" y="2393950"/>
          <p14:tracePt t="14328" x="1238250" y="2387600"/>
          <p14:tracePt t="14428" x="1244600" y="2387600"/>
          <p14:tracePt t="19425" x="1250950" y="2387600"/>
          <p14:tracePt t="19454" x="1257300" y="2381250"/>
          <p14:tracePt t="19461" x="1263650" y="2381250"/>
          <p14:tracePt t="19470" x="1270000" y="2381250"/>
          <p14:tracePt t="19476" x="1276350" y="2381250"/>
          <p14:tracePt t="19493" x="1301750" y="2381250"/>
          <p14:tracePt t="19510" x="1320800" y="2381250"/>
          <p14:tracePt t="19527" x="1352550" y="2393950"/>
          <p14:tracePt t="19543" x="1377950" y="2406650"/>
          <p14:tracePt t="19560" x="1409700" y="2425700"/>
          <p14:tracePt t="19576" x="1485900" y="2470150"/>
          <p14:tracePt t="19593" x="1543050" y="2501900"/>
          <p14:tracePt t="19610" x="1581150" y="2520950"/>
          <p14:tracePt t="19626" x="1612900" y="2527300"/>
          <p14:tracePt t="19643" x="1644650" y="2527300"/>
          <p14:tracePt t="19660" x="1689100" y="2527300"/>
          <p14:tracePt t="19676" x="1746250" y="2527300"/>
          <p14:tracePt t="19693" x="1778000" y="2527300"/>
          <p14:tracePt t="19710" x="1803400" y="2520950"/>
          <p14:tracePt t="19726" x="1828800" y="2514600"/>
          <p14:tracePt t="19743" x="1854200" y="2501900"/>
          <p14:tracePt t="19759" x="1892300" y="2489200"/>
          <p14:tracePt t="19776" x="1924050" y="2476500"/>
          <p14:tracePt t="19793" x="1981200" y="2470150"/>
          <p14:tracePt t="19810" x="2063750" y="2470150"/>
          <p14:tracePt t="19826" x="2159000" y="2476500"/>
          <p14:tracePt t="19843" x="2216150" y="2495550"/>
          <p14:tracePt t="19859" x="2273300" y="2508250"/>
          <p14:tracePt t="19876" x="2381250" y="2533650"/>
          <p14:tracePt t="19893" x="2514600" y="2546350"/>
          <p14:tracePt t="19912" x="2749550" y="2590800"/>
          <p14:tracePt t="19926" x="2908300" y="2622550"/>
          <p14:tracePt t="19943" x="3028950" y="2660650"/>
          <p14:tracePt t="19959" x="3136900" y="2686050"/>
          <p14:tracePt t="19976" x="3206750" y="2698750"/>
          <p14:tracePt t="19993" x="3263900" y="2698750"/>
          <p14:tracePt t="20009" x="3321050" y="2692400"/>
          <p14:tracePt t="20026" x="3416300" y="2667000"/>
          <p14:tracePt t="20042" x="3556000" y="2616200"/>
          <p14:tracePt t="20059" x="3670300" y="2578100"/>
          <p14:tracePt t="20076" x="3740150" y="2552700"/>
          <p14:tracePt t="20093" x="3803650" y="2533650"/>
          <p14:tracePt t="20109" x="3835400" y="2508250"/>
          <p14:tracePt t="20126" x="3860800" y="2495550"/>
          <p14:tracePt t="20142" x="3905250" y="2470150"/>
          <p14:tracePt t="20160" x="3937000" y="2444750"/>
          <p14:tracePt t="20176" x="4013200" y="2400300"/>
          <p14:tracePt t="20192" x="4044950" y="2374900"/>
          <p14:tracePt t="20209" x="4083050" y="2355850"/>
          <p14:tracePt t="20226" x="4114800" y="2336800"/>
          <p14:tracePt t="20242" x="4140200" y="2324100"/>
          <p14:tracePt t="20260" x="4165600" y="2305050"/>
          <p14:tracePt t="20275" x="4203700" y="2279650"/>
          <p14:tracePt t="20292" x="4222750" y="2260600"/>
          <p14:tracePt t="20309" x="4248150" y="2228850"/>
          <p14:tracePt t="20326" x="4273550" y="2203450"/>
          <p14:tracePt t="20343" x="4292600" y="2184400"/>
          <p14:tracePt t="20359" x="4298950" y="2171700"/>
          <p14:tracePt t="20376" x="4298950" y="2165350"/>
          <p14:tracePt t="20530" x="4292600" y="2165350"/>
          <p14:tracePt t="20540" x="4286250" y="2159000"/>
          <p14:tracePt t="20593" x="4286250" y="2152650"/>
          <p14:tracePt t="20603" x="4286250" y="2146300"/>
          <p14:tracePt t="20611" x="4298950" y="2127250"/>
          <p14:tracePt t="20626" x="4311650" y="2095500"/>
          <p14:tracePt t="20642" x="4343400" y="2032000"/>
          <p14:tracePt t="20659" x="4419600" y="1924050"/>
          <p14:tracePt t="20676" x="4514850" y="1809750"/>
          <p14:tracePt t="20692" x="4635500" y="1682750"/>
          <p14:tracePt t="20709" x="4756150" y="1562100"/>
          <p14:tracePt t="20726" x="4870450" y="1473200"/>
          <p14:tracePt t="20743" x="4959350" y="1409700"/>
          <p14:tracePt t="20760" x="5016500" y="1371600"/>
          <p14:tracePt t="20775" x="5041900" y="1339850"/>
          <p14:tracePt t="20792" x="5048250" y="1333500"/>
          <p14:tracePt t="20809" x="5060950" y="1314450"/>
          <p14:tracePt t="20825" x="5067300" y="1301750"/>
          <p14:tracePt t="20842" x="5067300" y="1289050"/>
          <p14:tracePt t="20875" x="5067300" y="1276350"/>
          <p14:tracePt t="20892" x="5067300" y="1270000"/>
          <p14:tracePt t="20909" x="5067300" y="1257300"/>
          <p14:tracePt t="20925" x="5067300" y="1244600"/>
          <p14:tracePt t="20942" x="5067300" y="1238250"/>
          <p14:tracePt t="20958" x="5067300" y="1225550"/>
          <p14:tracePt t="20976" x="5060950" y="1219200"/>
          <p14:tracePt t="20992" x="5048250" y="1212850"/>
          <p14:tracePt t="21008" x="5035550" y="1200150"/>
          <p14:tracePt t="21025" x="5022850" y="1187450"/>
          <p14:tracePt t="21042" x="4997450" y="1174750"/>
          <p14:tracePt t="21058" x="4959350" y="1155700"/>
          <p14:tracePt t="21075" x="4921250" y="1123950"/>
          <p14:tracePt t="21092" x="4883150" y="1104900"/>
          <p14:tracePt t="21108" x="4851400" y="1085850"/>
          <p14:tracePt t="21125" x="4794250" y="1041400"/>
          <p14:tracePt t="21142" x="4762500" y="1016000"/>
          <p14:tracePt t="21159" x="4705350" y="990600"/>
          <p14:tracePt t="21175" x="4622800" y="958850"/>
          <p14:tracePt t="21192" x="4514850" y="920750"/>
          <p14:tracePt t="21208" x="4400550" y="882650"/>
          <p14:tracePt t="21225" x="4330700" y="850900"/>
          <p14:tracePt t="21242" x="4241800" y="825500"/>
          <p14:tracePt t="21258" x="4095750" y="793750"/>
          <p14:tracePt t="21275" x="3987800" y="762000"/>
          <p14:tracePt t="21291" x="3898900" y="730250"/>
          <p14:tracePt t="21308" x="3816350" y="704850"/>
          <p14:tracePt t="21326" x="3727450" y="673100"/>
          <p14:tracePt t="21343" x="3644900" y="635000"/>
          <p14:tracePt t="21359" x="3505200" y="603250"/>
          <p14:tracePt t="21375" x="3409950" y="571500"/>
          <p14:tracePt t="21392" x="3314700" y="565150"/>
          <p14:tracePt t="21408" x="3213100" y="558800"/>
          <p14:tracePt t="21425" x="3130550" y="558800"/>
          <p14:tracePt t="21441" x="3041650" y="558800"/>
          <p14:tracePt t="21458" x="2940050" y="558800"/>
          <p14:tracePt t="21475" x="2819400" y="558800"/>
          <p14:tracePt t="21491" x="2762250" y="558800"/>
          <p14:tracePt t="21508" x="2686050" y="590550"/>
          <p14:tracePt t="21524" x="2603500" y="622300"/>
          <p14:tracePt t="21541" x="2489200" y="660400"/>
          <p14:tracePt t="21558" x="2381250" y="698500"/>
          <p14:tracePt t="21575" x="2273300" y="736600"/>
          <p14:tracePt t="21592" x="2165350" y="774700"/>
          <p14:tracePt t="21608" x="2000250" y="825500"/>
          <p14:tracePt t="21625" x="1898650" y="863600"/>
          <p14:tracePt t="21641" x="1822450" y="895350"/>
          <p14:tracePt t="21658" x="1778000" y="920750"/>
          <p14:tracePt t="21675" x="1752600" y="952500"/>
          <p14:tracePt t="21692" x="1733550" y="971550"/>
          <p14:tracePt t="21708" x="1701800" y="1009650"/>
          <p14:tracePt t="21724" x="1682750" y="1035050"/>
          <p14:tracePt t="21741" x="1663700" y="1079500"/>
          <p14:tracePt t="21758" x="1657350" y="1117600"/>
          <p14:tracePt t="21775" x="1657350" y="1162050"/>
          <p14:tracePt t="21791" x="1644650" y="1200150"/>
          <p14:tracePt t="21808" x="1644650" y="1231900"/>
          <p14:tracePt t="21824" x="1644650" y="1263650"/>
          <p14:tracePt t="21841" x="1663700" y="1371600"/>
          <p14:tracePt t="21858" x="1682750" y="1422400"/>
          <p14:tracePt t="21875" x="1708150" y="1466850"/>
          <p14:tracePt t="21891" x="1733550" y="1498600"/>
          <p14:tracePt t="21908" x="1765300" y="1543050"/>
          <p14:tracePt t="21924" x="1803400" y="1606550"/>
          <p14:tracePt t="21928" x="1822450" y="1638300"/>
          <p14:tracePt t="21943" x="1841500" y="1657350"/>
          <p14:tracePt t="21959" x="1866900" y="1689100"/>
          <p14:tracePt t="21974" x="1917700" y="1733550"/>
          <p14:tracePt t="21991" x="1962150" y="1765300"/>
          <p14:tracePt t="22008" x="2025650" y="1797050"/>
          <p14:tracePt t="22024" x="2108200" y="1828800"/>
          <p14:tracePt t="22041" x="2209800" y="1866900"/>
          <p14:tracePt t="22057" x="2317750" y="1898650"/>
          <p14:tracePt t="22074" x="2489200" y="1930400"/>
          <p14:tracePt t="22091" x="2628900" y="1936750"/>
          <p14:tracePt t="22108" x="2774950" y="1968500"/>
          <p14:tracePt t="22125" x="2933700" y="1987550"/>
          <p14:tracePt t="22141" x="3073400" y="2006600"/>
          <p14:tracePt t="22157" x="3206750" y="2025650"/>
          <p14:tracePt t="22174" x="3308350" y="2025650"/>
          <p14:tracePt t="22191" x="3416300" y="2044700"/>
          <p14:tracePt t="22210" x="3524250" y="2051050"/>
          <p14:tracePt t="22224" x="3606800" y="2057400"/>
          <p14:tracePt t="22241" x="3708400" y="2076450"/>
          <p14:tracePt t="22257" x="3816350" y="2101850"/>
          <p14:tracePt t="22274" x="3949700" y="2120900"/>
          <p14:tracePt t="22291" x="4108450" y="2159000"/>
          <p14:tracePt t="22308" x="4279900" y="2190750"/>
          <p14:tracePt t="22324" x="4502150" y="2241550"/>
          <p14:tracePt t="22341" x="4603750" y="2247900"/>
          <p14:tracePt t="22358" x="4673600" y="2247900"/>
          <p14:tracePt t="22375" x="4718050" y="2241550"/>
          <p14:tracePt t="22391" x="4743450" y="2228850"/>
          <p14:tracePt t="22408" x="4781550" y="2197100"/>
          <p14:tracePt t="22424" x="4838700" y="2159000"/>
          <p14:tracePt t="22440" x="4870450" y="2133600"/>
          <p14:tracePt t="22457" x="4895850" y="2101850"/>
          <p14:tracePt t="22474" x="4921250" y="2076450"/>
          <p14:tracePt t="22490" x="4933950" y="2051050"/>
          <p14:tracePt t="22507" x="4946650" y="2032000"/>
          <p14:tracePt t="22524" x="4959350" y="2006600"/>
          <p14:tracePt t="22540" x="4965700" y="1987550"/>
          <p14:tracePt t="22557" x="4972050" y="1955800"/>
          <p14:tracePt t="22574" x="4972050" y="1930400"/>
          <p14:tracePt t="22591" x="4972050" y="1905000"/>
          <p14:tracePt t="22607" x="4972050" y="1879600"/>
          <p14:tracePt t="22624" x="4972050" y="1847850"/>
          <p14:tracePt t="22641" x="4953000" y="1822450"/>
          <p14:tracePt t="22658" x="4940300" y="1797050"/>
          <p14:tracePt t="22674" x="4908550" y="1758950"/>
          <p14:tracePt t="22690" x="4870450" y="1720850"/>
          <p14:tracePt t="22708" x="4845050" y="1689100"/>
          <p14:tracePt t="22724" x="4813300" y="1663700"/>
          <p14:tracePt t="22740" x="4794250" y="1644650"/>
          <p14:tracePt t="22758" x="4768850" y="1625600"/>
          <p14:tracePt t="22774" x="4743450" y="1606550"/>
          <p14:tracePt t="22791" x="4705350" y="1593850"/>
          <p14:tracePt t="22807" x="4686300" y="1587500"/>
          <p14:tracePt t="22824" x="4673600" y="1587500"/>
          <p14:tracePt t="22840" x="4673600" y="1581150"/>
          <p14:tracePt t="23283" x="4679950" y="1581150"/>
          <p14:tracePt t="23299" x="4686300" y="1581150"/>
          <p14:tracePt t="23324" x="4692650" y="1581150"/>
          <p14:tracePt t="23335" x="4699000" y="1581150"/>
          <p14:tracePt t="23344" x="4705350" y="1581150"/>
          <p14:tracePt t="23360" x="4711700" y="1581150"/>
          <p14:tracePt t="23371" x="4730750" y="1581150"/>
          <p14:tracePt t="23388" x="4756150" y="1581150"/>
          <p14:tracePt t="23404" x="4768850" y="1581150"/>
          <p14:tracePt t="23421" x="4775200" y="1587500"/>
          <p14:tracePt t="23438" x="4787900" y="1587500"/>
          <p14:tracePt t="23455" x="4800600" y="1600200"/>
          <p14:tracePt t="23472" x="4813300" y="1606550"/>
          <p14:tracePt t="23488" x="4845050" y="1631950"/>
          <p14:tracePt t="23504" x="4921250" y="1676400"/>
          <p14:tracePt t="23521" x="5022850" y="1739900"/>
          <p14:tracePt t="23538" x="5124450" y="1816100"/>
          <p14:tracePt t="23555" x="5200650" y="1866900"/>
          <p14:tracePt t="23571" x="5270500" y="1917700"/>
          <p14:tracePt t="23588" x="5295900" y="1943100"/>
          <p14:tracePt t="23604" x="5321300" y="1962150"/>
          <p14:tracePt t="23621" x="5327650" y="1974850"/>
          <p14:tracePt t="23638" x="5346700" y="2000250"/>
          <p14:tracePt t="23654" x="5372100" y="2025650"/>
          <p14:tracePt t="23671" x="5397500" y="2051050"/>
          <p14:tracePt t="23687" x="5422900" y="2082800"/>
          <p14:tracePt t="23705" x="5448300" y="2108200"/>
          <p14:tracePt t="23721" x="5473700" y="2146300"/>
          <p14:tracePt t="23737" x="5492750" y="2171700"/>
          <p14:tracePt t="23754" x="5511800" y="2197100"/>
          <p14:tracePt t="23771" x="5530850" y="2216150"/>
          <p14:tracePt t="23787" x="5549900" y="2235200"/>
          <p14:tracePt t="23804" x="5562600" y="2247900"/>
          <p14:tracePt t="23821" x="5568950" y="2254250"/>
          <p14:tracePt t="23838" x="5575300" y="2260600"/>
          <p14:tracePt t="23855" x="5588000" y="2266950"/>
          <p14:tracePt t="23871" x="5600700" y="2273300"/>
          <p14:tracePt t="23887" x="5607050" y="2273300"/>
          <p14:tracePt t="23904" x="5613400" y="2273300"/>
          <p14:tracePt t="23921" x="5638800" y="2273300"/>
          <p14:tracePt t="23937" x="5676900" y="2273300"/>
          <p14:tracePt t="23954" x="5759450" y="2273300"/>
          <p14:tracePt t="23971" x="5848350" y="2266950"/>
          <p14:tracePt t="23988" x="5956300" y="2266950"/>
          <p14:tracePt t="24004" x="6057900" y="2266950"/>
          <p14:tracePt t="24021" x="6184900" y="2266950"/>
          <p14:tracePt t="24037" x="6223000" y="2266950"/>
          <p14:tracePt t="24054" x="6273800" y="2266950"/>
          <p14:tracePt t="24071" x="6311900" y="2266950"/>
          <p14:tracePt t="24087" x="6343650" y="2266950"/>
          <p14:tracePt t="24104" x="6375400" y="2266950"/>
          <p14:tracePt t="24121" x="6419850" y="2266950"/>
          <p14:tracePt t="24137" x="6457950" y="2266950"/>
          <p14:tracePt t="24154" x="6546850" y="2266950"/>
          <p14:tracePt t="24171" x="6610350" y="2266950"/>
          <p14:tracePt t="24187" x="6680200" y="2266950"/>
          <p14:tracePt t="24204" x="6737350" y="2266950"/>
          <p14:tracePt t="24221" x="6781800" y="2273300"/>
          <p14:tracePt t="24237" x="6819900" y="2273300"/>
          <p14:tracePt t="24254" x="6838950" y="2273300"/>
          <p14:tracePt t="24270" x="6889750" y="2260600"/>
          <p14:tracePt t="24287" x="6915150" y="2254250"/>
          <p14:tracePt t="24304" x="6953250" y="2247900"/>
          <p14:tracePt t="24320" x="6985000" y="2247900"/>
          <p14:tracePt t="24337" x="7029450" y="2247900"/>
          <p14:tracePt t="24354" x="7054850" y="2247900"/>
          <p14:tracePt t="24370" x="7073900" y="2247900"/>
          <p14:tracePt t="24387" x="7118350" y="2235200"/>
          <p14:tracePt t="24403" x="7150100" y="2228850"/>
          <p14:tracePt t="24420" x="7200900" y="2222500"/>
          <p14:tracePt t="24437" x="7245350" y="2222500"/>
          <p14:tracePt t="24453" x="7270750" y="2222500"/>
          <p14:tracePt t="24470" x="7296150" y="2216150"/>
          <p14:tracePt t="24487" x="7321550" y="2209800"/>
          <p14:tracePt t="24504" x="7346950" y="2197100"/>
          <p14:tracePt t="24520" x="7385050" y="2171700"/>
          <p14:tracePt t="24537" x="7410450" y="2165350"/>
          <p14:tracePt t="24553" x="7435850" y="2152650"/>
          <p14:tracePt t="24570" x="7461250" y="2146300"/>
          <p14:tracePt t="24587" x="7505700" y="2146300"/>
          <p14:tracePt t="24604" x="7543800" y="2139950"/>
          <p14:tracePt t="24620" x="7581900" y="2133600"/>
          <p14:tracePt t="24637" x="7607300" y="2127250"/>
          <p14:tracePt t="24653" x="7632700" y="2127250"/>
          <p14:tracePt t="24670" x="7645400" y="2120900"/>
          <p14:tracePt t="24687" x="7651750" y="2114550"/>
          <p14:tracePt t="24703" x="7670800" y="2108200"/>
          <p14:tracePt t="24720" x="7696200" y="2095500"/>
          <p14:tracePt t="24737" x="7734300" y="2063750"/>
          <p14:tracePt t="24754" x="7766050" y="2038350"/>
          <p14:tracePt t="24770" x="7791450" y="2025650"/>
          <p14:tracePt t="24787" x="7816850" y="2006600"/>
          <p14:tracePt t="24803" x="7842250" y="1987550"/>
          <p14:tracePt t="24820" x="7867650" y="1981200"/>
          <p14:tracePt t="24836" x="7893050" y="1974850"/>
          <p14:tracePt t="24854" x="7918450" y="1968500"/>
          <p14:tracePt t="24870" x="7956550" y="1962150"/>
          <p14:tracePt t="24887" x="8013700" y="1955800"/>
          <p14:tracePt t="24904" x="8045450" y="1955800"/>
          <p14:tracePt t="24920" x="8070850" y="1955800"/>
          <p14:tracePt t="24925" x="8083550" y="1955800"/>
          <p14:tracePt t="24936" x="8096250" y="1955800"/>
          <p14:tracePt t="24953" x="8108950" y="1955800"/>
          <p14:tracePt t="24969" x="8128000" y="1955800"/>
          <p14:tracePt t="24987" x="8140700" y="1955800"/>
          <p14:tracePt t="25003" x="8153400" y="1949450"/>
          <p14:tracePt t="25021" x="8159750" y="1949450"/>
          <p14:tracePt t="25036" x="8159750" y="1943100"/>
          <p14:tracePt t="25127" x="8159750" y="1936750"/>
          <p14:tracePt t="25394" x="8153400" y="1936750"/>
          <p14:tracePt t="25401" x="8140700" y="1936750"/>
          <p14:tracePt t="25414" x="8115300" y="1949450"/>
          <p14:tracePt t="25430" x="8089900" y="1955800"/>
          <p14:tracePt t="25446" x="8045450" y="1987550"/>
          <p14:tracePt t="25463" x="8007350" y="2019300"/>
          <p14:tracePt t="25480" x="7956550" y="2044700"/>
          <p14:tracePt t="25497" x="7905750" y="2076450"/>
          <p14:tracePt t="25513" x="7861300" y="2108200"/>
          <p14:tracePt t="25530" x="7823200" y="2133600"/>
          <p14:tracePt t="25546" x="7778750" y="2171700"/>
          <p14:tracePt t="25563" x="7753350" y="2203450"/>
          <p14:tracePt t="25581" x="7740650" y="2228850"/>
          <p14:tracePt t="25598" x="7727950" y="2254250"/>
          <p14:tracePt t="25613" x="7721600" y="2292350"/>
          <p14:tracePt t="25630" x="7715250" y="2355850"/>
          <p14:tracePt t="25647" x="7715250" y="2419350"/>
          <p14:tracePt t="25663" x="7740650" y="2489200"/>
          <p14:tracePt t="25680" x="7778750" y="2584450"/>
          <p14:tracePt t="25696" x="7810500" y="2647950"/>
          <p14:tracePt t="25713" x="7835900" y="2692400"/>
          <p14:tracePt t="25730" x="7861300" y="2717800"/>
          <p14:tracePt t="25747" x="7893050" y="2749550"/>
          <p14:tracePt t="25764" x="7918450" y="2768600"/>
          <p14:tracePt t="25780" x="7943850" y="2794000"/>
          <p14:tracePt t="25797" x="7994650" y="2832100"/>
          <p14:tracePt t="25814" x="8051800" y="2863850"/>
          <p14:tracePt t="25830" x="8128000" y="2901950"/>
          <p14:tracePt t="25846" x="8191500" y="2927350"/>
          <p14:tracePt t="25863" x="8267700" y="2965450"/>
          <p14:tracePt t="25879" x="8337550" y="2990850"/>
          <p14:tracePt t="25896" x="8426450" y="2997200"/>
          <p14:tracePt t="25914" x="8496300" y="2997200"/>
          <p14:tracePt t="25930" x="8597900" y="2997200"/>
          <p14:tracePt t="25946" x="8724900" y="2997200"/>
          <p14:tracePt t="25963" x="8870950" y="2984500"/>
          <p14:tracePt t="25980" x="9023350" y="2959100"/>
          <p14:tracePt t="25996" x="9182100" y="2940050"/>
          <p14:tracePt t="26013" x="9334500" y="2921000"/>
          <p14:tracePt t="26030" x="9480550" y="2901950"/>
          <p14:tracePt t="26046" x="9639300" y="2857500"/>
          <p14:tracePt t="26063" x="9702800" y="2838450"/>
          <p14:tracePt t="26079" x="9728200" y="2813050"/>
          <p14:tracePt t="26096" x="9740900" y="2800350"/>
          <p14:tracePt t="26113" x="9753600" y="2787650"/>
          <p14:tracePt t="26131" x="9766300" y="2755900"/>
          <p14:tracePt t="26146" x="9772650" y="2743200"/>
          <p14:tracePt t="26162" x="9798050" y="2698750"/>
          <p14:tracePt t="26179" x="9804400" y="2673350"/>
          <p14:tracePt t="26196" x="9810750" y="2628900"/>
          <p14:tracePt t="26213" x="9810750" y="2609850"/>
          <p14:tracePt t="26229" x="9810750" y="2571750"/>
          <p14:tracePt t="26246" x="9810750" y="2533650"/>
          <p14:tracePt t="26262" x="9798050" y="2482850"/>
          <p14:tracePt t="26279" x="9779000" y="2444750"/>
          <p14:tracePt t="26296" x="9759950" y="2419350"/>
          <p14:tracePt t="26312" x="9734550" y="2393950"/>
          <p14:tracePt t="26329" x="9715500" y="2362200"/>
          <p14:tracePt t="26346" x="9690100" y="2336800"/>
          <p14:tracePt t="26362" x="9664700" y="2311400"/>
          <p14:tracePt t="26379" x="9632950" y="2292350"/>
          <p14:tracePt t="26396" x="9569450" y="2279650"/>
          <p14:tracePt t="26412" x="9525000" y="2260600"/>
          <p14:tracePt t="26429" x="9480550" y="2260600"/>
          <p14:tracePt t="26445" x="9423400" y="2260600"/>
          <p14:tracePt t="26462" x="9353550" y="2254250"/>
          <p14:tracePt t="26479" x="9258300" y="2247900"/>
          <p14:tracePt t="26497" x="9105900" y="2247900"/>
          <p14:tracePt t="26512" x="9004300" y="2247900"/>
          <p14:tracePt t="26529" x="8896350" y="2247900"/>
          <p14:tracePt t="26546" x="8807450" y="2241550"/>
          <p14:tracePt t="26563" x="8718550" y="2241550"/>
          <p14:tracePt t="26579" x="8623300" y="2241550"/>
          <p14:tracePt t="26595" x="8521700" y="2241550"/>
          <p14:tracePt t="26612" x="8369300" y="2241550"/>
          <p14:tracePt t="26629" x="8286750" y="2241550"/>
          <p14:tracePt t="26645" x="8204200" y="2247900"/>
          <p14:tracePt t="26662" x="8153400" y="2254250"/>
          <p14:tracePt t="26679" x="8115300" y="2260600"/>
          <p14:tracePt t="26695" x="8077200" y="2279650"/>
          <p14:tracePt t="26712" x="8051800" y="2292350"/>
          <p14:tracePt t="26729" x="8032750" y="2292350"/>
          <p14:tracePt t="26747" x="8013700" y="2298700"/>
          <p14:tracePt t="26763" x="7994650" y="2298700"/>
          <p14:tracePt t="27084" x="8001000" y="2286000"/>
          <p14:tracePt t="27092" x="8013700" y="2260600"/>
          <p14:tracePt t="27102" x="8020050" y="2247900"/>
          <p14:tracePt t="27118" x="8051800" y="2209800"/>
          <p14:tracePt t="27134" x="8077200" y="2171700"/>
          <p14:tracePt t="27150" x="8108950" y="2133600"/>
          <p14:tracePt t="27167" x="8121650" y="2108200"/>
          <p14:tracePt t="27184" x="8153400" y="2082800"/>
          <p14:tracePt t="27200" x="8166100" y="2063750"/>
          <p14:tracePt t="27217" x="8191500" y="2038350"/>
          <p14:tracePt t="27234" x="8216900" y="2006600"/>
          <p14:tracePt t="27250" x="8242300" y="1981200"/>
          <p14:tracePt t="27267" x="8274050" y="1943100"/>
          <p14:tracePt t="27284" x="8305800" y="1911350"/>
          <p14:tracePt t="27300" x="8331200" y="1885950"/>
          <p14:tracePt t="27317" x="8356600" y="1860550"/>
          <p14:tracePt t="27334" x="8382000" y="1835150"/>
          <p14:tracePt t="27350" x="8413750" y="1803400"/>
          <p14:tracePt t="27367" x="8439150" y="1778000"/>
          <p14:tracePt t="27384" x="8464550" y="1752600"/>
          <p14:tracePt t="27400" x="8509000" y="1708150"/>
          <p14:tracePt t="27417" x="8534400" y="1689100"/>
          <p14:tracePt t="27434" x="8559800" y="1670050"/>
          <p14:tracePt t="27450" x="8585200" y="1651000"/>
          <p14:tracePt t="27467" x="8610600" y="1638300"/>
          <p14:tracePt t="27485" x="8636000" y="1631950"/>
          <p14:tracePt t="27502" x="8661400" y="1625600"/>
          <p14:tracePt t="27517" x="8693150" y="1625600"/>
          <p14:tracePt t="27534" x="8724900" y="1625600"/>
          <p14:tracePt t="27550" x="8756650" y="1625600"/>
          <p14:tracePt t="27567" x="8788400" y="1625600"/>
          <p14:tracePt t="27584" x="8839200" y="1625600"/>
          <p14:tracePt t="27600" x="8890000" y="1625600"/>
          <p14:tracePt t="27617" x="8921750" y="1625600"/>
          <p14:tracePt t="27634" x="8959850" y="1631950"/>
          <p14:tracePt t="27650" x="8985250" y="1631950"/>
          <p14:tracePt t="27667" x="9010650" y="1631950"/>
          <p14:tracePt t="27684" x="9017000" y="1625600"/>
          <p14:tracePt t="27700" x="9029700" y="1619250"/>
          <p14:tracePt t="27772" x="9023350" y="1619250"/>
          <p14:tracePt t="27778" x="9017000" y="1625600"/>
          <p14:tracePt t="27785" x="8997950" y="1638300"/>
          <p14:tracePt t="27800" x="8972550" y="1663700"/>
          <p14:tracePt t="27817" x="8921750" y="1701800"/>
          <p14:tracePt t="27833" x="8832850" y="1746250"/>
          <p14:tracePt t="27850" x="8731250" y="1816100"/>
          <p14:tracePt t="27867" x="8629650" y="1885950"/>
          <p14:tracePt t="27883" x="8515350" y="1962150"/>
          <p14:tracePt t="27900" x="8388350" y="2032000"/>
          <p14:tracePt t="27917" x="8204200" y="2139950"/>
          <p14:tracePt t="27933" x="8096250" y="2184400"/>
          <p14:tracePt t="27950" x="7988300" y="2222500"/>
          <p14:tracePt t="27967" x="7874000" y="2254250"/>
          <p14:tracePt t="27983" x="7766050" y="2311400"/>
          <p14:tracePt t="28000" x="7651750" y="2362200"/>
          <p14:tracePt t="28017" x="7575550" y="2393950"/>
          <p14:tracePt t="28033" x="7537450" y="2419350"/>
          <p14:tracePt t="28050" x="7505700" y="2451100"/>
          <p14:tracePt t="28066" x="7473950" y="2476500"/>
          <p14:tracePt t="28083" x="7454900" y="2482850"/>
          <p14:tracePt t="28100" x="7429500" y="2514600"/>
          <p14:tracePt t="28116" x="7404100" y="2540000"/>
          <p14:tracePt t="28133" x="7378700" y="2559050"/>
          <p14:tracePt t="28150" x="7372350" y="2578100"/>
          <p14:tracePt t="28166" x="7366000" y="2590800"/>
          <p14:tracePt t="28233" x="7366000" y="2597150"/>
          <p14:tracePt t="28241" x="7372350" y="2597150"/>
          <p14:tracePt t="28249" x="7378700" y="2597150"/>
          <p14:tracePt t="28266" x="7397750" y="2603500"/>
          <p14:tracePt t="28283" x="7442200" y="2616200"/>
          <p14:tracePt t="28299" x="7550150" y="2654300"/>
          <p14:tracePt t="28316" x="7708900" y="2692400"/>
          <p14:tracePt t="28333" x="7893050" y="2736850"/>
          <p14:tracePt t="28349" x="8166100" y="2794000"/>
          <p14:tracePt t="28366" x="8337550" y="2825750"/>
          <p14:tracePt t="28383" x="8489950" y="2863850"/>
          <p14:tracePt t="28399" x="8610600" y="2863850"/>
          <p14:tracePt t="28416" x="8699500" y="2863850"/>
          <p14:tracePt t="28433" x="8763000" y="2863850"/>
          <p14:tracePt t="28450" x="8794750" y="2851150"/>
          <p14:tracePt t="28466" x="8839200" y="2844800"/>
          <p14:tracePt t="28482" x="8883650" y="2838450"/>
          <p14:tracePt t="28499" x="8915400" y="2825750"/>
          <p14:tracePt t="28516" x="8947150" y="2819400"/>
          <p14:tracePt t="28532" x="8985250" y="2800350"/>
          <p14:tracePt t="28549" x="9010650" y="2794000"/>
          <p14:tracePt t="28566" x="9042400" y="2787650"/>
          <p14:tracePt t="28582" x="9067800" y="2781300"/>
          <p14:tracePt t="28599" x="9105900" y="2774950"/>
          <p14:tracePt t="28617" x="9137650" y="2762250"/>
          <p14:tracePt t="28632" x="9169400" y="2743200"/>
          <p14:tracePt t="28649" x="9207500" y="2730500"/>
          <p14:tracePt t="28666" x="9232900" y="2711450"/>
          <p14:tracePt t="28682" x="9258300" y="2686050"/>
          <p14:tracePt t="28700" x="9283700" y="2673350"/>
          <p14:tracePt t="28716" x="9328150" y="2641600"/>
          <p14:tracePt t="28732" x="9353550" y="2616200"/>
          <p14:tracePt t="28749" x="9372600" y="2590800"/>
          <p14:tracePt t="28766" x="9398000" y="2559050"/>
          <p14:tracePt t="28782" x="9429750" y="2533650"/>
          <p14:tracePt t="28799" x="9436100" y="2514600"/>
          <p14:tracePt t="28816" x="9448800" y="2495550"/>
          <p14:tracePt t="28832" x="9448800" y="2476500"/>
          <p14:tracePt t="28849" x="9448800" y="2457450"/>
          <p14:tracePt t="28866" x="9448800" y="2438400"/>
          <p14:tracePt t="28882" x="9442450" y="2438400"/>
          <p14:tracePt t="28899" x="9429750" y="2425700"/>
          <p14:tracePt t="28915" x="9410700" y="2419350"/>
          <p14:tracePt t="28932" x="9366250" y="2393950"/>
          <p14:tracePt t="28949" x="9290050" y="2368550"/>
          <p14:tracePt t="28966" x="9201150" y="2362200"/>
          <p14:tracePt t="28982" x="9093200" y="2362200"/>
          <p14:tracePt t="28999" x="8940800" y="2362200"/>
          <p14:tracePt t="29015" x="8813800" y="2362200"/>
          <p14:tracePt t="29032" x="8712200" y="2362200"/>
          <p14:tracePt t="29049" x="8642350" y="2368550"/>
          <p14:tracePt t="29066" x="8585200" y="2368550"/>
          <p14:tracePt t="29082" x="8515350" y="2381250"/>
          <p14:tracePt t="29099" x="8470900" y="2393950"/>
          <p14:tracePt t="29115" x="8413750" y="2400300"/>
          <p14:tracePt t="29132" x="8331200" y="2419350"/>
          <p14:tracePt t="29149" x="8223250" y="2451100"/>
          <p14:tracePt t="29165" x="8128000" y="2463800"/>
          <p14:tracePt t="29182" x="8026400" y="2508250"/>
          <p14:tracePt t="29199" x="7988300" y="2527300"/>
          <p14:tracePt t="29216" x="7962900" y="2552700"/>
          <p14:tracePt t="29232" x="7943850" y="2571750"/>
          <p14:tracePt t="29249" x="7924800" y="2597150"/>
          <p14:tracePt t="29265" x="7912100" y="2616200"/>
          <p14:tracePt t="29282" x="7899400" y="2635250"/>
          <p14:tracePt t="29299" x="7886700" y="2673350"/>
          <p14:tracePt t="29316" x="7880350" y="2686050"/>
          <p14:tracePt t="29332" x="7874000" y="2698750"/>
          <p14:tracePt t="29348" x="7874000" y="2711450"/>
          <p14:tracePt t="29365" x="7874000" y="2717800"/>
          <p14:tracePt t="29382" x="7874000" y="2724150"/>
          <p14:tracePt t="29398" x="7867650" y="2736850"/>
          <p14:tracePt t="29415" x="7854950" y="2762250"/>
          <p14:tracePt t="29432" x="7854950" y="2774950"/>
          <p14:tracePt t="29448" x="7848600" y="2781300"/>
          <p14:tracePt t="29465" x="7848600" y="2794000"/>
          <p14:tracePt t="29482" x="7842250" y="2819400"/>
          <p14:tracePt t="29498" x="7842250" y="2825750"/>
          <p14:tracePt t="29515" x="7842250" y="2844800"/>
          <p14:tracePt t="29532" x="7842250" y="2870200"/>
          <p14:tracePt t="29548" x="7842250" y="2895600"/>
          <p14:tracePt t="29565" x="7842250" y="2914650"/>
          <p14:tracePt t="29582" x="7848600" y="2933700"/>
          <p14:tracePt t="29598" x="7861300" y="2946400"/>
          <p14:tracePt t="29615" x="7867650" y="2959100"/>
          <p14:tracePt t="29696" x="7874000" y="2959100"/>
          <p14:tracePt t="29723" x="7874000" y="2965450"/>
          <p14:tracePt t="29747" x="7880350" y="2971800"/>
          <p14:tracePt t="29758" x="7880350" y="2984500"/>
          <p14:tracePt t="29766" x="7886700" y="2990850"/>
          <p14:tracePt t="29782" x="7886700" y="3003550"/>
          <p14:tracePt t="29799" x="7886700" y="3048000"/>
          <p14:tracePt t="29816" x="7880350" y="3105150"/>
          <p14:tracePt t="29832" x="7861300" y="3162300"/>
          <p14:tracePt t="29848" x="7854950" y="3213100"/>
          <p14:tracePt t="29865" x="7848600" y="3251200"/>
          <p14:tracePt t="29882" x="7848600" y="3276600"/>
          <p14:tracePt t="29898" x="7848600" y="3314700"/>
          <p14:tracePt t="29915" x="7848600" y="3333750"/>
          <p14:tracePt t="29932" x="7848600" y="3346450"/>
          <p14:tracePt t="29948" x="7848600" y="3359150"/>
          <p14:tracePt t="29982" x="7854950" y="3371850"/>
          <p14:tracePt t="29998" x="7861300" y="3384550"/>
          <p14:tracePt t="30015" x="7861300" y="3403600"/>
          <p14:tracePt t="30032" x="7861300" y="3429000"/>
          <p14:tracePt t="30048" x="7829550" y="3460750"/>
          <p14:tracePt t="30065" x="7804150" y="3479800"/>
          <p14:tracePt t="30082" x="7759700" y="3498850"/>
          <p14:tracePt t="30098" x="7708900" y="3517900"/>
          <p14:tracePt t="30115" x="7651750" y="3530600"/>
          <p14:tracePt t="30131" x="7543800" y="3543300"/>
          <p14:tracePt t="30148" x="7416800" y="3543300"/>
          <p14:tracePt t="30165" x="7283450" y="3530600"/>
          <p14:tracePt t="30182" x="7118350" y="3486150"/>
          <p14:tracePt t="30198" x="7035800" y="3454400"/>
          <p14:tracePt t="30216" x="6991350" y="3435350"/>
          <p14:tracePt t="30231" x="6940550" y="3409950"/>
          <p14:tracePt t="30248" x="6915150" y="3403600"/>
          <p14:tracePt t="30264" x="6915150" y="3397250"/>
          <p14:tracePt t="30407" x="6908800" y="3397250"/>
          <p14:tracePt t="30412" x="6896100" y="3409950"/>
          <p14:tracePt t="30419" x="6883400" y="3422650"/>
          <p14:tracePt t="30432" x="6858000" y="3435350"/>
          <p14:tracePt t="30449" x="6756400" y="3486150"/>
          <p14:tracePt t="30465" x="6680200" y="3511550"/>
          <p14:tracePt t="30481" x="6642100" y="3524250"/>
          <p14:tracePt t="30498" x="6597650" y="3524250"/>
          <p14:tracePt t="30514" x="6565900" y="3524250"/>
          <p14:tracePt t="30532" x="6527800" y="3530600"/>
          <p14:tracePt t="30548" x="6483350" y="3530600"/>
          <p14:tracePt t="30564" x="6413500" y="3536950"/>
          <p14:tracePt t="30581" x="6381750" y="3536950"/>
          <p14:tracePt t="30598" x="6350000" y="3543300"/>
          <p14:tracePt t="30615" x="6318250" y="3549650"/>
          <p14:tracePt t="30631" x="6292850" y="3556000"/>
          <p14:tracePt t="30648" x="6248400" y="3587750"/>
          <p14:tracePt t="30664" x="6184900" y="3644900"/>
          <p14:tracePt t="30681" x="6153150" y="3695700"/>
          <p14:tracePt t="30698" x="6121400" y="3771900"/>
          <p14:tracePt t="30714" x="6089650" y="3835400"/>
          <p14:tracePt t="30731" x="6064250" y="3892550"/>
          <p14:tracePt t="30748" x="6032500" y="3981450"/>
          <p14:tracePt t="30764" x="6007100" y="4051300"/>
          <p14:tracePt t="30781" x="5975350" y="4108450"/>
          <p14:tracePt t="30798" x="5962650" y="4146550"/>
          <p14:tracePt t="30814" x="5937250" y="4171950"/>
          <p14:tracePt t="30831" x="5930900" y="4178300"/>
          <p14:tracePt t="30847" x="5924550" y="4184650"/>
          <p14:tracePt t="30887" x="5918200" y="4184650"/>
          <p14:tracePt t="30897" x="5911850" y="4184650"/>
          <p14:tracePt t="30914" x="5899150" y="4184650"/>
          <p14:tracePt t="30930" x="5892800" y="4184650"/>
          <p14:tracePt t="30947" x="5886450" y="4184650"/>
          <p14:tracePt t="30968" x="5880100" y="4184650"/>
          <p14:tracePt t="30981" x="5854700" y="4184650"/>
          <p14:tracePt t="30997" x="5829300" y="4191000"/>
          <p14:tracePt t="31014" x="5816600" y="4210050"/>
          <p14:tracePt t="31047" x="5816600" y="4222750"/>
          <p14:tracePt t="31064" x="5816600" y="4229100"/>
          <p14:tracePt t="31081" x="5810250" y="4254500"/>
          <p14:tracePt t="31097" x="5810250" y="4286250"/>
          <p14:tracePt t="31114" x="5810250" y="4311650"/>
          <p14:tracePt t="31131" x="5829300" y="4349750"/>
          <p14:tracePt t="31148" x="5842000" y="4381500"/>
          <p14:tracePt t="31164" x="5848350" y="4387850"/>
          <p14:tracePt t="31181" x="5861050" y="4400550"/>
          <p14:tracePt t="31198" x="5880100" y="4425950"/>
          <p14:tracePt t="31214" x="5905500" y="4445000"/>
          <p14:tracePt t="31231" x="5905500" y="4464050"/>
          <p14:tracePt t="31247" x="5905500" y="4476750"/>
          <p14:tracePt t="31264" x="5905500" y="4483100"/>
          <p14:tracePt t="31280" x="5905500" y="4489450"/>
          <p14:tracePt t="31297" x="5911850" y="4489450"/>
          <p14:tracePt t="31374" x="5924550" y="4495800"/>
          <p14:tracePt t="31383" x="5937250" y="4495800"/>
          <p14:tracePt t="31394" x="5949950" y="4502150"/>
          <p14:tracePt t="31401" x="5962650" y="4508500"/>
          <p14:tracePt t="31415" x="5988050" y="4514850"/>
          <p14:tracePt t="31430" x="6013450" y="4527550"/>
          <p14:tracePt t="31447" x="6057900" y="4552950"/>
          <p14:tracePt t="31464" x="6153150" y="4591050"/>
          <p14:tracePt t="31480" x="6261100" y="4635500"/>
          <p14:tracePt t="31497" x="6375400" y="4673600"/>
          <p14:tracePt t="31514" x="6470650" y="4705350"/>
          <p14:tracePt t="31530" x="6578600" y="4724400"/>
          <p14:tracePt t="31547" x="6661150" y="4724400"/>
          <p14:tracePt t="31564" x="6762750" y="4724400"/>
          <p14:tracePt t="31581" x="6870700" y="4711700"/>
          <p14:tracePt t="31597" x="6965950" y="4705350"/>
          <p14:tracePt t="31614" x="7067550" y="4686300"/>
          <p14:tracePt t="31631" x="7213600" y="4686300"/>
          <p14:tracePt t="31647" x="7289800" y="4686300"/>
          <p14:tracePt t="31664" x="7359650" y="4686300"/>
          <p14:tracePt t="31680" x="7416800" y="4699000"/>
          <p14:tracePt t="31697" x="7454900" y="4705350"/>
          <p14:tracePt t="31714" x="7493000" y="4718050"/>
          <p14:tracePt t="31730" x="7550150" y="4718050"/>
          <p14:tracePt t="31747" x="7607300" y="4718050"/>
          <p14:tracePt t="31763" x="7670800" y="4724400"/>
          <p14:tracePt t="31780" x="7708900" y="4730750"/>
          <p14:tracePt t="31797" x="7747000" y="4737100"/>
          <p14:tracePt t="31813" x="7772400" y="4743450"/>
          <p14:tracePt t="31830" x="7785100" y="4743450"/>
          <p14:tracePt t="31847" x="7797800" y="4743450"/>
          <p14:tracePt t="31863" x="7816850" y="4743450"/>
          <p14:tracePt t="31880" x="7861300" y="4743450"/>
          <p14:tracePt t="31897" x="7937500" y="4749800"/>
          <p14:tracePt t="31913" x="8045450" y="4756150"/>
          <p14:tracePt t="31930" x="8147050" y="4768850"/>
          <p14:tracePt t="31946" x="8229600" y="4768850"/>
          <p14:tracePt t="31963" x="8255000" y="4768850"/>
          <p14:tracePt t="31980" x="8274050" y="4762500"/>
          <p14:tracePt t="31996" x="8280400" y="4749800"/>
          <p14:tracePt t="32013" x="8293100" y="4730750"/>
          <p14:tracePt t="32030" x="8305800" y="4705350"/>
          <p14:tracePt t="32047" x="8318500" y="4679950"/>
          <p14:tracePt t="32063" x="8331200" y="4648200"/>
          <p14:tracePt t="32080" x="8337550" y="4622800"/>
          <p14:tracePt t="32096" x="8350250" y="4572000"/>
          <p14:tracePt t="32113" x="8356600" y="4438650"/>
          <p14:tracePt t="32130" x="8362950" y="4337050"/>
          <p14:tracePt t="32146" x="8382000" y="4229100"/>
          <p14:tracePt t="32163" x="8407400" y="4133850"/>
          <p14:tracePt t="32180" x="8426450" y="4064000"/>
          <p14:tracePt t="32196" x="8432800" y="4019550"/>
          <p14:tracePt t="32216" x="8458200" y="3981450"/>
          <p14:tracePt t="32230" x="8470900" y="3968750"/>
          <p14:tracePt t="32246" x="8509000" y="3917950"/>
          <p14:tracePt t="32263" x="8534400" y="3892550"/>
          <p14:tracePt t="32280" x="8559800" y="3867150"/>
          <p14:tracePt t="32296" x="8566150" y="3854450"/>
          <p14:tracePt t="32313" x="8566150" y="3848100"/>
          <p14:tracePt t="32330" x="8572500" y="3841750"/>
          <p14:tracePt t="32346" x="8572500" y="3835400"/>
          <p14:tracePt t="32391" x="8578850" y="3835400"/>
          <p14:tracePt t="32432" x="8585200" y="3835400"/>
          <p14:tracePt t="32445" x="8604250" y="3854450"/>
          <p14:tracePt t="32452" x="8616950" y="3867150"/>
          <p14:tracePt t="32463" x="8629650" y="3879850"/>
          <p14:tracePt t="32479" x="8655050" y="3911600"/>
          <p14:tracePt t="32497" x="8674100" y="3930650"/>
          <p14:tracePt t="32513" x="8693150" y="3956050"/>
          <p14:tracePt t="32530" x="8718550" y="3981450"/>
          <p14:tracePt t="32546" x="8743950" y="4019550"/>
          <p14:tracePt t="32563" x="8750300" y="4038600"/>
          <p14:tracePt t="32579" x="8750300" y="4044950"/>
          <p14:tracePt t="32596" x="8750300" y="4051300"/>
          <p14:tracePt t="32613" x="8750300" y="4064000"/>
          <p14:tracePt t="32629" x="8750300" y="4070350"/>
          <p14:tracePt t="32646" x="8750300" y="4083050"/>
          <p14:tracePt t="32663" x="8737600" y="4102100"/>
          <p14:tracePt t="32679" x="8737600" y="4114800"/>
          <p14:tracePt t="32696" x="8731250" y="4121150"/>
          <p14:tracePt t="32713" x="8718550" y="4140200"/>
          <p14:tracePt t="32729" x="8712200" y="4159250"/>
          <p14:tracePt t="32746" x="8712200" y="4165600"/>
          <p14:tracePt t="32763" x="8705850" y="4178300"/>
          <p14:tracePt t="32779" x="8693150" y="4203700"/>
          <p14:tracePt t="32796" x="8680450" y="4229100"/>
          <p14:tracePt t="32813" x="8667750" y="4260850"/>
          <p14:tracePt t="32829" x="8655050" y="4273550"/>
          <p14:tracePt t="32846" x="8655050" y="4286250"/>
          <p14:tracePt t="32862" x="8648700" y="4298950"/>
          <p14:tracePt t="32880" x="8648700" y="4305300"/>
          <p14:tracePt t="32896" x="8648700" y="4311650"/>
          <p14:tracePt t="32912" x="8642350" y="4311650"/>
          <p14:tracePt t="32929" x="8642350" y="4318000"/>
          <p14:tracePt t="32946" x="8642350" y="4324350"/>
          <p14:tracePt t="32962" x="8642350" y="4330700"/>
          <p14:tracePt t="32979" x="8642350" y="4337050"/>
          <p14:tracePt t="32995" x="8642350" y="4356100"/>
          <p14:tracePt t="33015" x="8642350" y="4368800"/>
          <p14:tracePt t="33029" x="8642350" y="4381500"/>
          <p14:tracePt t="33046" x="8642350" y="4387850"/>
          <p14:tracePt t="33062" x="8642350" y="4394200"/>
          <p14:tracePt t="33111" x="8642350" y="4400550"/>
          <p14:tracePt t="33119" x="8642350" y="4406900"/>
          <p14:tracePt t="33129" x="8642350" y="4419600"/>
          <p14:tracePt t="33145" x="8642350" y="4438650"/>
          <p14:tracePt t="33162" x="8642350" y="4445000"/>
          <p14:tracePt t="33180" x="8648700" y="4470400"/>
          <p14:tracePt t="33196" x="8655050" y="4495800"/>
          <p14:tracePt t="33213" x="8661400" y="4514850"/>
          <p14:tracePt t="33229" x="8661400" y="4521200"/>
          <p14:tracePt t="33310" x="8661400" y="4502150"/>
          <p14:tracePt t="33317" x="8661400" y="4470400"/>
          <p14:tracePt t="33328" x="8661400" y="4425950"/>
          <p14:tracePt t="33346" x="8648700" y="4362450"/>
          <p14:tracePt t="33362" x="8610600" y="4229100"/>
          <p14:tracePt t="33379" x="8585200" y="4152900"/>
          <p14:tracePt t="33395" x="8559800" y="4102100"/>
          <p14:tracePt t="33412" x="8534400" y="4044950"/>
          <p14:tracePt t="33429" x="8509000" y="3981450"/>
          <p14:tracePt t="33446" x="8477250" y="3917950"/>
          <p14:tracePt t="33462" x="8458200" y="3848100"/>
          <p14:tracePt t="33479" x="8420100" y="3771900"/>
          <p14:tracePt t="33496" x="8375650" y="3663950"/>
          <p14:tracePt t="33512" x="8350250" y="3606800"/>
          <p14:tracePt t="33529" x="8318500" y="3530600"/>
          <p14:tracePt t="33545" x="8293100" y="3467100"/>
          <p14:tracePt t="33562" x="8280400" y="3441700"/>
          <p14:tracePt t="33579" x="8274050" y="3416300"/>
          <p14:tracePt t="33595" x="8261350" y="3390900"/>
          <p14:tracePt t="33612" x="8255000" y="3352800"/>
          <p14:tracePt t="33628" x="8255000" y="3327400"/>
          <p14:tracePt t="33645" x="8248650" y="3282950"/>
          <p14:tracePt t="33662" x="8248650" y="3238500"/>
          <p14:tracePt t="33678" x="8248650" y="3194050"/>
          <p14:tracePt t="33695" x="8248650" y="3155950"/>
          <p14:tracePt t="33713" x="8261350" y="3111500"/>
          <p14:tracePt t="33729" x="8286750" y="3060700"/>
          <p14:tracePt t="33745" x="8318500" y="2984500"/>
          <p14:tracePt t="33762" x="8356600" y="2876550"/>
          <p14:tracePt t="33778" x="8388350" y="2787650"/>
          <p14:tracePt t="33795" x="8426450" y="2698750"/>
          <p14:tracePt t="33812" x="8458200" y="2641600"/>
          <p14:tracePt t="33829" x="8489950" y="2578100"/>
          <p14:tracePt t="33845" x="8515350" y="2533650"/>
          <p14:tracePt t="33862" x="8553450" y="2495550"/>
          <p14:tracePt t="33878" x="8585200" y="2463800"/>
          <p14:tracePt t="33895" x="8610600" y="2444750"/>
          <p14:tracePt t="33912" x="8636000" y="2425700"/>
          <p14:tracePt t="33915" x="8642350" y="2419350"/>
          <p14:tracePt t="33928" x="8655050" y="2419350"/>
          <p14:tracePt t="33945" x="8661400" y="2419350"/>
          <p14:tracePt t="33985" x="8667750" y="2419350"/>
          <p14:tracePt t="33992" x="8674100" y="2419350"/>
          <p14:tracePt t="34001" x="8680450" y="2425700"/>
          <p14:tracePt t="34012" x="8686800" y="2438400"/>
          <p14:tracePt t="34028" x="8718550" y="2476500"/>
          <p14:tracePt t="34045" x="8737600" y="2501900"/>
          <p14:tracePt t="34062" x="8750300" y="2514600"/>
          <p14:tracePt t="34078" x="8756650" y="2527300"/>
          <p14:tracePt t="34095" x="8763000" y="2533650"/>
          <p14:tracePt t="34246" x="8763000" y="2540000"/>
          <p14:tracePt t="34254" x="8756650" y="2546350"/>
          <p14:tracePt t="34261" x="8743950" y="2565400"/>
          <p14:tracePt t="34278" x="8686800" y="2616200"/>
          <p14:tracePt t="34296" x="8572500" y="2692400"/>
          <p14:tracePt t="34312" x="8432800" y="2774950"/>
          <p14:tracePt t="34328" x="8235950" y="2844800"/>
          <p14:tracePt t="34345" x="8147050" y="2876550"/>
          <p14:tracePt t="34361" x="8096250" y="2908300"/>
          <p14:tracePt t="34378" x="8064500" y="2933700"/>
          <p14:tracePt t="34395" x="8032750" y="2971800"/>
          <p14:tracePt t="34411" x="7924800" y="3054350"/>
          <p14:tracePt t="34417" x="7867650" y="3111500"/>
          <p14:tracePt t="34428" x="7702550" y="3238500"/>
          <p14:tracePt t="34444" x="7537450" y="3371850"/>
          <p14:tracePt t="34461" x="7372350" y="3486150"/>
          <p14:tracePt t="34478" x="7219950" y="3606800"/>
          <p14:tracePt t="34494" x="7086600" y="3727450"/>
          <p14:tracePt t="34511" x="6953250" y="3879850"/>
          <p14:tracePt t="34528" x="6870700" y="4006850"/>
          <p14:tracePt t="34544" x="6813550" y="4121150"/>
          <p14:tracePt t="34562" x="6788150" y="4165600"/>
          <p14:tracePt t="34578" x="6769100" y="4191000"/>
          <p14:tracePt t="34611" x="6762750" y="4197350"/>
          <p14:tracePt t="34628" x="6737350" y="4210050"/>
          <p14:tracePt t="34644" x="6699250" y="4216400"/>
          <p14:tracePt t="34661" x="6635750" y="4216400"/>
          <p14:tracePt t="34677" x="6540500" y="4191000"/>
          <p14:tracePt t="34694" x="6432550" y="4152900"/>
          <p14:tracePt t="34711" x="6337300" y="4114800"/>
          <p14:tracePt t="34728" x="6254750" y="4102100"/>
          <p14:tracePt t="34744" x="6140450" y="4070350"/>
          <p14:tracePt t="34761" x="6038850" y="4044950"/>
          <p14:tracePt t="34778" x="5918200" y="4006850"/>
          <p14:tracePt t="34794" x="5759450" y="3962400"/>
          <p14:tracePt t="34811" x="5607050" y="3924300"/>
          <p14:tracePt t="34828" x="5461000" y="3886200"/>
          <p14:tracePt t="34844" x="5302250" y="3848100"/>
          <p14:tracePt t="34861" x="5080000" y="3797300"/>
          <p14:tracePt t="34877" x="4946650" y="3778250"/>
          <p14:tracePt t="34894" x="4819650" y="3778250"/>
          <p14:tracePt t="34911" x="4686300" y="3790950"/>
          <p14:tracePt t="34928" x="4572000" y="3803650"/>
          <p14:tracePt t="34932" x="4514850" y="3803650"/>
          <p14:tracePt t="34944" x="4464050" y="3810000"/>
          <p14:tracePt t="34961" x="4375150" y="3810000"/>
          <p14:tracePt t="34978" x="4324350" y="3822700"/>
          <p14:tracePt t="34994" x="4222750" y="3854450"/>
          <p14:tracePt t="35011" x="4121150" y="3892550"/>
          <p14:tracePt t="35027" x="4013200" y="3930650"/>
          <p14:tracePt t="35044" x="3879850" y="3968750"/>
          <p14:tracePt t="35061" x="3759200" y="4006850"/>
          <p14:tracePt t="35078" x="3651250" y="4038600"/>
          <p14:tracePt t="35094" x="3530600" y="4070350"/>
          <p14:tracePt t="35111" x="3314700" y="4146550"/>
          <p14:tracePt t="35128" x="3143250" y="4210050"/>
          <p14:tracePt t="35144" x="2959100" y="4248150"/>
          <p14:tracePt t="35161" x="2787650" y="4286250"/>
          <p14:tracePt t="35177" x="2635250" y="4318000"/>
          <p14:tracePt t="35194" x="2457450" y="4318000"/>
          <p14:tracePt t="35211" x="2298700" y="4318000"/>
          <p14:tracePt t="35228" x="2076450" y="4356100"/>
          <p14:tracePt t="35244" x="1968500" y="4394200"/>
          <p14:tracePt t="35261" x="1873250" y="4419600"/>
          <p14:tracePt t="35277" x="1822450" y="4451350"/>
          <p14:tracePt t="35294" x="1790700" y="4483100"/>
          <p14:tracePt t="35311" x="1765300" y="4508500"/>
          <p14:tracePt t="35329" x="1746250" y="4552950"/>
          <p14:tracePt t="35344" x="1746250" y="4559300"/>
          <p14:tracePt t="35361" x="1752600" y="4610100"/>
          <p14:tracePt t="35377" x="1797050" y="4654550"/>
          <p14:tracePt t="35394" x="1885950" y="4705350"/>
          <p14:tracePt t="35410" x="2025650" y="4794250"/>
          <p14:tracePt t="35427" x="2222500" y="4876800"/>
          <p14:tracePt t="35430" x="2355850" y="4914900"/>
          <p14:tracePt t="35444" x="2520950" y="4959350"/>
          <p14:tracePt t="35460" x="3270250" y="5168900"/>
          <p14:tracePt t="35477" x="3803650" y="5276850"/>
          <p14:tracePt t="35494" x="4241800" y="5327650"/>
          <p14:tracePt t="35510" x="4565650" y="5340350"/>
          <p14:tracePt t="35528" x="4806950" y="5359400"/>
          <p14:tracePt t="35544" x="4984750" y="5391150"/>
          <p14:tracePt t="35560" x="5118100" y="5403850"/>
          <p14:tracePt t="35577" x="5219700" y="5403850"/>
          <p14:tracePt t="35594" x="5314950" y="5410200"/>
          <p14:tracePt t="35611" x="5416550" y="5410200"/>
          <p14:tracePt t="35627" x="5543550" y="5410200"/>
          <p14:tracePt t="35644" x="5664200" y="5429250"/>
          <p14:tracePt t="35661" x="5772150" y="5435600"/>
          <p14:tracePt t="35678" x="5880100" y="5461000"/>
          <p14:tracePt t="35694" x="5981700" y="5473700"/>
          <p14:tracePt t="35710" x="6140450" y="5473700"/>
          <p14:tracePt t="35727" x="6242050" y="5473700"/>
          <p14:tracePt t="35744" x="6343650" y="5467350"/>
          <p14:tracePt t="35761" x="6451600" y="5467350"/>
          <p14:tracePt t="35777" x="6572250" y="5492750"/>
          <p14:tracePt t="35793" x="6692900" y="5518150"/>
          <p14:tracePt t="35810" x="6864350" y="5556250"/>
          <p14:tracePt t="35827" x="6972300" y="5575300"/>
          <p14:tracePt t="35844" x="7048500" y="5575300"/>
          <p14:tracePt t="35860" x="7112000" y="5575300"/>
          <p14:tracePt t="35877" x="7169150" y="5556250"/>
          <p14:tracePt t="35893" x="7213600" y="5543550"/>
          <p14:tracePt t="35910" x="7258050" y="5524500"/>
          <p14:tracePt t="35913" x="7283450" y="5511800"/>
          <p14:tracePt t="35927" x="7308850" y="5499100"/>
          <p14:tracePt t="35945" x="7359650" y="5480050"/>
          <p14:tracePt t="35960" x="7429500" y="5435600"/>
          <p14:tracePt t="35977" x="7467600" y="5410200"/>
          <p14:tracePt t="35993" x="7499350" y="5384800"/>
          <p14:tracePt t="36011" x="7524750" y="5353050"/>
          <p14:tracePt t="36027" x="7543800" y="5327650"/>
          <p14:tracePt t="36044" x="7562850" y="5302250"/>
          <p14:tracePt t="36060" x="7569200" y="5264150"/>
          <p14:tracePt t="36077" x="7569200" y="5232400"/>
          <p14:tracePt t="36093" x="7569200" y="5207000"/>
          <p14:tracePt t="36110" x="7569200" y="5181600"/>
          <p14:tracePt t="36126" x="7556500" y="5156200"/>
          <p14:tracePt t="36143" x="7537450" y="5130800"/>
          <p14:tracePt t="36160" x="7518400" y="5105400"/>
          <p14:tracePt t="36176" x="7473950" y="5054600"/>
          <p14:tracePt t="36193" x="7448550" y="5029200"/>
          <p14:tracePt t="36210" x="7423150" y="4997450"/>
          <p14:tracePt t="36226" x="7385050" y="4972050"/>
          <p14:tracePt t="36243" x="7315200" y="4940300"/>
          <p14:tracePt t="36260" x="7213600" y="4902200"/>
          <p14:tracePt t="36276" x="7118350" y="4870450"/>
          <p14:tracePt t="36293" x="7004050" y="4832350"/>
          <p14:tracePt t="36310" x="6851650" y="4781550"/>
          <p14:tracePt t="36327" x="6756400" y="4743450"/>
          <p14:tracePt t="36343" x="6667500" y="4711700"/>
          <p14:tracePt t="36360" x="6616700" y="4679950"/>
          <p14:tracePt t="36376" x="6559550" y="4654550"/>
          <p14:tracePt t="36393" x="6483350" y="4622800"/>
          <p14:tracePt t="36410" x="6375400" y="4584700"/>
          <p14:tracePt t="36413" x="6305550" y="4565650"/>
          <p14:tracePt t="36426" x="6184900" y="4527550"/>
          <p14:tracePt t="36443" x="6057900" y="4470400"/>
          <p14:tracePt t="36460" x="5962650" y="4438650"/>
          <p14:tracePt t="36476" x="5886450" y="4406900"/>
          <p14:tracePt t="36493" x="5861050" y="4375150"/>
          <p14:tracePt t="36510" x="5835650" y="4349750"/>
          <p14:tracePt t="36528" x="5791200" y="4324350"/>
          <p14:tracePt t="36543" x="5753100" y="4305300"/>
          <p14:tracePt t="36560" x="5670550" y="4286250"/>
          <p14:tracePt t="36576" x="5588000" y="4273550"/>
          <p14:tracePt t="36593" x="5492750" y="4241800"/>
          <p14:tracePt t="36610" x="5397500" y="4229100"/>
          <p14:tracePt t="36626" x="5346700" y="4210050"/>
          <p14:tracePt t="36643" x="5321300" y="4197350"/>
          <p14:tracePt t="36660" x="5302250" y="4191000"/>
          <p14:tracePt t="36676" x="5270500" y="4191000"/>
          <p14:tracePt t="36693" x="5245100" y="4184650"/>
          <p14:tracePt t="36709" x="5219700" y="4184650"/>
          <p14:tracePt t="36726" x="5181600" y="4184650"/>
          <p14:tracePt t="36743" x="5130800" y="4184650"/>
          <p14:tracePt t="36760" x="5092700" y="4184650"/>
          <p14:tracePt t="36776" x="5029200" y="4197350"/>
          <p14:tracePt t="36793" x="4997450" y="4203700"/>
          <p14:tracePt t="36809" x="4953000" y="4203700"/>
          <p14:tracePt t="36826" x="4908550" y="4203700"/>
          <p14:tracePt t="36843" x="4864100" y="4203700"/>
          <p14:tracePt t="36859" x="4806950" y="4216400"/>
          <p14:tracePt t="36876" x="4718050" y="4216400"/>
          <p14:tracePt t="36893" x="4584700" y="4222750"/>
          <p14:tracePt t="36911" x="4521200" y="4248150"/>
          <p14:tracePt t="36917" x="4508500" y="4254500"/>
          <p14:tracePt t="36926" x="4489450" y="4260850"/>
          <p14:tracePt t="36942" x="4464050" y="4279900"/>
          <p14:tracePt t="36959" x="4438650" y="4298950"/>
          <p14:tracePt t="36976" x="4406900" y="4330700"/>
          <p14:tracePt t="36992" x="4387850" y="4356100"/>
          <p14:tracePt t="37009" x="4368800" y="4387850"/>
          <p14:tracePt t="37025" x="4349750" y="4438650"/>
          <p14:tracePt t="37042" x="4349750" y="4457700"/>
          <p14:tracePt t="37059" x="4349750" y="4483100"/>
          <p14:tracePt t="37076" x="4349750" y="4508500"/>
          <p14:tracePt t="37092" x="4349750" y="4521200"/>
          <p14:tracePt t="37151" x="4356100" y="4521200"/>
          <p14:tracePt t="37160" x="4362450" y="4521200"/>
          <p14:tracePt t="37168" x="4368800" y="4521200"/>
          <p14:tracePt t="37179" x="4381500" y="4514850"/>
          <p14:tracePt t="37192" x="4413250" y="4502150"/>
          <p14:tracePt t="37209" x="4470400" y="4476750"/>
          <p14:tracePt t="37226" x="4559300" y="4470400"/>
          <p14:tracePt t="37242" x="4667250" y="4451350"/>
          <p14:tracePt t="37259" x="4800600" y="4425950"/>
          <p14:tracePt t="37276" x="4876800" y="4413250"/>
          <p14:tracePt t="37292" x="4914900" y="4400550"/>
          <p14:tracePt t="37309" x="4946650" y="4394200"/>
          <p14:tracePt t="37325" x="4972050" y="4387850"/>
          <p14:tracePt t="37342" x="4997450" y="4381500"/>
          <p14:tracePt t="37359" x="5010150" y="4381500"/>
          <p14:tracePt t="37376" x="5029200" y="4375150"/>
          <p14:tracePt t="37392" x="5067300" y="4368800"/>
          <p14:tracePt t="37409" x="5099050" y="4368800"/>
          <p14:tracePt t="37425" x="5118100" y="4368800"/>
          <p14:tracePt t="37442" x="5130800" y="4368800"/>
          <p14:tracePt t="37459" x="5143500" y="4368800"/>
          <p14:tracePt t="37476" x="5162550" y="4368800"/>
          <p14:tracePt t="37492" x="5187950" y="4368800"/>
          <p14:tracePt t="37508" x="5213350" y="4375150"/>
          <p14:tracePt t="37526" x="5238750" y="4387850"/>
          <p14:tracePt t="37542" x="5264150" y="4387850"/>
          <p14:tracePt t="37559" x="5289550" y="4394200"/>
          <p14:tracePt t="37575" x="5314950" y="4394200"/>
          <p14:tracePt t="37592" x="5340350" y="4394200"/>
          <p14:tracePt t="37609" x="5378450" y="4375150"/>
          <p14:tracePt t="37625" x="5397500" y="4368800"/>
          <p14:tracePt t="37642" x="5403850" y="4362450"/>
          <p14:tracePt t="37708" x="5403850" y="4356100"/>
          <p14:tracePt t="37732" x="5403850" y="4349750"/>
          <p14:tracePt t="37739" x="5397500" y="4349750"/>
          <p14:tracePt t="37747" x="5391150" y="4349750"/>
          <p14:tracePt t="37758" x="5378450" y="4349750"/>
          <p14:tracePt t="37776" x="5327650" y="4362450"/>
          <p14:tracePt t="37792" x="5295900" y="4368800"/>
          <p14:tracePt t="37808" x="5207000" y="4394200"/>
          <p14:tracePt t="37825" x="5137150" y="4400550"/>
          <p14:tracePt t="37842" x="5086350" y="4413250"/>
          <p14:tracePt t="37858" x="5048250" y="4432300"/>
          <p14:tracePt t="37875" x="5022850" y="4438650"/>
          <p14:tracePt t="37892" x="4997450" y="4451350"/>
          <p14:tracePt t="37908" x="4953000" y="4483100"/>
          <p14:tracePt t="37925" x="4940300" y="4495800"/>
          <p14:tracePt t="37942" x="4914900" y="4502150"/>
          <p14:tracePt t="37958" x="4895850" y="4508500"/>
          <p14:tracePt t="37975" x="4889500" y="4508500"/>
          <p14:tracePt t="38171" x="4895850" y="4508500"/>
          <p14:tracePt t="38192" x="4902200" y="4514850"/>
          <p14:tracePt t="38202" x="4908550" y="4514850"/>
          <p14:tracePt t="38218" x="4914900" y="4514850"/>
          <p14:tracePt t="38226" x="4927600" y="4514850"/>
          <p14:tracePt t="38239" x="4940300" y="4514850"/>
          <p14:tracePt t="38256" x="4959350" y="4514850"/>
          <p14:tracePt t="38273" x="4978400" y="4514850"/>
          <p14:tracePt t="38289" x="4991100" y="4514850"/>
          <p14:tracePt t="38306" x="5003800" y="4514850"/>
          <p14:tracePt t="38323" x="5022850" y="4514850"/>
          <p14:tracePt t="38339" x="5048250" y="4514850"/>
          <p14:tracePt t="38356" x="5099050" y="4521200"/>
          <p14:tracePt t="38373" x="5181600" y="4540250"/>
          <p14:tracePt t="38389" x="5232400" y="4559300"/>
          <p14:tracePt t="38406" x="5276850" y="4578350"/>
          <p14:tracePt t="38422" x="5327650" y="4597400"/>
          <p14:tracePt t="38439" x="5372100" y="4610100"/>
          <p14:tracePt t="38455" x="5403850" y="4616450"/>
          <p14:tracePt t="38472" x="5429250" y="4616450"/>
          <p14:tracePt t="38489" x="5467350" y="4616450"/>
          <p14:tracePt t="38505" x="5486400" y="4616450"/>
          <p14:tracePt t="38522" x="5492750" y="4616450"/>
          <p14:tracePt t="38539" x="5492750" y="4610100"/>
          <p14:tracePt t="38602" x="5486400" y="4610100"/>
          <p14:tracePt t="38611" x="5473700" y="4603750"/>
          <p14:tracePt t="38622" x="5435600" y="4591050"/>
          <p14:tracePt t="38639" x="5353050" y="4584700"/>
          <p14:tracePt t="38655" x="5245100" y="4578350"/>
          <p14:tracePt t="38672" x="5168900" y="4572000"/>
          <p14:tracePt t="38689" x="5048250" y="4559300"/>
          <p14:tracePt t="38707" x="4933950" y="4552950"/>
          <p14:tracePt t="38722" x="4819650" y="4552950"/>
          <p14:tracePt t="38739" x="4794250" y="4565650"/>
          <p14:tracePt t="38755" x="4768850" y="4578350"/>
          <p14:tracePt t="38772" x="4749800" y="4603750"/>
          <p14:tracePt t="38789" x="4737100" y="4616450"/>
          <p14:tracePt t="38805" x="4730750" y="4641850"/>
          <p14:tracePt t="38822" x="4730750" y="4654550"/>
          <p14:tracePt t="38839" x="4730750" y="4673600"/>
          <p14:tracePt t="38855" x="4730750" y="4705350"/>
          <p14:tracePt t="38872" x="4743450" y="4718050"/>
          <p14:tracePt t="38889" x="4768850" y="4749800"/>
          <p14:tracePt t="38906" x="4794250" y="4768850"/>
          <p14:tracePt t="38922" x="4870450" y="4800600"/>
          <p14:tracePt t="38940" x="4978400" y="4826000"/>
          <p14:tracePt t="38957" x="5092700" y="4838700"/>
          <p14:tracePt t="38972" x="5270500" y="4883150"/>
          <p14:tracePt t="38989" x="5378450" y="4902200"/>
          <p14:tracePt t="39005" x="5435600" y="4908550"/>
          <p14:tracePt t="39022" x="5467350" y="4914900"/>
          <p14:tracePt t="39039" x="5492750" y="4927600"/>
          <p14:tracePt t="39055" x="5537200" y="4940300"/>
          <p14:tracePt t="39072" x="5556250" y="4946650"/>
          <p14:tracePt t="39088" x="5607050" y="4953000"/>
          <p14:tracePt t="39105" x="5626100" y="4953000"/>
          <p14:tracePt t="39122" x="5651500" y="4953000"/>
          <p14:tracePt t="39138" x="5676900" y="4946650"/>
          <p14:tracePt t="39155" x="5702300" y="4940300"/>
          <p14:tracePt t="39172" x="5721350" y="4933950"/>
          <p14:tracePt t="39188" x="5746750" y="4927600"/>
          <p14:tracePt t="39205" x="5765800" y="4914900"/>
          <p14:tracePt t="39222" x="5797550" y="4902200"/>
          <p14:tracePt t="39238" x="5822950" y="4889500"/>
          <p14:tracePt t="39255" x="5848350" y="4876800"/>
          <p14:tracePt t="39272" x="5873750" y="4857750"/>
          <p14:tracePt t="39288" x="5899150" y="4838700"/>
          <p14:tracePt t="39305" x="5924550" y="4819650"/>
          <p14:tracePt t="39322" x="5949950" y="4806950"/>
          <p14:tracePt t="39339" x="5988050" y="4800600"/>
          <p14:tracePt t="39355" x="6000750" y="4794250"/>
          <p14:tracePt t="39372" x="6019800" y="4794250"/>
          <p14:tracePt t="39389" x="6032500" y="4794250"/>
          <p14:tracePt t="39405" x="6051550" y="4794250"/>
          <p14:tracePt t="39422" x="6057900" y="4794250"/>
          <p14:tracePt t="39438" x="6070600" y="4794250"/>
          <p14:tracePt t="39472" x="6076950" y="4794250"/>
          <p14:tracePt t="39505" x="6083300" y="4794250"/>
          <p14:tracePt t="39548" x="6089650" y="4800600"/>
          <p14:tracePt t="39707" x="6096000" y="4800600"/>
          <p14:tracePt t="39716" x="6102350" y="4800600"/>
          <p14:tracePt t="39732" x="6115050" y="4800600"/>
          <p14:tracePt t="39743" x="6127750" y="4800600"/>
          <p14:tracePt t="39760" x="6153150" y="4806950"/>
          <p14:tracePt t="39777" x="6178550" y="4806950"/>
          <p14:tracePt t="39794" x="6210300" y="4806950"/>
          <p14:tracePt t="39810" x="6229350" y="4806950"/>
          <p14:tracePt t="39827" x="6254750" y="4806950"/>
          <p14:tracePt t="39844" x="6280150" y="4806950"/>
          <p14:tracePt t="39860" x="6305550" y="4806950"/>
          <p14:tracePt t="39877" x="6337300" y="4806950"/>
          <p14:tracePt t="39894" x="6369050" y="4813300"/>
          <p14:tracePt t="39910" x="6394450" y="4813300"/>
          <p14:tracePt t="39914" x="6407150" y="4819650"/>
          <p14:tracePt t="39926" x="6432550" y="4832350"/>
          <p14:tracePt t="39943" x="6470650" y="4845050"/>
          <p14:tracePt t="39960" x="6521450" y="4870450"/>
          <p14:tracePt t="39977" x="6572250" y="4902200"/>
          <p14:tracePt t="39993" x="6635750" y="4927600"/>
          <p14:tracePt t="40010" x="6705600" y="4959350"/>
          <p14:tracePt t="40026" x="6724650" y="4972050"/>
          <p14:tracePt t="40043" x="6737350" y="4978400"/>
          <p14:tracePt t="40258" x="6750050" y="4978400"/>
          <p14:tracePt t="40275" x="6762750" y="4978400"/>
          <p14:tracePt t="40284" x="6807200" y="4965700"/>
          <p14:tracePt t="40297" x="6864350" y="4965700"/>
          <p14:tracePt t="40312" x="7016750" y="4965700"/>
          <p14:tracePt t="40328" x="7124700" y="4978400"/>
          <p14:tracePt t="40345" x="7194550" y="4997450"/>
          <p14:tracePt t="40362" x="7219950" y="5010150"/>
          <p14:tracePt t="40378" x="7245350" y="5016500"/>
          <p14:tracePt t="40395" x="7277100" y="5016500"/>
          <p14:tracePt t="40412" x="7334250" y="5016500"/>
          <p14:tracePt t="40429" x="7486650" y="5016500"/>
          <p14:tracePt t="40445" x="7575550" y="5016500"/>
          <p14:tracePt t="40462" x="7639050" y="5016500"/>
          <p14:tracePt t="40478" x="7664450" y="5022850"/>
          <p14:tracePt t="40495" x="7677150" y="5022850"/>
          <p14:tracePt t="40512" x="7689850" y="5022850"/>
          <p14:tracePt t="40529" x="7696200" y="5022850"/>
          <p14:tracePt t="40545" x="7702550" y="5022850"/>
          <p14:tracePt t="40578" x="7708900" y="5022850"/>
          <p14:tracePt t="40598" x="7715250" y="5022850"/>
          <p14:tracePt t="40608" x="7721600" y="5022850"/>
          <p14:tracePt t="40613" x="7727950" y="5022850"/>
          <p14:tracePt t="40628" x="7753350" y="5022850"/>
          <p14:tracePt t="40645" x="7772400" y="5010150"/>
          <p14:tracePt t="40662" x="7797800" y="5003800"/>
          <p14:tracePt t="40678" x="7823200" y="4984750"/>
          <p14:tracePt t="40695" x="7848600" y="4965700"/>
          <p14:tracePt t="40712" x="7874000" y="4953000"/>
          <p14:tracePt t="40728" x="7912100" y="4933950"/>
          <p14:tracePt t="40745" x="7924800" y="4933950"/>
          <p14:tracePt t="40761" x="7931150" y="4927600"/>
          <p14:tracePt t="40879" x="7931150" y="4921250"/>
          <p14:tracePt t="40953" x="7931150" y="4914900"/>
          <p14:tracePt t="40987" x="7931150" y="4908550"/>
          <p14:tracePt t="40996" x="7937500" y="4908550"/>
          <p14:tracePt t="41002" x="7937500" y="4902200"/>
          <p14:tracePt t="41011" x="7943850" y="4902200"/>
          <p14:tracePt t="41028" x="7962900" y="4902200"/>
          <p14:tracePt t="41044" x="7981950" y="4895850"/>
          <p14:tracePt t="41061" x="7988300" y="4889500"/>
          <p14:tracePt t="41095" x="7994650" y="4889500"/>
          <p14:tracePt t="41111" x="8007350" y="4889500"/>
          <p14:tracePt t="41128" x="8013700" y="4889500"/>
          <p14:tracePt t="41145" x="8020050" y="4889500"/>
          <p14:tracePt t="41161" x="8026400" y="4889500"/>
          <p14:tracePt t="41178" x="8039100" y="4883150"/>
          <p14:tracePt t="41194" x="8070850" y="4857750"/>
          <p14:tracePt t="41211" x="8096250" y="4845050"/>
          <p14:tracePt t="41228" x="8115300" y="4819650"/>
          <p14:tracePt t="41244" x="8128000" y="4806950"/>
          <p14:tracePt t="41261" x="8134350" y="4794250"/>
          <p14:tracePt t="41278" x="8134350" y="4781550"/>
          <p14:tracePt t="47497" x="8128000" y="4781550"/>
          <p14:tracePt t="47505" x="8115300" y="4781550"/>
          <p14:tracePt t="47518" x="8102600" y="4781550"/>
          <p14:tracePt t="47534" x="8077200" y="4781550"/>
          <p14:tracePt t="47550" x="8058150" y="4794250"/>
          <p14:tracePt t="47567" x="8051800" y="4800600"/>
          <p14:tracePt t="47600" x="8045450" y="4800600"/>
          <p14:tracePt t="50645" x="8039100" y="4800600"/>
          <p14:tracePt t="51263" x="8032750" y="4800600"/>
          <p14:tracePt t="51312" x="8026400" y="4800600"/>
          <p14:tracePt t="51397" x="8020050" y="4800600"/>
          <p14:tracePt t="51597" x="8013700" y="4800600"/>
          <p14:tracePt t="51625" x="8007350" y="4800600"/>
          <p14:tracePt t="51658" x="8001000" y="4800600"/>
          <p14:tracePt t="51744" x="7994650" y="4800600"/>
          <p14:tracePt t="51869" x="7988300" y="4800600"/>
          <p14:tracePt t="51965" x="7981950" y="4800600"/>
          <p14:tracePt t="52089" x="7975600" y="4800600"/>
          <p14:tracePt t="67288" x="7975600" y="4806950"/>
          <p14:tracePt t="67297" x="7937500" y="4819650"/>
          <p14:tracePt t="67309" x="7899400" y="4838700"/>
          <p14:tracePt t="67326" x="7778750" y="4902200"/>
          <p14:tracePt t="67342" x="7740650" y="4933950"/>
          <p14:tracePt t="67359" x="7715250" y="4959350"/>
          <p14:tracePt t="67376" x="7715250" y="4984750"/>
          <p14:tracePt t="67393" x="7715250" y="5010150"/>
          <p14:tracePt t="67410" x="7715250" y="5054600"/>
          <p14:tracePt t="67425" x="7721600" y="5080000"/>
          <p14:tracePt t="67442" x="7785100" y="5207000"/>
          <p14:tracePt t="67459" x="7874000" y="5346700"/>
          <p14:tracePt t="67476" x="7994650" y="5511800"/>
          <p14:tracePt t="67492" x="8128000" y="5664200"/>
          <p14:tracePt t="67509" x="8286750" y="5816600"/>
          <p14:tracePt t="67525" x="8451850" y="5943600"/>
          <p14:tracePt t="67542" x="8686800" y="6115050"/>
          <p14:tracePt t="67559" x="8801100" y="6184900"/>
          <p14:tracePt t="67576" x="8909050" y="6248400"/>
          <p14:tracePt t="67592" x="8991600" y="6299200"/>
          <p14:tracePt t="67609" x="9017000" y="6330950"/>
          <p14:tracePt t="67626" x="9061450" y="6356350"/>
          <p14:tracePt t="67642" x="9118600" y="6388100"/>
          <p14:tracePt t="67659" x="9182100" y="6419850"/>
          <p14:tracePt t="67676" x="9239250" y="6464300"/>
          <p14:tracePt t="67692" x="9271000" y="6483350"/>
          <p14:tracePt t="67709" x="9302750" y="6502400"/>
          <p14:tracePt t="67725" x="9321800" y="6521450"/>
          <p14:tracePt t="67742" x="9328150" y="6527800"/>
          <p14:tracePt t="67759" x="9334500" y="6527800"/>
          <p14:tracePt t="67775" x="9334500" y="6534150"/>
          <p14:tracePt t="67792" x="9334500" y="6540500"/>
          <p14:tracePt t="67809" x="9334500" y="6546850"/>
          <p14:tracePt t="67825" x="9328150" y="6553200"/>
          <p14:tracePt t="67842" x="9302750" y="6565900"/>
          <p14:tracePt t="67859" x="9277350" y="6572250"/>
          <p14:tracePt t="67875" x="9226550" y="6572250"/>
          <p14:tracePt t="67893" x="9137650" y="6572250"/>
          <p14:tracePt t="67909" x="9029700" y="6540500"/>
          <p14:tracePt t="67925" x="8978900" y="6540500"/>
          <p14:tracePt t="67942" x="8890000" y="6540500"/>
          <p14:tracePt t="67958" x="8782050" y="6559550"/>
          <p14:tracePt t="67975" x="8642350" y="6578600"/>
          <p14:tracePt t="67992" x="8509000" y="6578600"/>
          <p14:tracePt t="68008" x="8369300" y="6578600"/>
          <p14:tracePt t="68025" x="8331200" y="6578600"/>
          <p14:tracePt t="68042" x="8261350" y="6597650"/>
          <p14:tracePt t="68059" x="8197850" y="6629400"/>
          <p14:tracePt t="68075" x="8121650" y="6661150"/>
          <p14:tracePt t="68092" x="8013700" y="6699250"/>
          <p14:tracePt t="68108" x="7905750" y="6737350"/>
          <p14:tracePt t="68125" x="7785100" y="6762750"/>
          <p14:tracePt t="68142" x="7664450" y="6800850"/>
          <p14:tracePt t="68158" x="7499350" y="6838950"/>
          <p14:tracePt t="68175" x="7391400" y="6851650"/>
          <p14:tracePt t="68192" x="7277100" y="6851650"/>
          <p14:tracePt t="68209" x="7169150" y="6845300"/>
          <p14:tracePt t="68225" x="7061200" y="6826250"/>
          <p14:tracePt t="68242" x="6953250" y="6800850"/>
          <p14:tracePt t="68258" x="6794500" y="6750050"/>
          <p14:tracePt t="68275" x="6718300" y="6718300"/>
          <p14:tracePt t="68292" x="6673850" y="6705600"/>
          <p14:tracePt t="68308" x="6648450" y="6699250"/>
          <p14:tracePt t="68325" x="6623050" y="6699250"/>
          <p14:tracePt t="68342" x="6610350" y="6699250"/>
          <p14:tracePt t="68358" x="6584950" y="6699250"/>
          <p14:tracePt t="68375" x="6559550" y="6699250"/>
          <p14:tracePt t="68393" x="6515100" y="6699250"/>
          <p14:tracePt t="68408" x="6489700" y="6699250"/>
          <p14:tracePt t="68425" x="6464300" y="6705600"/>
          <p14:tracePt t="68441" x="6438900" y="6705600"/>
          <p14:tracePt t="68458" x="6419850" y="6705600"/>
          <p14:tracePt t="68475" x="6413500" y="6705600"/>
          <p14:tracePt t="68491" x="6413500" y="6711950"/>
          <p14:tracePt t="68508" x="6407150" y="6711950"/>
          <p14:tracePt t="68525" x="6400800" y="6711950"/>
          <p14:tracePt t="68541" x="6394450" y="6718300"/>
          <p14:tracePt t="68558" x="6381750" y="6724650"/>
          <p14:tracePt t="68574" x="6381750" y="6731000"/>
          <p14:tracePt t="68592" x="6375400" y="6731000"/>
          <p14:tracePt t="68798" x="6369050" y="6731000"/>
          <p14:tracePt t="68810" x="6362700" y="6737350"/>
          <p14:tracePt t="68816" x="6356350" y="6737350"/>
          <p14:tracePt t="68824" x="6343650" y="6743700"/>
          <p14:tracePt t="68835" x="6330950" y="6743700"/>
          <p14:tracePt t="68852" x="6305550" y="6750050"/>
          <p14:tracePt t="68868" x="6280150" y="6750050"/>
          <p14:tracePt t="68885" x="6261100" y="6750050"/>
          <p14:tracePt t="68902" x="6197600" y="6731000"/>
          <p14:tracePt t="68919" x="6134100" y="6699250"/>
          <p14:tracePt t="68935" x="6045200" y="6667500"/>
          <p14:tracePt t="68952" x="5937250" y="6629400"/>
          <p14:tracePt t="68969" x="5791200" y="6591300"/>
          <p14:tracePt t="68986" x="5657850" y="6553200"/>
          <p14:tracePt t="69003" x="5537200" y="6515100"/>
          <p14:tracePt t="69019" x="5346700" y="6457950"/>
          <p14:tracePt t="69035" x="5226050" y="6419850"/>
          <p14:tracePt t="69052" x="5105400" y="6381750"/>
          <p14:tracePt t="69068" x="4984750" y="6343650"/>
          <p14:tracePt t="69085" x="4870450" y="6311900"/>
          <p14:tracePt t="69102" x="4806950" y="6292850"/>
          <p14:tracePt t="69118" x="4768850" y="6286500"/>
          <p14:tracePt t="69135" x="4705350" y="6280150"/>
          <p14:tracePt t="69152" x="4667250" y="6280150"/>
          <p14:tracePt t="69168" x="4641850" y="6280150"/>
          <p14:tracePt t="69185" x="4610100" y="6280150"/>
          <p14:tracePt t="69201" x="4584700" y="6280150"/>
          <p14:tracePt t="69218" x="4559300" y="6286500"/>
          <p14:tracePt t="69235" x="4533900" y="6292850"/>
          <p14:tracePt t="69252" x="4508500" y="6292850"/>
          <p14:tracePt t="69268" x="4476750" y="6305550"/>
          <p14:tracePt t="69285" x="4464050" y="6311900"/>
          <p14:tracePt t="69302" x="4445000" y="6324600"/>
          <p14:tracePt t="69318" x="4425950" y="6330950"/>
          <p14:tracePt t="69335" x="4406900" y="6350000"/>
          <p14:tracePt t="69352" x="4387850" y="6362700"/>
          <p14:tracePt t="69369" x="4375150" y="6375400"/>
          <p14:tracePt t="69402" x="4375150" y="6381750"/>
          <p14:tracePt t="69438" x="4375150" y="6388100"/>
          <p14:tracePt t="69458" x="4381500" y="6388100"/>
          <p14:tracePt t="69467" x="4400550" y="6375400"/>
          <p14:tracePt t="69476" x="4413250" y="6362700"/>
          <p14:tracePt t="69484" x="4432300" y="6343650"/>
          <p14:tracePt t="69501" x="4495800" y="6305550"/>
          <p14:tracePt t="69518" x="4572000" y="6273800"/>
          <p14:tracePt t="69535" x="4667250" y="6223000"/>
          <p14:tracePt t="69552" x="4781550" y="6172200"/>
          <p14:tracePt t="69568" x="4889500" y="6134100"/>
          <p14:tracePt t="69585" x="5003800" y="6096000"/>
          <p14:tracePt t="69602" x="5118100" y="6076950"/>
          <p14:tracePt t="69618" x="5226050" y="6070600"/>
          <p14:tracePt t="69634" x="5384800" y="6032500"/>
          <p14:tracePt t="69651" x="5492750" y="6013450"/>
          <p14:tracePt t="69668" x="5613400" y="5988050"/>
          <p14:tracePt t="69685" x="5734050" y="5969000"/>
          <p14:tracePt t="69701" x="5873750" y="5956300"/>
          <p14:tracePt t="69718" x="6096000" y="5981700"/>
          <p14:tracePt t="69734" x="6254750" y="6019800"/>
          <p14:tracePt t="69751" x="6407150" y="6038850"/>
          <p14:tracePt t="69768" x="6578600" y="6057900"/>
          <p14:tracePt t="69784" x="6731000" y="6070600"/>
          <p14:tracePt t="69801" x="6883400" y="6070600"/>
          <p14:tracePt t="69818" x="7042150" y="6057900"/>
          <p14:tracePt t="69834" x="7194550" y="6038850"/>
          <p14:tracePt t="69851" x="7346950" y="6038850"/>
          <p14:tracePt t="69868" x="7556500" y="6019800"/>
          <p14:tracePt t="69885" x="7689850" y="5988050"/>
          <p14:tracePt t="69901" x="7810500" y="5962650"/>
          <p14:tracePt t="69918" x="7943850" y="5924550"/>
          <p14:tracePt t="69935" x="8064500" y="5886450"/>
          <p14:tracePt t="69951" x="8197850" y="5848350"/>
          <p14:tracePt t="69968" x="8305800" y="5810250"/>
          <p14:tracePt t="69984" x="8470900" y="5778500"/>
          <p14:tracePt t="70001" x="8578850" y="5759450"/>
          <p14:tracePt t="70017" x="8674100" y="5740400"/>
          <p14:tracePt t="70034" x="8743950" y="5715000"/>
          <p14:tracePt t="70051" x="8788400" y="5689600"/>
          <p14:tracePt t="70068" x="8845550" y="5657850"/>
          <p14:tracePt t="70084" x="8966200" y="5607050"/>
          <p14:tracePt t="70101" x="9042400" y="5575300"/>
          <p14:tracePt t="70117" x="9124950" y="5537200"/>
          <p14:tracePt t="70134" x="9213850" y="5511800"/>
          <p14:tracePt t="70151" x="9290050" y="5505450"/>
          <p14:tracePt t="70168" x="9353550" y="5492750"/>
          <p14:tracePt t="70185" x="9410700" y="5473700"/>
          <p14:tracePt t="70201" x="9461500" y="5461000"/>
          <p14:tracePt t="70217" x="9550400" y="5441950"/>
          <p14:tracePt t="70234" x="9601200" y="5422900"/>
          <p14:tracePt t="70251" x="9652000" y="5416550"/>
          <p14:tracePt t="70267" x="9702800" y="5410200"/>
          <p14:tracePt t="70284" x="9740900" y="5410200"/>
          <p14:tracePt t="70301" x="9779000" y="5410200"/>
          <p14:tracePt t="70318" x="9823450" y="5410200"/>
          <p14:tracePt t="70334" x="9874250" y="5410200"/>
          <p14:tracePt t="70350" x="9899650" y="5410200"/>
          <p14:tracePt t="70367" x="9925050" y="5410200"/>
          <p14:tracePt t="70384" x="9944100" y="5410200"/>
          <p14:tracePt t="70618" x="9944100" y="5403850"/>
          <p14:tracePt t="70626" x="9956800" y="5391150"/>
          <p14:tracePt t="70635" x="9975850" y="5372100"/>
          <p14:tracePt t="70643" x="9988550" y="5359400"/>
          <p14:tracePt t="70657" x="10013950" y="5321300"/>
          <p14:tracePt t="70674" x="10052050" y="5270500"/>
          <p14:tracePt t="70690" x="10083800" y="5238750"/>
          <p14:tracePt t="70707" x="10109200" y="5207000"/>
          <p14:tracePt t="70723" x="10140950" y="5181600"/>
          <p14:tracePt t="70740" x="10166350" y="5162550"/>
          <p14:tracePt t="70757" x="10198100" y="5149850"/>
          <p14:tracePt t="70817" x="10204450" y="5149850"/>
          <p14:tracePt t="70839" x="10210800" y="5149850"/>
          <p14:tracePt t="70854" x="10210800" y="5143500"/>
          <p14:tracePt t="70862" x="10217150" y="5143500"/>
          <p14:tracePt t="70874" x="10223500" y="5143500"/>
          <p14:tracePt t="70890" x="10229850" y="5137150"/>
          <p14:tracePt t="70998" x="10223500" y="5137150"/>
          <p14:tracePt t="71005" x="10210800" y="5137150"/>
          <p14:tracePt t="71013" x="10204450" y="5137150"/>
          <p14:tracePt t="71024" x="10198100" y="5137150"/>
          <p14:tracePt t="71040" x="10185400" y="5137150"/>
          <p14:tracePt t="71057" x="10153650" y="5149850"/>
          <p14:tracePt t="71074" x="10115550" y="5175250"/>
          <p14:tracePt t="71090" x="9982200" y="5238750"/>
          <p14:tracePt t="71107" x="9867900" y="5314950"/>
          <p14:tracePt t="71123" x="9740900" y="5391150"/>
          <p14:tracePt t="71140" x="9607550" y="5448300"/>
          <p14:tracePt t="71156" x="9480550" y="5499100"/>
          <p14:tracePt t="71174" x="9302750" y="5562600"/>
          <p14:tracePt t="71190" x="9251950" y="5581650"/>
          <p14:tracePt t="71207" x="9144000" y="5600700"/>
          <p14:tracePt t="71223" x="9118600" y="5600700"/>
          <p14:tracePt t="71240" x="9099550" y="5600700"/>
          <p14:tracePt t="71256" x="9074150" y="5594350"/>
          <p14:tracePt t="71273" x="9042400" y="5581650"/>
          <p14:tracePt t="71290" x="8972550" y="5562600"/>
          <p14:tracePt t="71306" x="8826500" y="5549900"/>
          <p14:tracePt t="71323" x="8699500" y="5549900"/>
          <p14:tracePt t="71340" x="8566150" y="5562600"/>
          <p14:tracePt t="71356" x="8426450" y="5600700"/>
          <p14:tracePt t="71373" x="8280400" y="5638800"/>
          <p14:tracePt t="71390" x="8140700" y="5676900"/>
          <p14:tracePt t="71407" x="8020050" y="5715000"/>
          <p14:tracePt t="71423" x="7937500" y="5727700"/>
          <p14:tracePt t="71427" x="7918450" y="5727700"/>
          <p14:tracePt t="71440" x="7905750" y="5727700"/>
          <p14:tracePt t="71456" x="7899400" y="5727700"/>
          <p14:tracePt t="71487" x="7899400" y="5734050"/>
          <p14:tracePt t="71587" x="7893050" y="5740400"/>
          <p14:tracePt t="71595" x="7893050" y="5746750"/>
          <p14:tracePt t="71607" x="7886700" y="5753100"/>
          <p14:tracePt t="71623" x="7835900" y="5778500"/>
          <p14:tracePt t="71640" x="7740650" y="5816600"/>
          <p14:tracePt t="71656" x="7632700" y="5829300"/>
          <p14:tracePt t="71673" x="7537450" y="5867400"/>
          <p14:tracePt t="71689" x="7505700" y="5880100"/>
          <p14:tracePt t="71706" x="7480300" y="5905500"/>
          <p14:tracePt t="71723" x="7454900" y="5924550"/>
          <p14:tracePt t="71739" x="7429500" y="5943600"/>
          <p14:tracePt t="71756" x="7416800" y="5956300"/>
          <p14:tracePt t="71773" x="7410450" y="5969000"/>
          <p14:tracePt t="71790" x="7404100" y="5969000"/>
          <p14:tracePt t="71807" x="7404100" y="5975350"/>
          <p14:tracePt t="71823" x="7391400" y="5981700"/>
          <p14:tracePt t="71840" x="7372350" y="6007100"/>
          <p14:tracePt t="71856" x="7359650" y="6026150"/>
          <p14:tracePt t="71873" x="7353300" y="6045200"/>
          <p14:tracePt t="71890" x="7353300" y="6057900"/>
          <p14:tracePt t="71906" x="7340600" y="6083300"/>
          <p14:tracePt t="71923" x="7334250" y="6108700"/>
          <p14:tracePt t="71939" x="7315200" y="6153150"/>
          <p14:tracePt t="71956" x="7296150" y="6216650"/>
          <p14:tracePt t="71972" x="7277100" y="6292850"/>
          <p14:tracePt t="71989" x="7258050" y="6362700"/>
          <p14:tracePt t="72006" x="7239000" y="6413500"/>
          <p14:tracePt t="72022" x="7226300" y="6438900"/>
          <p14:tracePt t="72039" x="7188200" y="6470650"/>
          <p14:tracePt t="72055" x="7169150" y="6502400"/>
          <p14:tracePt t="72072" x="7143750" y="6521450"/>
          <p14:tracePt t="72089" x="7118350" y="6540500"/>
          <p14:tracePt t="72106" x="7092950" y="6553200"/>
          <p14:tracePt t="72122" x="7073900" y="6553200"/>
          <p14:tracePt t="72139" x="7054850" y="6553200"/>
          <p14:tracePt t="72157" x="7048500" y="6553200"/>
          <p14:tracePt t="72173" x="7023100" y="6559550"/>
          <p14:tracePt t="72189" x="6997700" y="6565900"/>
          <p14:tracePt t="72205" x="6972300" y="6572250"/>
          <p14:tracePt t="72222" x="6946900" y="6584950"/>
          <p14:tracePt t="72239" x="6921500" y="6584950"/>
          <p14:tracePt t="72256" x="6902450" y="6591300"/>
          <p14:tracePt t="72272" x="6883400" y="6597650"/>
          <p14:tracePt t="72289" x="6858000" y="6616700"/>
          <p14:tracePt t="72305" x="6832600" y="6635750"/>
          <p14:tracePt t="72322" x="6807200" y="6648450"/>
          <p14:tracePt t="72340" x="6781800" y="6654800"/>
          <p14:tracePt t="72356" x="6756400" y="6654800"/>
          <p14:tracePt t="72372" x="6737350" y="6654800"/>
          <p14:tracePt t="72389" x="6724650" y="6654800"/>
          <p14:tracePt t="72405" x="6699250" y="6667500"/>
          <p14:tracePt t="72422" x="6673850" y="6680200"/>
          <p14:tracePt t="72439" x="6648450" y="6686550"/>
          <p14:tracePt t="72456" x="6610350" y="6692900"/>
          <p14:tracePt t="72472" x="6578600" y="6692900"/>
          <p14:tracePt t="72489" x="6553200" y="6692900"/>
          <p14:tracePt t="72506" x="6534150" y="6692900"/>
          <p14:tracePt t="72522" x="6502400" y="6692900"/>
          <p14:tracePt t="72539" x="6496050" y="6692900"/>
          <p14:tracePt t="72775" x="6502400" y="6692900"/>
          <p14:tracePt t="72782" x="6508750" y="6692900"/>
          <p14:tracePt t="72794" x="6515100" y="6692900"/>
          <p14:tracePt t="72810" x="6527800" y="6686550"/>
          <p14:tracePt t="72818" x="6540500" y="6680200"/>
          <p14:tracePt t="72830" x="6553200" y="6680200"/>
          <p14:tracePt t="72846" x="6578600" y="6667500"/>
          <p14:tracePt t="72863" x="6604000" y="6648450"/>
          <p14:tracePt t="72880" x="6629400" y="6635750"/>
          <p14:tracePt t="72896" x="6654800" y="6629400"/>
          <p14:tracePt t="72914" x="6680200" y="6629400"/>
          <p14:tracePt t="72916" x="6699250" y="6623050"/>
          <p14:tracePt t="72930" x="6718300" y="6623050"/>
          <p14:tracePt t="72946" x="6858000" y="6629400"/>
          <p14:tracePt t="72963" x="6965950" y="6654800"/>
          <p14:tracePt t="72980" x="7073900" y="6692900"/>
          <p14:tracePt t="72996" x="7175500" y="6731000"/>
          <p14:tracePt t="73013" x="7251700" y="6756400"/>
          <p14:tracePt t="73029" x="7289800" y="6769100"/>
          <p14:tracePt t="73046" x="7378700" y="6788150"/>
          <p14:tracePt t="73063" x="7435850" y="6800850"/>
          <p14:tracePt t="73080" x="7518400" y="6819900"/>
          <p14:tracePt t="73097" x="7594600" y="6845300"/>
          <p14:tracePt t="73113" x="7677150" y="6851650"/>
          <p14:tracePt t="73130" x="7772400" y="6851650"/>
          <p14:tracePt t="73146" x="7867650" y="6851650"/>
          <p14:tracePt t="73163" x="7975600" y="6851650"/>
          <p14:tracePt t="73181" x="8058150" y="6851650"/>
          <p14:tracePt t="73197" x="8204200" y="6851650"/>
          <p14:tracePt t="73213" x="8318500" y="6851650"/>
          <p14:tracePt t="73230" x="8489950" y="6851650"/>
          <p14:tracePt t="73246" x="8693150" y="6851650"/>
          <p14:tracePt t="73263" x="8934450" y="6851650"/>
          <p14:tracePt t="73280" x="9194800" y="6851650"/>
          <p14:tracePt t="73296" x="9575800" y="6851650"/>
          <p14:tracePt t="73313" x="9798050" y="6851650"/>
          <p14:tracePt t="73329" x="9950450" y="6851650"/>
          <p14:tracePt t="73346" x="10071100" y="6838950"/>
          <p14:tracePt t="73363" x="10134600" y="6826250"/>
          <p14:tracePt t="73379" x="10179050" y="6813550"/>
          <p14:tracePt t="73396" x="10223500" y="6788150"/>
          <p14:tracePt t="73413" x="10318750" y="6743700"/>
          <p14:tracePt t="73429" x="10382250" y="6711950"/>
          <p14:tracePt t="73446" x="10445750" y="6680200"/>
          <p14:tracePt t="73463" x="10483850" y="6654800"/>
          <p14:tracePt t="73479" x="10515600" y="6629400"/>
          <p14:tracePt t="73496" x="10541000" y="6597650"/>
          <p14:tracePt t="73513" x="10566400" y="6572250"/>
          <p14:tracePt t="73532" x="10591800" y="6546850"/>
          <p14:tracePt t="73546" x="10636250" y="6502400"/>
          <p14:tracePt t="73563" x="10655300" y="6483350"/>
          <p14:tracePt t="73579" x="10668000" y="6464300"/>
          <p14:tracePt t="73596" x="10674350" y="6457950"/>
          <p14:tracePt t="73613" x="10674350" y="6451600"/>
          <p14:tracePt t="73629" x="10674350" y="6445250"/>
          <p14:tracePt t="73685" x="10674350" y="6438900"/>
          <p14:tracePt t="73723" x="10674350" y="6432550"/>
          <p14:tracePt t="73768" x="10674350" y="6426200"/>
          <p14:tracePt t="73820" x="10674350" y="6419850"/>
          <p14:tracePt t="74017" x="10674350" y="6407150"/>
          <p14:tracePt t="74025" x="10655300" y="6388100"/>
          <p14:tracePt t="74033" x="10648950" y="6375400"/>
          <p14:tracePt t="74046" x="10642600" y="6362700"/>
          <p14:tracePt t="74063" x="10617200" y="6318250"/>
          <p14:tracePt t="74079" x="10604500" y="6273800"/>
          <p14:tracePt t="74096" x="10598150" y="6248400"/>
          <p14:tracePt t="74112" x="10591800" y="6216650"/>
          <p14:tracePt t="74129" x="10591800" y="6184900"/>
          <p14:tracePt t="74146" x="10585450" y="6140450"/>
          <p14:tracePt t="74162" x="10579100" y="6102350"/>
          <p14:tracePt t="74179" x="10579100" y="6070600"/>
          <p14:tracePt t="74196" x="10572750" y="6045200"/>
          <p14:tracePt t="74212" x="10566400" y="6007100"/>
          <p14:tracePt t="74229" x="10566400" y="5981700"/>
          <p14:tracePt t="74245" x="10560050" y="5956300"/>
          <p14:tracePt t="74263" x="10553700" y="5918200"/>
          <p14:tracePt t="74279" x="10547350" y="5892800"/>
          <p14:tracePt t="74296" x="10541000" y="5854700"/>
          <p14:tracePt t="74313" x="10528300" y="5810250"/>
          <p14:tracePt t="74329" x="10515600" y="5778500"/>
          <p14:tracePt t="74346" x="10509250" y="5753100"/>
          <p14:tracePt t="74362" x="10502900" y="5721350"/>
          <p14:tracePt t="74379" x="10490200" y="5670550"/>
          <p14:tracePt t="74395" x="10483850" y="5638800"/>
          <p14:tracePt t="74412" x="10477500" y="5613400"/>
          <p14:tracePt t="74415" x="10477500" y="5600700"/>
          <p14:tracePt t="74428" x="10477500" y="5575300"/>
          <p14:tracePt t="74445" x="10477500" y="5549900"/>
          <p14:tracePt t="74462" x="10471150" y="5530850"/>
          <p14:tracePt t="74478" x="10471150" y="5511800"/>
          <p14:tracePt t="74495" x="10471150" y="5499100"/>
          <p14:tracePt t="74512" x="10471150" y="5486400"/>
          <p14:tracePt t="74528" x="10471150" y="5480050"/>
          <p14:tracePt t="74545" x="10471150" y="5467350"/>
          <p14:tracePt t="74562" x="10464800" y="5461000"/>
          <p14:tracePt t="74578" x="10464800" y="5454650"/>
          <p14:tracePt t="74595" x="10464800" y="5441950"/>
          <p14:tracePt t="74613" x="10464800" y="5435600"/>
          <p14:tracePt t="74629" x="10464800" y="5410200"/>
          <p14:tracePt t="74645" x="10464800" y="5384800"/>
          <p14:tracePt t="74662" x="10471150" y="5359400"/>
          <p14:tracePt t="74678" x="10477500" y="5340350"/>
          <p14:tracePt t="74695" x="10490200" y="5308600"/>
          <p14:tracePt t="74712" x="10502900" y="5283200"/>
          <p14:tracePt t="74729" x="10534650" y="5245100"/>
          <p14:tracePt t="74745" x="10547350" y="5219700"/>
          <p14:tracePt t="74762" x="10553700" y="5194300"/>
          <p14:tracePt t="74778" x="10566400" y="5168900"/>
          <p14:tracePt t="74795" x="10572750" y="5143500"/>
          <p14:tracePt t="74812" x="10598150" y="5118100"/>
          <p14:tracePt t="74828" x="10604500" y="5092700"/>
          <p14:tracePt t="74845" x="10604500" y="5080000"/>
          <p14:tracePt t="74862" x="10617200" y="5054600"/>
          <p14:tracePt t="74878" x="10623550" y="5048250"/>
          <p14:tracePt t="74912" x="10623550" y="5041900"/>
          <p14:tracePt t="74928" x="10623550" y="5035550"/>
          <p14:tracePt t="78710" x="10617200" y="5035550"/>
          <p14:tracePt t="78717" x="10604500" y="5041900"/>
          <p14:tracePt t="78725" x="10579100" y="5054600"/>
          <p14:tracePt t="78733" x="10547350" y="5067300"/>
          <p14:tracePt t="78748" x="10471150" y="5111750"/>
          <p14:tracePt t="78764" x="10375900" y="5156200"/>
          <p14:tracePt t="78780" x="10274300" y="5194300"/>
          <p14:tracePt t="78797" x="10166350" y="5219700"/>
          <p14:tracePt t="78814" x="10058400" y="5257800"/>
          <p14:tracePt t="78831" x="9963150" y="5289550"/>
          <p14:tracePt t="78848" x="9848850" y="5340350"/>
          <p14:tracePt t="78864" x="9702800" y="5378450"/>
          <p14:tracePt t="78881" x="9518650" y="5422900"/>
          <p14:tracePt t="78897" x="9410700" y="5441950"/>
          <p14:tracePt t="78914" x="9347200" y="5441950"/>
          <p14:tracePt t="78931" x="9321800" y="5454650"/>
          <p14:tracePt t="78947" x="9296400" y="5467350"/>
          <p14:tracePt t="78964" x="9245600" y="5480050"/>
          <p14:tracePt t="78980" x="9194800" y="5492750"/>
          <p14:tracePt t="78997" x="9175750" y="5492750"/>
          <p14:tracePt t="79155" x="9175750" y="5473700"/>
          <p14:tracePt t="79163" x="9175750" y="5454650"/>
          <p14:tracePt t="79172" x="9182100" y="5441950"/>
          <p14:tracePt t="79180" x="9188450" y="5416550"/>
          <p14:tracePt t="79197" x="9220200" y="5384800"/>
          <p14:tracePt t="79214" x="9245600" y="5353050"/>
          <p14:tracePt t="79230" x="9264650" y="5334000"/>
          <p14:tracePt t="79286" x="9264650" y="5327650"/>
          <p14:tracePt t="79311" x="9264650" y="5321300"/>
          <p14:tracePt t="79318" x="9258300" y="5321300"/>
          <p14:tracePt t="79330" x="9226550" y="5302250"/>
          <p14:tracePt t="79347" x="9112250" y="5289550"/>
          <p14:tracePt t="79363" x="8934450" y="5270500"/>
          <p14:tracePt t="79380" x="8731250" y="5251450"/>
          <p14:tracePt t="79397" x="8521700" y="5207000"/>
          <p14:tracePt t="79413" x="8331200" y="5181600"/>
          <p14:tracePt t="79417" x="8235950" y="5156200"/>
          <p14:tracePt t="79430" x="8134350" y="5137150"/>
          <p14:tracePt t="79447" x="7931150" y="5105400"/>
          <p14:tracePt t="79464" x="7747000" y="5080000"/>
          <p14:tracePt t="79480" x="7524750" y="4997450"/>
          <p14:tracePt t="79497" x="7410450" y="4959350"/>
          <p14:tracePt t="79513" x="7302500" y="4927600"/>
          <p14:tracePt t="79530" x="7188200" y="4876800"/>
          <p14:tracePt t="79546" x="7042150" y="4806950"/>
          <p14:tracePt t="79564" x="6883400" y="4749800"/>
          <p14:tracePt t="79580" x="6705600" y="4692650"/>
          <p14:tracePt t="79596" x="6616700" y="4660900"/>
          <p14:tracePt t="79613" x="6496050" y="4622800"/>
          <p14:tracePt t="79630" x="6350000" y="4584700"/>
          <p14:tracePt t="79646" x="6191250" y="4521200"/>
          <p14:tracePt t="79663" x="5975350" y="4483100"/>
          <p14:tracePt t="79680" x="5689600" y="4445000"/>
          <p14:tracePt t="79696" x="5257800" y="4425950"/>
          <p14:tracePt t="79713" x="4933950" y="4413250"/>
          <p14:tracePt t="79730" x="4667250" y="4381500"/>
          <p14:tracePt t="79746" x="4451350" y="4318000"/>
          <p14:tracePt t="79763" x="4292600" y="4267200"/>
          <p14:tracePt t="79780" x="4191000" y="4235450"/>
          <p14:tracePt t="79796" x="4146550" y="4210050"/>
          <p14:tracePt t="79813" x="4121150" y="4203700"/>
          <p14:tracePt t="79829" x="4108450" y="4203700"/>
          <p14:tracePt t="79846" x="4102100" y="4203700"/>
          <p14:tracePt t="79863" x="4102100" y="4197350"/>
          <p14:tracePt t="79880" x="4095750" y="4197350"/>
          <p14:tracePt t="79913" x="4089400" y="4197350"/>
          <p14:tracePt t="79930" x="4089400" y="4191000"/>
          <p14:tracePt t="80009" x="4095750" y="4191000"/>
          <p14:tracePt t="80017" x="4108450" y="4191000"/>
          <p14:tracePt t="80024" x="4121150" y="4191000"/>
          <p14:tracePt t="80033" x="4140200" y="4191000"/>
          <p14:tracePt t="80046" x="4171950" y="4203700"/>
          <p14:tracePt t="80063" x="4222750" y="4235450"/>
          <p14:tracePt t="80079" x="4286250" y="4267200"/>
          <p14:tracePt t="80096" x="4375150" y="4298950"/>
          <p14:tracePt t="80113" x="4483100" y="4337050"/>
          <p14:tracePt t="80129" x="4603750" y="4381500"/>
          <p14:tracePt t="80146" x="4730750" y="4419600"/>
          <p14:tracePt t="80163" x="4895850" y="4457700"/>
          <p14:tracePt t="80180" x="5143500" y="4502150"/>
          <p14:tracePt t="80196" x="5537200" y="4578350"/>
          <p14:tracePt t="80213" x="5797550" y="4622800"/>
          <p14:tracePt t="80229" x="6000750" y="4660900"/>
          <p14:tracePt t="80246" x="6159500" y="4673600"/>
          <p14:tracePt t="80263" x="6299200" y="4660900"/>
          <p14:tracePt t="80280" x="6515100" y="4635500"/>
          <p14:tracePt t="80296" x="6908800" y="4616450"/>
          <p14:tracePt t="80313" x="7150100" y="4616450"/>
          <p14:tracePt t="80330" x="7315200" y="4641850"/>
          <p14:tracePt t="80346" x="7473950" y="4679950"/>
          <p14:tracePt t="80363" x="7594600" y="4718050"/>
          <p14:tracePt t="80379" x="7696200" y="4743450"/>
          <p14:tracePt t="80396" x="7734300" y="4756150"/>
          <p14:tracePt t="80413" x="7785100" y="4756150"/>
          <p14:tracePt t="80429" x="7835900" y="4756150"/>
          <p14:tracePt t="80446" x="7937500" y="4756150"/>
          <p14:tracePt t="80463" x="8070850" y="4743450"/>
          <p14:tracePt t="80479" x="8235950" y="4724400"/>
          <p14:tracePt t="80496" x="8413750" y="4718050"/>
          <p14:tracePt t="80513" x="8604250" y="4718050"/>
          <p14:tracePt t="80530" x="8845550" y="4775200"/>
          <p14:tracePt t="80545" x="9023350" y="4775200"/>
          <p14:tracePt t="80562" x="9175750" y="4775200"/>
          <p14:tracePt t="80579" x="9328150" y="4775200"/>
          <p14:tracePt t="80596" x="9429750" y="4775200"/>
          <p14:tracePt t="80612" x="9474200" y="4775200"/>
          <p14:tracePt t="80629" x="9499600" y="4775200"/>
          <p14:tracePt t="80646" x="9512300" y="4775200"/>
          <p14:tracePt t="80663" x="9531350" y="4775200"/>
          <p14:tracePt t="80812" x="9531350" y="4781550"/>
          <p14:tracePt t="80826" x="9531350" y="4794250"/>
          <p14:tracePt t="80833" x="9531350" y="4806950"/>
          <p14:tracePt t="80846" x="9531350" y="4826000"/>
          <p14:tracePt t="80863" x="9531350" y="4845050"/>
          <p14:tracePt t="80880" x="9531350" y="4864100"/>
          <p14:tracePt t="80896" x="9531350" y="4870450"/>
          <p14:tracePt t="81290" x="9531350" y="48641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7104063" y="160338"/>
            <a:ext cx="3360737" cy="1501775"/>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buClr>
                <a:schemeClr val="tx1"/>
              </a:buClr>
              <a:buSzPct val="120000"/>
              <a:defRPr/>
            </a:pPr>
            <a:r>
              <a:rPr lang="es-MX" altLang="es-AR" dirty="0">
                <a:solidFill>
                  <a:schemeClr val="tx2"/>
                </a:solidFill>
                <a:latin typeface="Comic Sans MS" panose="030F0702030302020204" pitchFamily="66" charset="0"/>
              </a:rPr>
              <a:t>Es un camino que emprendemos junto a personas que tienen enfermedades crónicas …</a:t>
            </a:r>
            <a:endParaRPr lang="es-ES" altLang="es-AR" dirty="0">
              <a:solidFill>
                <a:schemeClr val="tx2"/>
              </a:solidFill>
              <a:latin typeface="Comic Sans MS" panose="030F0702030302020204" pitchFamily="66" charset="0"/>
            </a:endParaRPr>
          </a:p>
        </p:txBody>
      </p:sp>
      <p:sp>
        <p:nvSpPr>
          <p:cNvPr id="28675" name="AutoShape 2" descr="Camino Del Parque Paisaje De Los Rboles Berlin - Fondos de pantalla HD,  Fondos de escritorio, Imágenes y Wallpapers HD para móvil, tablet y  ordenador"/>
          <p:cNvSpPr>
            <a:spLocks noChangeAspect="1" noChangeArrowheads="1"/>
          </p:cNvSpPr>
          <p:nvPr/>
        </p:nvSpPr>
        <p:spPr bwMode="auto">
          <a:xfrm>
            <a:off x="1668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panose="020B0602020104020603" pitchFamily="34" charset="0"/>
              </a:defRPr>
            </a:lvl9pPr>
          </a:lstStyle>
          <a:p>
            <a:pPr>
              <a:lnSpc>
                <a:spcPct val="100000"/>
              </a:lnSpc>
              <a:spcBef>
                <a:spcPct val="0"/>
              </a:spcBef>
              <a:buClrTx/>
              <a:buFontTx/>
              <a:buNone/>
            </a:pPr>
            <a:endParaRPr lang="en-US" altLang="en-US" sz="1800">
              <a:latin typeface="Calibri" panose="020F0502020204030204" pitchFamily="34" charset="0"/>
            </a:endParaRPr>
          </a:p>
        </p:txBody>
      </p:sp>
      <p:pic>
        <p:nvPicPr>
          <p:cNvPr id="6"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9650" y="28575"/>
            <a:ext cx="419893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96138" y="2416175"/>
            <a:ext cx="3459162"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p:cNvSpPr/>
          <p:nvPr/>
        </p:nvSpPr>
        <p:spPr>
          <a:xfrm>
            <a:off x="4592638" y="6427788"/>
            <a:ext cx="3546475" cy="287337"/>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s-AR" dirty="0"/>
              <a:t>www.nutricionendiabetes.com</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cSld>
  <p:clrMapOvr>
    <a:masterClrMapping/>
  </p:clrMapOvr>
  <p:transition spd="slow" advTm="37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 grpId="0" animBg="1"/>
      <p:bldP spid="12" grpId="0" animBg="1"/>
    </p:bldLst>
  </p:timing>
  <p:extLst>
    <p:ext uri="{3A86A75C-4F4B-4683-9AE1-C65F6400EC91}">
      <p14:laserTraceLst xmlns:p14="http://schemas.microsoft.com/office/powerpoint/2010/main">
        <p14:tracePtLst>
          <p14:tracePt t="1308" x="9537700" y="4864100"/>
          <p14:tracePt t="1321" x="9544050" y="4864100"/>
          <p14:tracePt t="1329" x="9556750" y="4864100"/>
          <p14:tracePt t="1338" x="9569450" y="4857750"/>
          <p14:tracePt t="1346" x="9582150" y="4851400"/>
          <p14:tracePt t="1363" x="9626600" y="4845050"/>
          <p14:tracePt t="1380" x="9721850" y="4845050"/>
          <p14:tracePt t="1396" x="9823450" y="4845050"/>
          <p14:tracePt t="1413" x="9988550" y="4883150"/>
          <p14:tracePt t="1429" x="10077450" y="4889500"/>
          <p14:tracePt t="1446" x="10128250" y="4895850"/>
          <p14:tracePt t="1463" x="10153650" y="4902200"/>
          <p14:tracePt t="1479" x="10172700" y="4902200"/>
          <p14:tracePt t="1496" x="10198100" y="4902200"/>
          <p14:tracePt t="1513" x="10229850" y="4902200"/>
          <p14:tracePt t="1529" x="10274300" y="4902200"/>
          <p14:tracePt t="1546" x="10325100" y="4914900"/>
          <p14:tracePt t="1562" x="10356850" y="4927600"/>
          <p14:tracePt t="1579" x="10407650" y="4933950"/>
          <p14:tracePt t="1596" x="10439400" y="4933950"/>
          <p14:tracePt t="1613" x="10477500" y="4933950"/>
          <p14:tracePt t="1629" x="10521950" y="4933950"/>
          <p14:tracePt t="1646" x="10553700" y="4933950"/>
          <p14:tracePt t="1663" x="10604500" y="4927600"/>
          <p14:tracePt t="1680" x="10668000" y="4902200"/>
          <p14:tracePt t="1696" x="10737850" y="4889500"/>
          <p14:tracePt t="1713" x="10807700" y="4870450"/>
          <p14:tracePt t="1729" x="10871200" y="4857750"/>
          <p14:tracePt t="1746" x="10941050" y="4832350"/>
          <p14:tracePt t="1764" x="11023600" y="4813300"/>
          <p14:tracePt t="1779" x="11131550" y="4800600"/>
          <p14:tracePt t="1796" x="11182350" y="4800600"/>
          <p14:tracePt t="1813" x="11195050" y="4800600"/>
          <p14:tracePt t="1829" x="11220450" y="4800600"/>
          <p14:tracePt t="1846" x="11245850" y="4800600"/>
          <p14:tracePt t="1863" x="11271250" y="4800600"/>
          <p14:tracePt t="1879" x="11309350" y="4787900"/>
          <p14:tracePt t="1895" x="11334750" y="4781550"/>
          <p14:tracePt t="1912" x="11360150" y="4775200"/>
          <p14:tracePt t="1929" x="11379200" y="4768850"/>
          <p14:tracePt t="1946" x="11385550" y="4762500"/>
          <p14:tracePt t="1963" x="11391900" y="4756150"/>
          <p14:tracePt t="1979" x="11404600" y="4749800"/>
          <p14:tracePt t="1996" x="11417300" y="4749800"/>
          <p14:tracePt t="2012" x="11423650" y="4743450"/>
          <p14:tracePt t="2029" x="11430000" y="4737100"/>
          <p14:tracePt t="2046" x="11442700" y="4737100"/>
          <p14:tracePt t="2063" x="11449050" y="4737100"/>
          <p14:tracePt t="2079" x="11449050" y="4730750"/>
          <p14:tracePt t="2158" x="11449050" y="4724400"/>
          <p14:tracePt t="2182" x="11455400" y="4724400"/>
          <p14:tracePt t="2280" x="11455400" y="4718050"/>
          <p14:tracePt t="4932" x="11449050" y="4718050"/>
          <p14:tracePt t="4940" x="11436350" y="4724400"/>
          <p14:tracePt t="4948" x="11423650" y="4737100"/>
          <p14:tracePt t="4956" x="11398250" y="4749800"/>
          <p14:tracePt t="4970" x="11372850" y="4768850"/>
          <p14:tracePt t="4987" x="11258550" y="4781550"/>
          <p14:tracePt t="5003" x="11195050" y="4749800"/>
          <p14:tracePt t="5020" x="11131550" y="4724400"/>
          <p14:tracePt t="5036" x="11068050" y="4699000"/>
          <p14:tracePt t="5053" x="11017250" y="4679950"/>
          <p14:tracePt t="5057" x="11004550" y="4673600"/>
          <p14:tracePt t="5070" x="10991850" y="4667250"/>
          <p14:tracePt t="5088" x="10953750" y="4660900"/>
          <p14:tracePt t="5103" x="10928350" y="4648200"/>
          <p14:tracePt t="5120" x="10915650" y="4635500"/>
          <p14:tracePt t="5137" x="10883900" y="4622800"/>
          <p14:tracePt t="5153" x="10852150" y="4597400"/>
          <p14:tracePt t="5170" x="10807700" y="4559300"/>
          <p14:tracePt t="5186" x="10756900" y="4489450"/>
          <p14:tracePt t="5203" x="10718800" y="4394200"/>
          <p14:tracePt t="5220" x="10655300" y="4216400"/>
          <p14:tracePt t="5236" x="10617200" y="4108450"/>
          <p14:tracePt t="5253" x="10579100" y="3981450"/>
          <p14:tracePt t="5270" x="10553700" y="3873500"/>
          <p14:tracePt t="5287" x="10528300" y="3803650"/>
          <p14:tracePt t="5303" x="10515600" y="3759200"/>
          <p14:tracePt t="5320" x="10496550" y="3727450"/>
          <p14:tracePt t="5337" x="10477500" y="3689350"/>
          <p14:tracePt t="5353" x="10445750" y="3644900"/>
          <p14:tracePt t="5370" x="10420350" y="3606800"/>
          <p14:tracePt t="5386" x="10394950" y="3581400"/>
          <p14:tracePt t="5403" x="10363200" y="3549650"/>
          <p14:tracePt t="5421" x="10337800" y="3517900"/>
          <p14:tracePt t="5437" x="10312400" y="3492500"/>
          <p14:tracePt t="5453" x="10255250" y="3454400"/>
          <p14:tracePt t="5469" x="10223500" y="3416300"/>
          <p14:tracePt t="5486" x="10198100" y="3390900"/>
          <p14:tracePt t="5503" x="10153650" y="3352800"/>
          <p14:tracePt t="5519" x="10128250" y="3327400"/>
          <p14:tracePt t="5536" x="10102850" y="3302000"/>
          <p14:tracePt t="5553" x="10077450" y="3270250"/>
          <p14:tracePt t="5569" x="10033000" y="3238500"/>
          <p14:tracePt t="5586" x="10007600" y="3219450"/>
          <p14:tracePt t="5603" x="9982200" y="3194050"/>
          <p14:tracePt t="5619" x="9944100" y="3162300"/>
          <p14:tracePt t="5636" x="9918700" y="3143250"/>
          <p14:tracePt t="5653" x="9886950" y="3130550"/>
          <p14:tracePt t="5670" x="9842500" y="3117850"/>
          <p14:tracePt t="5686" x="9804400" y="3092450"/>
          <p14:tracePt t="5705" x="9747250" y="3086100"/>
          <p14:tracePt t="5719" x="9715500" y="3086100"/>
          <p14:tracePt t="5736" x="9690100" y="3086100"/>
          <p14:tracePt t="5753" x="9664700" y="3086100"/>
          <p14:tracePt t="5769" x="9632950" y="3098800"/>
          <p14:tracePt t="5786" x="9607550" y="3124200"/>
          <p14:tracePt t="5803" x="9582150" y="3136900"/>
          <p14:tracePt t="5819" x="9537700" y="3162300"/>
          <p14:tracePt t="5836" x="9512300" y="3181350"/>
          <p14:tracePt t="5853" x="9486900" y="3206750"/>
          <p14:tracePt t="5869" x="9461500" y="3238500"/>
          <p14:tracePt t="5886" x="9429750" y="3257550"/>
          <p14:tracePt t="5902" x="9404350" y="3276600"/>
          <p14:tracePt t="5919" x="9378950" y="3302000"/>
          <p14:tracePt t="5936" x="9340850" y="3346450"/>
          <p14:tracePt t="5952" x="9302750" y="3371850"/>
          <p14:tracePt t="5969" x="9277350" y="3397250"/>
          <p14:tracePt t="5986" x="9251950" y="3422650"/>
          <p14:tracePt t="6002" x="9220200" y="3454400"/>
          <p14:tracePt t="6019" x="9194800" y="3486150"/>
          <p14:tracePt t="6036" x="9169400" y="3517900"/>
          <p14:tracePt t="6054" x="9137650" y="3543300"/>
          <p14:tracePt t="6059" x="9131300" y="3556000"/>
          <p14:tracePt t="6069" x="9118600" y="3568700"/>
          <p14:tracePt t="6086" x="9099550" y="3606800"/>
          <p14:tracePt t="6103" x="9086850" y="3625850"/>
          <p14:tracePt t="6119" x="9080500" y="3644900"/>
          <p14:tracePt t="6136" x="9074150" y="3670300"/>
          <p14:tracePt t="6153" x="9067800" y="3695700"/>
          <p14:tracePt t="6169" x="9048750" y="3740150"/>
          <p14:tracePt t="6186" x="9036050" y="3790950"/>
          <p14:tracePt t="6202" x="9029700" y="3822700"/>
          <p14:tracePt t="6219" x="9023350" y="3867150"/>
          <p14:tracePt t="6235" x="9004300" y="3905250"/>
          <p14:tracePt t="6252" x="8997950" y="3975100"/>
          <p14:tracePt t="6269" x="8985250" y="4044950"/>
          <p14:tracePt t="6285" x="8966200" y="4140200"/>
          <p14:tracePt t="6302" x="8940800" y="4273550"/>
          <p14:tracePt t="6319" x="8915400" y="4362450"/>
          <p14:tracePt t="6335" x="8890000" y="4470400"/>
          <p14:tracePt t="6352" x="8864600" y="4565650"/>
          <p14:tracePt t="6369" x="8839200" y="4648200"/>
          <p14:tracePt t="6386" x="8813800" y="4705350"/>
          <p14:tracePt t="6403" x="8794750" y="4743450"/>
          <p14:tracePt t="6419" x="8775700" y="4768850"/>
          <p14:tracePt t="6435" x="8731250" y="4813300"/>
          <p14:tracePt t="6452" x="8705850" y="4832350"/>
          <p14:tracePt t="6469" x="8686800" y="4851400"/>
          <p14:tracePt t="6485" x="8661400" y="4857750"/>
          <p14:tracePt t="6502" x="8636000" y="4864100"/>
          <p14:tracePt t="6520" x="8616950" y="4870450"/>
          <p14:tracePt t="6536" x="8604250" y="4876800"/>
          <p14:tracePt t="6552" x="8597900" y="4876800"/>
          <p14:tracePt t="6574" x="8597900" y="4883150"/>
          <p14:tracePt t="6624" x="8591550" y="4883150"/>
          <p14:tracePt t="6648" x="8585200" y="4883150"/>
          <p14:tracePt t="6662" x="8585200" y="4889500"/>
          <p14:tracePt t="6674" x="8578850" y="4889500"/>
          <p14:tracePt t="6822" x="8585200" y="4876800"/>
          <p14:tracePt t="6830" x="8604250" y="4864100"/>
          <p14:tracePt t="6842" x="8616950" y="4851400"/>
          <p14:tracePt t="6857" x="8642350" y="4813300"/>
          <p14:tracePt t="6874" x="8699500" y="4756150"/>
          <p14:tracePt t="6891" x="8769350" y="4692650"/>
          <p14:tracePt t="6907" x="8877300" y="4584700"/>
          <p14:tracePt t="6924" x="8991600" y="4476750"/>
          <p14:tracePt t="6941" x="9144000" y="4362450"/>
          <p14:tracePt t="6957" x="9321800" y="4241800"/>
          <p14:tracePt t="6974" x="9512300" y="4133850"/>
          <p14:tracePt t="6993" x="9772650" y="4051300"/>
          <p14:tracePt t="7008" x="9855200" y="4025900"/>
          <p14:tracePt t="7024" x="10071100" y="3937000"/>
          <p14:tracePt t="7040" x="10134600" y="3892550"/>
          <p14:tracePt t="7057" x="10160000" y="3867150"/>
          <p14:tracePt t="7062" x="10179050" y="3854450"/>
          <p14:tracePt t="7073" x="10191750" y="3841750"/>
          <p14:tracePt t="7091" x="10217150" y="3816350"/>
          <p14:tracePt t="7107" x="10255250" y="3771900"/>
          <p14:tracePt t="7124" x="10287000" y="3746500"/>
          <p14:tracePt t="7140" x="10306050" y="3721100"/>
          <p14:tracePt t="7157" x="10331450" y="3689350"/>
          <p14:tracePt t="7174" x="10356850" y="3663950"/>
          <p14:tracePt t="7190" x="10375900" y="3638550"/>
          <p14:tracePt t="7207" x="10401300" y="3613150"/>
          <p14:tracePt t="7224" x="10414000" y="3587750"/>
          <p14:tracePt t="7240" x="10426700" y="3556000"/>
          <p14:tracePt t="7257" x="10433050" y="3530600"/>
          <p14:tracePt t="7274" x="10433050" y="3505200"/>
          <p14:tracePt t="7290" x="10433050" y="3479800"/>
          <p14:tracePt t="7307" x="10433050" y="3467100"/>
          <p14:tracePt t="7323" x="10433050" y="3441700"/>
          <p14:tracePt t="7340" x="10433050" y="3416300"/>
          <p14:tracePt t="7357" x="10414000" y="3390900"/>
          <p14:tracePt t="7374" x="10401300" y="3365500"/>
          <p14:tracePt t="7391" x="10382250" y="3327400"/>
          <p14:tracePt t="7407" x="10363200" y="3295650"/>
          <p14:tracePt t="7424" x="10344150" y="3270250"/>
          <p14:tracePt t="7440" x="10318750" y="3244850"/>
          <p14:tracePt t="7457" x="10293350" y="3219450"/>
          <p14:tracePt t="7473" x="10248900" y="3181350"/>
          <p14:tracePt t="7490" x="10223500" y="3162300"/>
          <p14:tracePt t="7507" x="10198100" y="3143250"/>
          <p14:tracePt t="7523" x="10172700" y="3124200"/>
          <p14:tracePt t="7540" x="10140950" y="3105150"/>
          <p14:tracePt t="7544" x="10128250" y="3098800"/>
          <p14:tracePt t="7556" x="10115550" y="3092450"/>
          <p14:tracePt t="7574" x="10090150" y="3079750"/>
          <p14:tracePt t="7590" x="10077450" y="3067050"/>
          <p14:tracePt t="7607" x="10033000" y="3041650"/>
          <p14:tracePt t="7624" x="10007600" y="3022600"/>
          <p14:tracePt t="7640" x="9988550" y="3003550"/>
          <p14:tracePt t="7657" x="9975850" y="2984500"/>
          <p14:tracePt t="7673" x="9963150" y="2965450"/>
          <p14:tracePt t="7690" x="9944100" y="2952750"/>
          <p14:tracePt t="7707" x="9931400" y="2940050"/>
          <p14:tracePt t="7723" x="9906000" y="2927350"/>
          <p14:tracePt t="7740" x="9886950" y="2914650"/>
          <p14:tracePt t="7756" x="9861550" y="2895600"/>
          <p14:tracePt t="7773" x="9836150" y="2882900"/>
          <p14:tracePt t="7790" x="9810750" y="2863850"/>
          <p14:tracePt t="7806" x="9785350" y="2851150"/>
          <p14:tracePt t="7823" x="9747250" y="2825750"/>
          <p14:tracePt t="7840" x="9721850" y="2813050"/>
          <p14:tracePt t="7856" x="9709150" y="2806700"/>
          <p14:tracePt t="7873" x="9709150" y="2800350"/>
          <p14:tracePt t="19846" x="9702800" y="2806700"/>
          <p14:tracePt t="19854" x="9658350" y="2863850"/>
          <p14:tracePt t="19866" x="9594850" y="2933700"/>
          <p14:tracePt t="19883" x="9448800" y="3098800"/>
          <p14:tracePt t="19899" x="9207500" y="3352800"/>
          <p14:tracePt t="19916" x="9042400" y="3486150"/>
          <p14:tracePt t="19933" x="8921750" y="3613150"/>
          <p14:tracePt t="19949" x="8826500" y="3733800"/>
          <p14:tracePt t="19966" x="8731250" y="3848100"/>
          <p14:tracePt t="19983" x="8642350" y="3962400"/>
          <p14:tracePt t="19999" x="8509000" y="4140200"/>
          <p14:tracePt t="20016" x="8420100" y="4254500"/>
          <p14:tracePt t="20032" x="8356600" y="4343400"/>
          <p14:tracePt t="20049" x="8318500" y="4400550"/>
          <p14:tracePt t="20066" x="8274050" y="4425950"/>
          <p14:tracePt t="20083" x="8242300" y="4451350"/>
          <p14:tracePt t="20099" x="8216900" y="4464050"/>
          <p14:tracePt t="20116" x="8191500" y="4476750"/>
          <p14:tracePt t="20133" x="8159750" y="4489450"/>
          <p14:tracePt t="20256" x="8159750" y="4495800"/>
          <p14:tracePt t="20278" x="8172450" y="4502150"/>
          <p14:tracePt t="20284" x="8185150" y="4521200"/>
          <p14:tracePt t="20292" x="8204200" y="4533900"/>
          <p14:tracePt t="20300" x="8223250" y="4546600"/>
          <p14:tracePt t="20316" x="8280400" y="4597400"/>
          <p14:tracePt t="20333" x="8331200" y="4648200"/>
          <p14:tracePt t="20349" x="8369300" y="4673600"/>
          <p14:tracePt t="20366" x="8394700" y="4705350"/>
          <p14:tracePt t="20382" x="8413750" y="4730750"/>
          <p14:tracePt t="20399" x="8432800" y="4749800"/>
          <p14:tracePt t="20416" x="8451850" y="4768850"/>
          <p14:tracePt t="20432" x="8483600" y="4781550"/>
          <p14:tracePt t="20449" x="8489950" y="4781550"/>
          <p14:tracePt t="20466" x="8502650" y="4781550"/>
          <p14:tracePt t="20482" x="8528050" y="4781550"/>
          <p14:tracePt t="20500" x="8553450" y="4781550"/>
          <p14:tracePt t="20516" x="8585200" y="4781550"/>
          <p14:tracePt t="20534" x="8629650" y="4775200"/>
          <p14:tracePt t="20537" x="8636000" y="4775200"/>
          <p14:tracePt t="20549" x="8661400" y="4768850"/>
          <p14:tracePt t="20566" x="8680450" y="4768850"/>
          <p14:tracePt t="20766" x="8680450" y="4762500"/>
          <p14:tracePt t="21431" x="8686800" y="4762500"/>
          <p14:tracePt t="21440" x="8693150" y="4762500"/>
          <p14:tracePt t="21448" x="8699500" y="4762500"/>
          <p14:tracePt t="21456" x="8705850" y="4762500"/>
          <p14:tracePt t="21475" x="8712200" y="4762500"/>
          <p14:tracePt t="21486" x="8718550" y="4762500"/>
          <p14:tracePt t="21502" x="8724900" y="4768850"/>
          <p14:tracePt t="21518" x="8737600" y="4781550"/>
          <p14:tracePt t="21536" x="8756650" y="4806950"/>
          <p14:tracePt t="21539" x="8763000" y="4819650"/>
          <p14:tracePt t="21551" x="8775700" y="4832350"/>
          <p14:tracePt t="21568" x="8788400" y="4889500"/>
          <p14:tracePt t="21585" x="8788400" y="4978400"/>
          <p14:tracePt t="21601" x="8788400" y="5041900"/>
          <p14:tracePt t="21618" x="8788400" y="5111750"/>
          <p14:tracePt t="21635" x="8788400" y="5175250"/>
          <p14:tracePt t="21651" x="8788400" y="5251450"/>
          <p14:tracePt t="21668" x="8788400" y="5384800"/>
          <p14:tracePt t="21685" x="8788400" y="5524500"/>
          <p14:tracePt t="21701" x="8756650" y="5721350"/>
          <p14:tracePt t="21718" x="8737600" y="5829300"/>
          <p14:tracePt t="21735" x="8712200" y="5924550"/>
          <p14:tracePt t="21751" x="8693150" y="5969000"/>
          <p14:tracePt t="21768" x="8680450" y="5994400"/>
          <p14:tracePt t="21785" x="8680450" y="6007100"/>
          <p14:tracePt t="21801" x="8667750" y="6026150"/>
          <p14:tracePt t="21818" x="8661400" y="6045200"/>
          <p14:tracePt t="21834" x="8655050" y="6057900"/>
          <p14:tracePt t="21851" x="8648700" y="6070600"/>
          <p14:tracePt t="21868" x="8648700" y="6076950"/>
          <p14:tracePt t="21962" x="8655050" y="6076950"/>
          <p14:tracePt t="21970" x="8667750" y="6076950"/>
          <p14:tracePt t="21978" x="8680450" y="6076950"/>
          <p14:tracePt t="21986" x="8693150" y="6076950"/>
          <p14:tracePt t="22001" x="8712200" y="6076950"/>
          <p14:tracePt t="22018" x="8731250" y="6076950"/>
          <p14:tracePt t="22034" x="8756650" y="6064250"/>
          <p14:tracePt t="22051" x="8775700" y="6064250"/>
          <p14:tracePt t="22057" x="8794750" y="6057900"/>
          <p14:tracePt t="22069" x="8807450" y="6051550"/>
          <p14:tracePt t="22085" x="8832850" y="6045200"/>
          <p14:tracePt t="22101" x="8858250" y="6032500"/>
          <p14:tracePt t="22118" x="8947150" y="6026150"/>
          <p14:tracePt t="22134" x="9023350" y="6026150"/>
          <p14:tracePt t="22151" x="9105900" y="6026150"/>
          <p14:tracePt t="22168" x="9188450" y="6045200"/>
          <p14:tracePt t="22184" x="9296400" y="6057900"/>
          <p14:tracePt t="22201" x="9378950" y="6083300"/>
          <p14:tracePt t="22218" x="9461500" y="6096000"/>
          <p14:tracePt t="22234" x="9594850" y="6121400"/>
          <p14:tracePt t="22251" x="9702800" y="6127750"/>
          <p14:tracePt t="22268" x="9829800" y="6127750"/>
          <p14:tracePt t="22284" x="9950450" y="6108700"/>
          <p14:tracePt t="22301" x="10058400" y="6076950"/>
          <p14:tracePt t="22317" x="10166350" y="6045200"/>
          <p14:tracePt t="22336" x="10318750" y="5988050"/>
          <p14:tracePt t="22352" x="10363200" y="5975350"/>
          <p14:tracePt t="22367" x="10426700" y="5930900"/>
          <p14:tracePt t="22384" x="10464800" y="5899150"/>
          <p14:tracePt t="22401" x="10496550" y="5873750"/>
          <p14:tracePt t="22417" x="10521950" y="5848350"/>
          <p14:tracePt t="22434" x="10553700" y="5810250"/>
          <p14:tracePt t="22451" x="10579100" y="5784850"/>
          <p14:tracePt t="22467" x="10617200" y="5746750"/>
          <p14:tracePt t="22484" x="10648950" y="5715000"/>
          <p14:tracePt t="22501" x="10674350" y="5689600"/>
          <p14:tracePt t="22517" x="10699750" y="5657850"/>
          <p14:tracePt t="22535" x="10718800" y="5626100"/>
          <p14:tracePt t="22536" x="10737850" y="5613400"/>
          <p14:tracePt t="22551" x="10744200" y="5600700"/>
          <p14:tracePt t="22567" x="10769600" y="5575300"/>
          <p14:tracePt t="22584" x="10795000" y="5549900"/>
          <p14:tracePt t="22601" x="10826750" y="5505450"/>
          <p14:tracePt t="22617" x="10852150" y="5480050"/>
          <p14:tracePt t="22634" x="10877550" y="5454650"/>
          <p14:tracePt t="22650" x="10902950" y="5429250"/>
          <p14:tracePt t="22667" x="10928350" y="5397500"/>
          <p14:tracePt t="22684" x="10960100" y="5372100"/>
          <p14:tracePt t="22701" x="10985500" y="5340350"/>
          <p14:tracePt t="22717" x="11029950" y="5270500"/>
          <p14:tracePt t="22734" x="11055350" y="5232400"/>
          <p14:tracePt t="22751" x="11087100" y="5194300"/>
          <p14:tracePt t="22767" x="11112500" y="5168900"/>
          <p14:tracePt t="22784" x="11137900" y="5143500"/>
          <p14:tracePt t="22801" x="11163300" y="5111750"/>
          <p14:tracePt t="22817" x="11195050" y="5067300"/>
          <p14:tracePt t="22834" x="11207750" y="5048250"/>
          <p14:tracePt t="22850" x="11220450" y="5022850"/>
          <p14:tracePt t="22867" x="11233150" y="4997450"/>
          <p14:tracePt t="22883" x="11239500" y="4972050"/>
          <p14:tracePt t="22900" x="11258550" y="4946650"/>
          <p14:tracePt t="22917" x="11264900" y="4921250"/>
          <p14:tracePt t="22934" x="11271250" y="4895850"/>
          <p14:tracePt t="22951" x="11277600" y="4870450"/>
          <p14:tracePt t="22967" x="11283950" y="4845050"/>
          <p14:tracePt t="22984" x="11290300" y="4832350"/>
          <p14:tracePt t="23000" x="11290300" y="4826000"/>
          <p14:tracePt t="23017" x="11290300" y="4819650"/>
          <p14:tracePt t="23050" x="11290300" y="4813300"/>
          <p14:tracePt t="30766" x="11283950" y="4838700"/>
          <p14:tracePt t="30777" x="11264900" y="4902200"/>
          <p14:tracePt t="30782" x="11245850" y="4984750"/>
          <p14:tracePt t="30790" x="11233150" y="5086350"/>
          <p14:tracePt t="30804" x="11195050" y="5302250"/>
          <p14:tracePt t="30821" x="11150600" y="5562600"/>
          <p14:tracePt t="30838" x="11112500" y="5803900"/>
          <p14:tracePt t="30854" x="11036300" y="6064250"/>
          <p14:tracePt t="30871" x="10953750" y="6324600"/>
          <p14:tracePt t="30888" x="10915650" y="6521450"/>
          <p14:tracePt t="30905" x="10877550" y="6692900"/>
          <p14:tracePt t="30921" x="10814050" y="6851650"/>
          <p14:tracePt t="30938" x="10769600" y="6851650"/>
          <p14:tracePt t="30954" x="10706100" y="6851650"/>
          <p14:tracePt t="30971" x="10617200" y="6851650"/>
          <p14:tracePt t="30988" x="10515600" y="6851650"/>
          <p14:tracePt t="31004" x="10394950" y="6851650"/>
          <p14:tracePt t="31021" x="10306050" y="6851650"/>
          <p14:tracePt t="31037" x="10166350" y="6851650"/>
          <p14:tracePt t="31054" x="10115550" y="6851650"/>
          <p14:tracePt t="31071" x="10026650" y="6851650"/>
          <p14:tracePt t="31087" x="9931400" y="6851650"/>
          <p14:tracePt t="31104" x="9836150" y="6851650"/>
          <p14:tracePt t="31121" x="9772650" y="6851650"/>
          <p14:tracePt t="31138" x="9664700" y="6819900"/>
          <p14:tracePt t="31154" x="9442450" y="6686550"/>
          <p14:tracePt t="31171" x="9144000" y="6553200"/>
          <p14:tracePt t="31187" x="8699500" y="6426200"/>
          <p14:tracePt t="31204" x="8153400" y="6337300"/>
          <p14:tracePt t="31220" x="7632700" y="6280150"/>
          <p14:tracePt t="31237" x="7169150" y="6223000"/>
          <p14:tracePt t="31254" x="6889750" y="6153150"/>
          <p14:tracePt t="31271" x="6680200" y="6115050"/>
          <p14:tracePt t="31287" x="6413500" y="6070600"/>
          <p14:tracePt t="31304" x="6229350" y="6083300"/>
          <p14:tracePt t="31320" x="6038850" y="6127750"/>
          <p14:tracePt t="31337" x="5829300" y="6191250"/>
          <p14:tracePt t="31354" x="5619750" y="6242050"/>
          <p14:tracePt t="31371" x="5454650" y="6280150"/>
          <p14:tracePt t="31387" x="5200650" y="6343650"/>
          <p14:tracePt t="31404" x="5035550" y="6381750"/>
          <p14:tracePt t="31421" x="4851400" y="6419850"/>
          <p14:tracePt t="31437" x="4654550" y="6464300"/>
          <p14:tracePt t="31454" x="4464050" y="6489700"/>
          <p14:tracePt t="31470" x="4210050" y="6515100"/>
          <p14:tracePt t="31487" x="3956050" y="6559550"/>
          <p14:tracePt t="31504" x="3568700" y="6623050"/>
          <p14:tracePt t="31520" x="3314700" y="6661150"/>
          <p14:tracePt t="31537" x="3048000" y="6686550"/>
          <p14:tracePt t="31554" x="2794000" y="6692900"/>
          <p14:tracePt t="31570" x="2590800" y="6692900"/>
          <p14:tracePt t="31587" x="2438400" y="6718300"/>
          <p14:tracePt t="31604" x="2266950" y="6756400"/>
          <p14:tracePt t="31621" x="2114550" y="67627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8|0.8|16.1|7.9|9.9|8.4|5.7|6.3|10|13.7"/>
</p:tagLst>
</file>

<file path=ppt/tags/tag2.xml><?xml version="1.0" encoding="utf-8"?>
<p:tagLst xmlns:a="http://schemas.openxmlformats.org/drawingml/2006/main" xmlns:r="http://schemas.openxmlformats.org/officeDocument/2006/relationships" xmlns:p="http://schemas.openxmlformats.org/presentationml/2006/main">
  <p:tag name="TIMING" val="|0.5|3.3"/>
</p:tagLst>
</file>

<file path=ppt/tags/tag3.xml><?xml version="1.0" encoding="utf-8"?>
<p:tagLst xmlns:a="http://schemas.openxmlformats.org/drawingml/2006/main" xmlns:r="http://schemas.openxmlformats.org/officeDocument/2006/relationships" xmlns:p="http://schemas.openxmlformats.org/presentationml/2006/main">
  <p:tag name="TIMING" val="|0.6|0.8|0.5|2.7|5.1|0.6|6.6|0.4|5.9|0.9|26.7|0.4"/>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6|3.9|16.3"/>
</p:tagLst>
</file>

<file path=ppt/theme/theme1.xml><?xml version="1.0" encoding="utf-8"?>
<a:theme xmlns:a="http://schemas.openxmlformats.org/drawingml/2006/main" name="Got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TM04033925[[fn=Gota]]</Template>
  <TotalTime>250</TotalTime>
  <Words>213</Words>
  <Application>Microsoft Office PowerPoint</Application>
  <PresentationFormat>Panorámica</PresentationFormat>
  <Paragraphs>38</Paragraphs>
  <Slides>8</Slides>
  <Notes>0</Notes>
  <HiddenSlides>0</HiddenSlides>
  <MMClips>8</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8</vt:i4>
      </vt:variant>
    </vt:vector>
  </HeadingPairs>
  <TitlesOfParts>
    <vt:vector size="13" baseType="lpstr">
      <vt:lpstr>Tw Cen MT</vt:lpstr>
      <vt:lpstr>Arial</vt:lpstr>
      <vt:lpstr>Calibri</vt:lpstr>
      <vt:lpstr>Comic Sans MS</vt:lpstr>
      <vt:lpstr>Gota</vt:lpstr>
      <vt:lpstr>QuÉ es un Taller???</vt:lpstr>
      <vt:lpstr>Presentación de PowerPoint</vt:lpstr>
      <vt:lpstr>Presentación de PowerPoint</vt:lpstr>
      <vt:lpstr>Presentación de PowerPoint</vt:lpstr>
      <vt:lpstr>POSIBLES TEMAS</vt:lpstr>
      <vt:lpstr>Presentación de PowerPoint</vt:lpstr>
      <vt:lpstr>Nov-2018 Insulina dos veces más rápida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QuÉ es un Taller???</dc:title>
  <dc:creator>mariaisabelroson@gmail.com</dc:creator>
  <cp:lastModifiedBy>mariaisabelroson@gmail.com</cp:lastModifiedBy>
  <cp:revision>14</cp:revision>
  <dcterms:created xsi:type="dcterms:W3CDTF">2020-12-05T23:00:41Z</dcterms:created>
  <dcterms:modified xsi:type="dcterms:W3CDTF">2022-01-26T15:00:14Z</dcterms:modified>
</cp:coreProperties>
</file>