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1030-89B2-4496-B48F-DFF94577B27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F1AF-10DE-49E7-ADB2-05E9A4F80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56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1030-89B2-4496-B48F-DFF94577B27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F1AF-10DE-49E7-ADB2-05E9A4F80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9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1030-89B2-4496-B48F-DFF94577B27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F1AF-10DE-49E7-ADB2-05E9A4F80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1030-89B2-4496-B48F-DFF94577B27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F1AF-10DE-49E7-ADB2-05E9A4F80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4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1030-89B2-4496-B48F-DFF94577B27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F1AF-10DE-49E7-ADB2-05E9A4F80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2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1030-89B2-4496-B48F-DFF94577B27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F1AF-10DE-49E7-ADB2-05E9A4F80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7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1030-89B2-4496-B48F-DFF94577B27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F1AF-10DE-49E7-ADB2-05E9A4F80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50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1030-89B2-4496-B48F-DFF94577B27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F1AF-10DE-49E7-ADB2-05E9A4F80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49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1030-89B2-4496-B48F-DFF94577B27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F1AF-10DE-49E7-ADB2-05E9A4F80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61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1030-89B2-4496-B48F-DFF94577B27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F1AF-10DE-49E7-ADB2-05E9A4F80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4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1030-89B2-4496-B48F-DFF94577B27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F1AF-10DE-49E7-ADB2-05E9A4F80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E1030-89B2-4496-B48F-DFF94577B27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3F1AF-10DE-49E7-ADB2-05E9A4F80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5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 smtClean="0"/>
              <a:t>Taller N° 3 : Vegetales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95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87"/>
    </mc:Choice>
    <mc:Fallback>
      <p:transition spd="slow" advTm="25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025" y="2228850"/>
            <a:ext cx="2492375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G:\fotos\DSC042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/>
          <a:stretch>
            <a:fillRect/>
          </a:stretch>
        </p:blipFill>
        <p:spPr bwMode="auto">
          <a:xfrm>
            <a:off x="1103313" y="381000"/>
            <a:ext cx="82296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981200" y="180975"/>
            <a:ext cx="8229600" cy="40005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n-US" sz="2000">
                <a:latin typeface="Arial" panose="020B0604020202020204" pitchFamily="34" charset="0"/>
              </a:rPr>
              <a:t>400 gr.(100gr batata+100gr choclo+100 gr acelga+ 100 gr zanahoria)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46475" y="6288088"/>
            <a:ext cx="4373563" cy="40005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n-US" sz="2000">
                <a:latin typeface="Arial" panose="020B0604020202020204" pitchFamily="34" charset="0"/>
              </a:rPr>
              <a:t>20 + 20 + 3 + 10= 53gr de HC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7320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40"/>
    </mc:Choice>
    <mc:Fallback>
      <p:transition spd="slow" advTm="40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19" grpId="0" animBg="1" autoUpdateAnimBg="0"/>
      <p:bldP spid="4" grpId="0" animBg="1" autoUpdateAnimBg="0"/>
    </p:bldLst>
  </p:timing>
  <p:extLst>
    <p:ext uri="{3A86A75C-4F4B-4683-9AE1-C65F6400EC91}">
      <p14:laserTraceLst xmlns:p14="http://schemas.microsoft.com/office/powerpoint/2010/main">
        <p14:tracePtLst>
          <p14:tracePt t="3760" x="8953500" y="6343650"/>
          <p14:tracePt t="3768" x="8928100" y="6318250"/>
          <p14:tracePt t="3777" x="8915400" y="6305550"/>
          <p14:tracePt t="3784" x="8909050" y="6299200"/>
          <p14:tracePt t="3797" x="8909050" y="6292850"/>
          <p14:tracePt t="3905" x="8896350" y="6280150"/>
          <p14:tracePt t="3915" x="8896350" y="6261100"/>
          <p14:tracePt t="3921" x="8896350" y="6242050"/>
          <p14:tracePt t="3931" x="8877300" y="6223000"/>
          <p14:tracePt t="3948" x="8870950" y="6178550"/>
          <p14:tracePt t="3965" x="8870950" y="6159500"/>
          <p14:tracePt t="3981" x="8858250" y="6134100"/>
          <p14:tracePt t="4000" x="8724900" y="6057900"/>
          <p14:tracePt t="4015" x="8629650" y="5981700"/>
          <p14:tracePt t="4031" x="8343900" y="5772150"/>
          <p14:tracePt t="4048" x="8159750" y="5676900"/>
          <p14:tracePt t="4064" x="7950200" y="5562600"/>
          <p14:tracePt t="4081" x="7721600" y="5467350"/>
          <p14:tracePt t="4097" x="7442200" y="5346700"/>
          <p14:tracePt t="4114" x="7219950" y="5264150"/>
          <p14:tracePt t="4131" x="6991350" y="5219700"/>
          <p14:tracePt t="4147" x="6769100" y="5187950"/>
          <p14:tracePt t="4164" x="6515100" y="5168900"/>
          <p14:tracePt t="4171" x="6362700" y="5156200"/>
          <p14:tracePt t="4181" x="6184900" y="5118100"/>
          <p14:tracePt t="4198" x="5886450" y="5118100"/>
          <p14:tracePt t="4215" x="5683250" y="5118100"/>
          <p14:tracePt t="4231" x="5353050" y="5187950"/>
          <p14:tracePt t="4247" x="5149850" y="5257800"/>
          <p14:tracePt t="4264" x="4953000" y="5365750"/>
          <p14:tracePt t="4281" x="4756150" y="5448300"/>
          <p14:tracePt t="4297" x="4565650" y="5562600"/>
          <p14:tracePt t="4314" x="4394200" y="5651500"/>
          <p14:tracePt t="4331" x="4254500" y="5753100"/>
          <p14:tracePt t="4347" x="4108450" y="5867400"/>
          <p14:tracePt t="4364" x="4038600" y="5956300"/>
          <p14:tracePt t="4380" x="3994150" y="6076950"/>
          <p14:tracePt t="4397" x="3981450" y="6197600"/>
          <p14:tracePt t="4414" x="3981450" y="6299200"/>
          <p14:tracePt t="4431" x="3981450" y="6369050"/>
          <p14:tracePt t="4448" x="4044950" y="6483350"/>
          <p14:tracePt t="4463" x="4095750" y="6521450"/>
          <p14:tracePt t="4480" x="4178300" y="6540500"/>
          <p14:tracePt t="4498" x="4318000" y="6540500"/>
          <p14:tracePt t="4515" x="4489450" y="6534150"/>
          <p14:tracePt t="4530" x="4648200" y="6477000"/>
          <p14:tracePt t="4548" x="4845050" y="6413500"/>
          <p14:tracePt t="4563" x="5016500" y="6330950"/>
          <p14:tracePt t="4581" x="5207000" y="6216650"/>
          <p14:tracePt t="4597" x="5346700" y="6070600"/>
          <p14:tracePt t="4616" x="5480050" y="5816600"/>
          <p14:tracePt t="4631" x="5492750" y="5740400"/>
          <p14:tracePt t="4647" x="5511800" y="5594350"/>
          <p14:tracePt t="4663" x="5511800" y="5524500"/>
          <p14:tracePt t="4680" x="5505450" y="5448300"/>
          <p14:tracePt t="4697" x="5461000" y="5346700"/>
          <p14:tracePt t="4714" x="5441950" y="5295900"/>
          <p14:tracePt t="4730" x="5435600" y="5264150"/>
          <p14:tracePt t="4748" x="5435600" y="5219700"/>
          <p14:tracePt t="4764" x="5416550" y="5187950"/>
          <p14:tracePt t="4780" x="5416550" y="5162550"/>
          <p14:tracePt t="4797" x="5416550" y="5143500"/>
          <p14:tracePt t="4814" x="5416550" y="5124450"/>
          <p14:tracePt t="4831" x="5403850" y="5118100"/>
          <p14:tracePt t="4863" x="5372100" y="5111750"/>
          <p14:tracePt t="4880" x="5353050" y="5124450"/>
          <p14:tracePt t="5051" x="5346700" y="5124450"/>
          <p14:tracePt t="5059" x="5346700" y="5092700"/>
          <p14:tracePt t="5072" x="5308600" y="4908550"/>
          <p14:tracePt t="5086" x="5289550" y="4819650"/>
          <p14:tracePt t="5103" x="5276850" y="4667250"/>
          <p14:tracePt t="5119" x="5283200" y="4495800"/>
          <p14:tracePt t="5136" x="5308600" y="4413250"/>
          <p14:tracePt t="5152" x="5346700" y="4279900"/>
          <p14:tracePt t="5170" x="5372100" y="4121150"/>
          <p14:tracePt t="5179" x="5403850" y="4025900"/>
          <p14:tracePt t="5186" x="5422900" y="3949700"/>
          <p14:tracePt t="5203" x="5435600" y="3797300"/>
          <p14:tracePt t="5219" x="5435600" y="3632200"/>
          <p14:tracePt t="5236" x="5372100" y="3479800"/>
          <p14:tracePt t="5252" x="5283200" y="3327400"/>
          <p14:tracePt t="5268" x="5181600" y="3168650"/>
          <p14:tracePt t="5286" x="5086350" y="2990850"/>
          <p14:tracePt t="5303" x="4997450" y="2832100"/>
          <p14:tracePt t="5319" x="4914900" y="2616200"/>
          <p14:tracePt t="5335" x="4914900" y="2584450"/>
          <p14:tracePt t="5352" x="4845050" y="2444750"/>
          <p14:tracePt t="5369" x="4762500" y="2266950"/>
          <p14:tracePt t="5386" x="4692650" y="2120900"/>
          <p14:tracePt t="5402" x="4603750" y="1968500"/>
          <p14:tracePt t="5418" x="4546600" y="1854200"/>
          <p14:tracePt t="5435" x="4502150" y="1746250"/>
          <p14:tracePt t="5452" x="4476750" y="1657350"/>
          <p14:tracePt t="5468" x="4464050" y="1568450"/>
          <p14:tracePt t="5485" x="4445000" y="1422400"/>
          <p14:tracePt t="5502" x="4419600" y="1244600"/>
          <p14:tracePt t="5518" x="4318000" y="1016000"/>
          <p14:tracePt t="5535" x="4254500" y="914400"/>
          <p14:tracePt t="5552" x="4191000" y="831850"/>
          <p14:tracePt t="5568" x="4140200" y="755650"/>
          <p14:tracePt t="5585" x="4102100" y="698500"/>
          <p14:tracePt t="5602" x="4044950" y="628650"/>
          <p14:tracePt t="5619" x="3962400" y="546100"/>
          <p14:tracePt t="5635" x="3873500" y="482600"/>
          <p14:tracePt t="5652" x="3810000" y="438150"/>
          <p14:tracePt t="5669" x="3765550" y="425450"/>
          <p14:tracePt t="5674" x="3727450" y="419100"/>
          <p14:tracePt t="5685" x="3714750" y="406400"/>
          <p14:tracePt t="5703" x="3663950" y="400050"/>
          <p14:tracePt t="5718" x="3613150" y="381000"/>
          <p14:tracePt t="5735" x="3524250" y="374650"/>
          <p14:tracePt t="5752" x="3492500" y="374650"/>
          <p14:tracePt t="5768" x="3486150" y="374650"/>
          <p14:tracePt t="5785" x="3479800" y="374650"/>
          <p14:tracePt t="5835" x="3473450" y="374650"/>
          <p14:tracePt t="6049" x="3492500" y="381000"/>
          <p14:tracePt t="6058" x="3543300" y="381000"/>
          <p14:tracePt t="6072" x="3587750" y="406400"/>
          <p14:tracePt t="6087" x="3708400" y="457200"/>
          <p14:tracePt t="6104" x="3797300" y="508000"/>
          <p14:tracePt t="6120" x="3816350" y="527050"/>
          <p14:tracePt t="6136" x="3822700" y="546100"/>
          <p14:tracePt t="6153" x="3829050" y="577850"/>
          <p14:tracePt t="6160" x="3835400" y="596900"/>
          <p14:tracePt t="6170" x="3835400" y="622300"/>
          <p14:tracePt t="6186" x="3854450" y="723900"/>
          <p14:tracePt t="6203" x="3867150" y="812800"/>
          <p14:tracePt t="6220" x="3879850" y="920750"/>
          <p14:tracePt t="6237" x="3892550" y="1041400"/>
          <p14:tracePt t="6253" x="3892550" y="1143000"/>
          <p14:tracePt t="6271" x="3892550" y="1244600"/>
          <p14:tracePt t="6287" x="3879850" y="1390650"/>
          <p14:tracePt t="6303" x="3848100" y="1612900"/>
          <p14:tracePt t="6320" x="3803650" y="1758950"/>
          <p14:tracePt t="6336" x="3765550" y="1879600"/>
          <p14:tracePt t="6354" x="3714750" y="2012950"/>
          <p14:tracePt t="6371" x="3689350" y="2120900"/>
          <p14:tracePt t="6387" x="3663950" y="2216150"/>
          <p14:tracePt t="6403" x="3638550" y="2305050"/>
          <p14:tracePt t="6419" x="3619500" y="2387600"/>
          <p14:tracePt t="6436" x="3613150" y="2425700"/>
          <p14:tracePt t="6453" x="3613150" y="2495550"/>
          <p14:tracePt t="6471" x="3613150" y="2533650"/>
          <p14:tracePt t="6487" x="3613150" y="2590800"/>
          <p14:tracePt t="6503" x="3606800" y="2654300"/>
          <p14:tracePt t="6520" x="3594100" y="2698750"/>
          <p14:tracePt t="6536" x="3587750" y="2724150"/>
          <p14:tracePt t="6553" x="3587750" y="2762250"/>
          <p14:tracePt t="6569" x="3587750" y="2794000"/>
          <p14:tracePt t="6588" x="3587750" y="2838450"/>
          <p14:tracePt t="6603" x="3587750" y="2882900"/>
          <p14:tracePt t="6620" x="3587750" y="2927350"/>
          <p14:tracePt t="6637" x="3587750" y="2965450"/>
          <p14:tracePt t="6654" x="3587750" y="3022600"/>
          <p14:tracePt t="6659" x="3587750" y="3054350"/>
          <p14:tracePt t="6672" x="3587750" y="3111500"/>
          <p14:tracePt t="6687" x="3587750" y="3136900"/>
          <p14:tracePt t="6704" x="3587750" y="3194050"/>
          <p14:tracePt t="6719" x="3587750" y="3263900"/>
          <p14:tracePt t="6736" x="3594100" y="3308350"/>
          <p14:tracePt t="6753" x="3619500" y="3378200"/>
          <p14:tracePt t="6769" x="3676650" y="3479800"/>
          <p14:tracePt t="6786" x="3759200" y="3606800"/>
          <p14:tracePt t="6803" x="3873500" y="3746500"/>
          <p14:tracePt t="6819" x="4000500" y="3841750"/>
          <p14:tracePt t="6836" x="4140200" y="3943350"/>
          <p14:tracePt t="6853" x="4254500" y="4000500"/>
          <p14:tracePt t="6871" x="4330700" y="4051300"/>
          <p14:tracePt t="6887" x="4375150" y="4070350"/>
          <p14:tracePt t="6903" x="4413250" y="4095750"/>
          <p14:tracePt t="6920" x="4464050" y="4114800"/>
          <p14:tracePt t="6936" x="4495800" y="4114800"/>
          <p14:tracePt t="6953" x="4552950" y="4127500"/>
          <p14:tracePt t="6969" x="4622800" y="4127500"/>
          <p14:tracePt t="6986" x="4724400" y="4127500"/>
          <p14:tracePt t="7002" x="4826000" y="4127500"/>
          <p14:tracePt t="7019" x="4933950" y="4127500"/>
          <p14:tracePt t="7036" x="5010150" y="4127500"/>
          <p14:tracePt t="7052" x="5137150" y="4127500"/>
          <p14:tracePt t="7068" x="5238750" y="4127500"/>
          <p14:tracePt t="7086" x="5308600" y="4127500"/>
          <p14:tracePt t="7102" x="5403850" y="4127500"/>
          <p14:tracePt t="7118" x="5467350" y="4127500"/>
          <p14:tracePt t="7135" x="5556250" y="4127500"/>
          <p14:tracePt t="7152" x="5645150" y="4102100"/>
          <p14:tracePt t="7168" x="5753100" y="4070350"/>
          <p14:tracePt t="7185" x="5861050" y="4057650"/>
          <p14:tracePt t="7202" x="5962650" y="4044950"/>
          <p14:tracePt t="7219" x="6070600" y="4025900"/>
          <p14:tracePt t="7235" x="6165850" y="4019550"/>
          <p14:tracePt t="7253" x="6248400" y="4000500"/>
          <p14:tracePt t="7269" x="6350000" y="3975100"/>
          <p14:tracePt t="7286" x="6445250" y="3949700"/>
          <p14:tracePt t="7302" x="6559550" y="3911600"/>
          <p14:tracePt t="7318" x="6673850" y="3873500"/>
          <p14:tracePt t="7335" x="6724650" y="3848100"/>
          <p14:tracePt t="7353" x="6788150" y="3797300"/>
          <p14:tracePt t="7369" x="6845300" y="3752850"/>
          <p14:tracePt t="7385" x="6902450" y="3708400"/>
          <p14:tracePt t="7402" x="6934200" y="3663950"/>
          <p14:tracePt t="7419" x="6965950" y="3625850"/>
          <p14:tracePt t="7435" x="6985000" y="3587750"/>
          <p14:tracePt t="7452" x="7010400" y="3524250"/>
          <p14:tracePt t="7468" x="7016750" y="3467100"/>
          <p14:tracePt t="7485" x="7016750" y="3378200"/>
          <p14:tracePt t="7502" x="7029450" y="3295650"/>
          <p14:tracePt t="7518" x="7042150" y="3194050"/>
          <p14:tracePt t="7535" x="7042150" y="3136900"/>
          <p14:tracePt t="7552" x="7042150" y="3079750"/>
          <p14:tracePt t="7569" x="7042150" y="3016250"/>
          <p14:tracePt t="7585" x="7042150" y="2971800"/>
          <p14:tracePt t="7601" x="7042150" y="2921000"/>
          <p14:tracePt t="7618" x="7029450" y="2882900"/>
          <p14:tracePt t="7635" x="7010400" y="2832100"/>
          <p14:tracePt t="7651" x="6985000" y="2781300"/>
          <p14:tracePt t="7668" x="6972300" y="2711450"/>
          <p14:tracePt t="7672" x="6965950" y="2692400"/>
          <p14:tracePt t="7685" x="6946900" y="2660650"/>
          <p14:tracePt t="7702" x="6927850" y="2616200"/>
          <p14:tracePt t="7718" x="6870700" y="2501900"/>
          <p14:tracePt t="7735" x="6826250" y="2451100"/>
          <p14:tracePt t="7751" x="6775450" y="2374900"/>
          <p14:tracePt t="7768" x="6718300" y="2324100"/>
          <p14:tracePt t="7785" x="6629400" y="2260600"/>
          <p14:tracePt t="7801" x="6515100" y="2197100"/>
          <p14:tracePt t="7818" x="6426200" y="2120900"/>
          <p14:tracePt t="7835" x="6324600" y="2070100"/>
          <p14:tracePt t="7852" x="6261100" y="2032000"/>
          <p14:tracePt t="7868" x="6184900" y="1993900"/>
          <p14:tracePt t="7885" x="6115050" y="1968500"/>
          <p14:tracePt t="7903" x="5988050" y="1917700"/>
          <p14:tracePt t="7919" x="5956300" y="1905000"/>
          <p14:tracePt t="7935" x="5784850" y="1841500"/>
          <p14:tracePt t="7951" x="5689600" y="1809750"/>
          <p14:tracePt t="7968" x="5613400" y="1797050"/>
          <p14:tracePt t="7985" x="5518150" y="1771650"/>
          <p14:tracePt t="8001" x="5403850" y="1733550"/>
          <p14:tracePt t="8018" x="5308600" y="1708150"/>
          <p14:tracePt t="8035" x="5213350" y="1689100"/>
          <p14:tracePt t="8052" x="5073650" y="1676400"/>
          <p14:tracePt t="8068" x="4927600" y="1657350"/>
          <p14:tracePt t="8085" x="4800600" y="1657350"/>
          <p14:tracePt t="8103" x="4686300" y="1657350"/>
          <p14:tracePt t="8120" x="4597400" y="1657350"/>
          <p14:tracePt t="8135" x="4502150" y="1657350"/>
          <p14:tracePt t="8153" x="4432300" y="1676400"/>
          <p14:tracePt t="8159" x="4406900" y="1682750"/>
          <p14:tracePt t="8168" x="4387850" y="1682750"/>
          <p14:tracePt t="8185" x="4324350" y="1708150"/>
          <p14:tracePt t="8201" x="4305300" y="1720850"/>
          <p14:tracePt t="8218" x="4286250" y="1720850"/>
          <p14:tracePt t="8235" x="4273550" y="1727200"/>
          <p14:tracePt t="8251" x="4267200" y="1727200"/>
          <p14:tracePt t="8268" x="4254500" y="1727200"/>
          <p14:tracePt t="8716" x="4248150" y="1739900"/>
          <p14:tracePt t="8723" x="4248150" y="1752600"/>
          <p14:tracePt t="8735" x="4248150" y="1758950"/>
          <p14:tracePt t="8751" x="4235450" y="1797050"/>
          <p14:tracePt t="8767" x="4210050" y="1822450"/>
          <p14:tracePt t="8784" x="4191000" y="1847850"/>
          <p14:tracePt t="8800" x="4178300" y="1860550"/>
          <p14:tracePt t="8816" x="4152900" y="1885950"/>
          <p14:tracePt t="8833" x="4133850" y="1917700"/>
          <p14:tracePt t="8850" x="4133850" y="1924050"/>
          <p14:tracePt t="8867" x="4114800" y="1943100"/>
          <p14:tracePt t="8883" x="4102100" y="1968500"/>
          <p14:tracePt t="8901" x="4095750" y="1974850"/>
          <p14:tracePt t="8917" x="4076700" y="1993900"/>
          <p14:tracePt t="8934" x="4064000" y="2006600"/>
          <p14:tracePt t="8951" x="4051300" y="2019300"/>
          <p14:tracePt t="8967" x="4019550" y="2032000"/>
          <p14:tracePt t="8983" x="4000500" y="2038350"/>
          <p14:tracePt t="9001" x="3956050" y="2063750"/>
          <p14:tracePt t="9018" x="3892550" y="2101850"/>
          <p14:tracePt t="9034" x="3803650" y="2165350"/>
          <p14:tracePt t="9051" x="3740150" y="2203450"/>
          <p14:tracePt t="9067" x="3670300" y="2241550"/>
          <p14:tracePt t="9083" x="3625850" y="2286000"/>
          <p14:tracePt t="9100" x="3581400" y="2336800"/>
          <p14:tracePt t="9117" x="3530600" y="2400300"/>
          <p14:tracePt t="9135" x="3492500" y="2476500"/>
          <p14:tracePt t="9151" x="3429000" y="2565400"/>
          <p14:tracePt t="9157" x="3409950" y="2609850"/>
          <p14:tracePt t="9168" x="3384550" y="2667000"/>
          <p14:tracePt t="9184" x="3308350" y="2806700"/>
          <p14:tracePt t="9200" x="3263900" y="2882900"/>
          <p14:tracePt t="9216" x="3232150" y="2940050"/>
          <p14:tracePt t="9234" x="3194050" y="3003550"/>
          <p14:tracePt t="9250" x="3175000" y="3048000"/>
          <p14:tracePt t="9267" x="3143250" y="3117850"/>
          <p14:tracePt t="9283" x="3098800" y="3194050"/>
          <p14:tracePt t="9300" x="3073400" y="3270250"/>
          <p14:tracePt t="9317" x="3041650" y="3333750"/>
          <p14:tracePt t="9333" x="3022600" y="3384550"/>
          <p14:tracePt t="9350" x="3003550" y="3422650"/>
          <p14:tracePt t="9366" x="2984500" y="3505200"/>
          <p14:tracePt t="9383" x="2971800" y="3562350"/>
          <p14:tracePt t="9400" x="2965450" y="3632200"/>
          <p14:tracePt t="9417" x="2965450" y="3714750"/>
          <p14:tracePt t="9434" x="2965450" y="3803650"/>
          <p14:tracePt t="9451" x="2965450" y="3892550"/>
          <p14:tracePt t="9467" x="2990850" y="3981450"/>
          <p14:tracePt t="9483" x="3009900" y="4051300"/>
          <p14:tracePt t="9501" x="3060700" y="4133850"/>
          <p14:tracePt t="9516" x="3117850" y="4203700"/>
          <p14:tracePt t="9534" x="3187700" y="4273550"/>
          <p14:tracePt t="9551" x="3289300" y="4349750"/>
          <p14:tracePt t="9568" x="3390900" y="4400550"/>
          <p14:tracePt t="9583" x="3536950" y="4476750"/>
          <p14:tracePt t="9600" x="3657600" y="4502150"/>
          <p14:tracePt t="9616" x="3765550" y="4527550"/>
          <p14:tracePt t="9633" x="3911600" y="4572000"/>
          <p14:tracePt t="9652" x="4070350" y="4616450"/>
          <p14:tracePt t="9659" x="4146550" y="4629150"/>
          <p14:tracePt t="9668" x="4222750" y="4629150"/>
          <p14:tracePt t="9683" x="4419600" y="4660900"/>
          <p14:tracePt t="9700" x="4597400" y="4711700"/>
          <p14:tracePt t="9717" x="4806950" y="4743450"/>
          <p14:tracePt t="9733" x="4921250" y="4749800"/>
          <p14:tracePt t="9752" x="5080000" y="4775200"/>
          <p14:tracePt t="9767" x="5124450" y="4775200"/>
          <p14:tracePt t="9783" x="5251450" y="4794250"/>
          <p14:tracePt t="9799" x="5353050" y="4794250"/>
          <p14:tracePt t="9816" x="5486400" y="4794250"/>
          <p14:tracePt t="9833" x="5626100" y="4794250"/>
          <p14:tracePt t="9849" x="5740400" y="4794250"/>
          <p14:tracePt t="9866" x="5873750" y="4768850"/>
          <p14:tracePt t="9883" x="5975350" y="4762500"/>
          <p14:tracePt t="9900" x="6057900" y="4749800"/>
          <p14:tracePt t="9916" x="6146800" y="4724400"/>
          <p14:tracePt t="9933" x="6229350" y="4699000"/>
          <p14:tracePt t="9951" x="6318250" y="4660900"/>
          <p14:tracePt t="9967" x="6426200" y="4597400"/>
          <p14:tracePt t="9983" x="6534150" y="4533900"/>
          <p14:tracePt t="10001" x="6667500" y="4451350"/>
          <p14:tracePt t="10016" x="6756400" y="4400550"/>
          <p14:tracePt t="10033" x="6832600" y="4349750"/>
          <p14:tracePt t="10049" x="6883400" y="4311650"/>
          <p14:tracePt t="10066" x="6934200" y="4248150"/>
          <p14:tracePt t="10083" x="7010400" y="4152900"/>
          <p14:tracePt t="10099" x="7061200" y="4064000"/>
          <p14:tracePt t="10116" x="7150100" y="3956050"/>
          <p14:tracePt t="10132" x="7200900" y="3854450"/>
          <p14:tracePt t="10151" x="7264400" y="3740150"/>
          <p14:tracePt t="10167" x="7277100" y="3683000"/>
          <p14:tracePt t="10183" x="7315200" y="3562350"/>
          <p14:tracePt t="10200" x="7334250" y="3416300"/>
          <p14:tracePt t="10217" x="7334250" y="3302000"/>
          <p14:tracePt t="10232" x="7334250" y="3168650"/>
          <p14:tracePt t="10250" x="7334250" y="3067050"/>
          <p14:tracePt t="10266" x="7334250" y="2965450"/>
          <p14:tracePt t="10283" x="7334250" y="2876550"/>
          <p14:tracePt t="10300" x="7334250" y="2794000"/>
          <p14:tracePt t="10317" x="7334250" y="2705100"/>
          <p14:tracePt t="10332" x="7308850" y="2597150"/>
          <p14:tracePt t="10349" x="7283450" y="2508250"/>
          <p14:tracePt t="10366" x="7226300" y="2393950"/>
          <p14:tracePt t="10383" x="7169150" y="2286000"/>
          <p14:tracePt t="10399" x="7067550" y="2114550"/>
          <p14:tracePt t="10416" x="6972300" y="2019300"/>
          <p14:tracePt t="10433" x="6877050" y="1936750"/>
          <p14:tracePt t="10449" x="6788150" y="1860550"/>
          <p14:tracePt t="10466" x="6731000" y="1816100"/>
          <p14:tracePt t="10482" x="6654800" y="1765300"/>
          <p14:tracePt t="10499" x="6565900" y="1701800"/>
          <p14:tracePt t="10516" x="6451600" y="1644650"/>
          <p14:tracePt t="10532" x="6337300" y="1587500"/>
          <p14:tracePt t="10549" x="6191250" y="1530350"/>
          <p14:tracePt t="10566" x="6070600" y="1479550"/>
          <p14:tracePt t="10583" x="5937250" y="1454150"/>
          <p14:tracePt t="10599" x="5765800" y="1416050"/>
          <p14:tracePt t="10616" x="5657850" y="1409700"/>
          <p14:tracePt t="10632" x="5562600" y="1390650"/>
          <p14:tracePt t="10651" x="5448300" y="1390650"/>
          <p14:tracePt t="10657" x="5384800" y="1390650"/>
          <p14:tracePt t="10667" x="5321300" y="1390650"/>
          <p14:tracePt t="10683" x="5181600" y="1390650"/>
          <p14:tracePt t="10700" x="5029200" y="1390650"/>
          <p14:tracePt t="10716" x="4908550" y="1390650"/>
          <p14:tracePt t="10732" x="4781550" y="1390650"/>
          <p14:tracePt t="10749" x="4641850" y="1390650"/>
          <p14:tracePt t="10766" x="4495800" y="1422400"/>
          <p14:tracePt t="10783" x="4368800" y="1435100"/>
          <p14:tracePt t="10799" x="4229100" y="1479550"/>
          <p14:tracePt t="10815" x="4064000" y="1543050"/>
          <p14:tracePt t="10832" x="3956050" y="1593850"/>
          <p14:tracePt t="10849" x="3829050" y="1657350"/>
          <p14:tracePt t="10865" x="3702050" y="1739900"/>
          <p14:tracePt t="10882" x="3587750" y="1797050"/>
          <p14:tracePt t="10898" x="3454400" y="1860550"/>
          <p14:tracePt t="10915" x="3327400" y="1962150"/>
          <p14:tracePt t="10933" x="3187700" y="2063750"/>
          <p14:tracePt t="10948" x="3054350" y="2159000"/>
          <p14:tracePt t="10967" x="2952750" y="2235200"/>
          <p14:tracePt t="10982" x="2882900" y="2317750"/>
          <p14:tracePt t="10999" x="2787650" y="2438400"/>
          <p14:tracePt t="11015" x="2724150" y="2520950"/>
          <p14:tracePt t="11031" x="2698750" y="2584450"/>
          <p14:tracePt t="11048" x="2679700" y="2635250"/>
          <p14:tracePt t="11065" x="2660650" y="2673350"/>
          <p14:tracePt t="11082" x="2660650" y="2724150"/>
          <p14:tracePt t="11098" x="2660650" y="2762250"/>
          <p14:tracePt t="11115" x="2654300" y="2781300"/>
          <p14:tracePt t="11132" x="2654300" y="2794000"/>
          <p14:tracePt t="11149" x="2654300" y="2800350"/>
          <p14:tracePt t="11290" x="2654300" y="2781300"/>
          <p14:tracePt t="11297" x="2679700" y="2749550"/>
          <p14:tracePt t="11308" x="2717800" y="2711450"/>
          <p14:tracePt t="11315" x="2743200" y="2667000"/>
          <p14:tracePt t="11332" x="2851150" y="2527300"/>
          <p14:tracePt t="11348" x="2971800" y="2387600"/>
          <p14:tracePt t="11365" x="3073400" y="2266950"/>
          <p14:tracePt t="11382" x="3175000" y="2165350"/>
          <p14:tracePt t="11399" x="3295650" y="2057400"/>
          <p14:tracePt t="11416" x="3511550" y="1841500"/>
          <p14:tracePt t="11432" x="3689350" y="1663700"/>
          <p14:tracePt t="11449" x="3841750" y="1530350"/>
          <p14:tracePt t="11465" x="4013200" y="1371600"/>
          <p14:tracePt t="11481" x="4165600" y="1250950"/>
          <p14:tracePt t="11499" x="4318000" y="1117600"/>
          <p14:tracePt t="11515" x="4457700" y="1016000"/>
          <p14:tracePt t="11532" x="4572000" y="927100"/>
          <p14:tracePt t="11549" x="4667250" y="863600"/>
          <p14:tracePt t="11565" x="4756150" y="793750"/>
          <p14:tracePt t="11583" x="4838700" y="711200"/>
          <p14:tracePt t="11599" x="4883150" y="666750"/>
          <p14:tracePt t="11615" x="4946650" y="577850"/>
          <p14:tracePt t="11632" x="4984750" y="514350"/>
          <p14:tracePt t="11648" x="5022850" y="463550"/>
          <p14:tracePt t="11665" x="5054600" y="400050"/>
          <p14:tracePt t="11682" x="5092700" y="361950"/>
          <p14:tracePt t="11698" x="5130800" y="311150"/>
          <p14:tracePt t="11715" x="5175250" y="266700"/>
          <p14:tracePt t="11731" x="5238750" y="228600"/>
          <p14:tracePt t="11748" x="5321300" y="190500"/>
          <p14:tracePt t="11765" x="5429250" y="165100"/>
          <p14:tracePt t="11781" x="5594350" y="146050"/>
          <p14:tracePt t="11798" x="5797550" y="114300"/>
          <p14:tracePt t="11814" x="6051550" y="101600"/>
          <p14:tracePt t="11831" x="6451600" y="50800"/>
          <p14:tracePt t="11848" x="6616700" y="50800"/>
          <p14:tracePt t="11864" x="6699250" y="50800"/>
          <p14:tracePt t="11881" x="6718300" y="50800"/>
          <p14:tracePt t="11956" x="6724650" y="57150"/>
          <p14:tracePt t="11964" x="6724650" y="63500"/>
          <p14:tracePt t="11971" x="6731000" y="82550"/>
          <p14:tracePt t="11981" x="6731000" y="95250"/>
          <p14:tracePt t="12000" x="6731000" y="120650"/>
          <p14:tracePt t="12014" x="6731000" y="146050"/>
          <p14:tracePt t="12031" x="6731000" y="203200"/>
          <p14:tracePt t="12048" x="6680200" y="260350"/>
          <p14:tracePt t="12064" x="6591300" y="330200"/>
          <p14:tracePt t="12081" x="6432550" y="406400"/>
          <p14:tracePt t="12097" x="6273800" y="476250"/>
          <p14:tracePt t="12114" x="6089650" y="539750"/>
          <p14:tracePt t="12131" x="5899150" y="635000"/>
          <p14:tracePt t="12148" x="5645150" y="730250"/>
          <p14:tracePt t="12164" x="5403850" y="857250"/>
          <p14:tracePt t="12171" x="5283200" y="920750"/>
          <p14:tracePt t="12183" x="5130800" y="1009650"/>
          <p14:tracePt t="12199" x="4889500" y="1181100"/>
          <p14:tracePt t="12215" x="4686300" y="1352550"/>
          <p14:tracePt t="12231" x="4445000" y="1555750"/>
          <p14:tracePt t="12249" x="4362450" y="1670050"/>
          <p14:tracePt t="12264" x="4298950" y="1809750"/>
          <p14:tracePt t="12281" x="4267200" y="1905000"/>
          <p14:tracePt t="12299" x="4222750" y="1993900"/>
          <p14:tracePt t="12314" x="4197350" y="2076450"/>
          <p14:tracePt t="12332" x="4165600" y="2184400"/>
          <p14:tracePt t="12348" x="4152900" y="2279650"/>
          <p14:tracePt t="12364" x="4140200" y="2349500"/>
          <p14:tracePt t="12381" x="4140200" y="2425700"/>
          <p14:tracePt t="12397" x="4140200" y="2527300"/>
          <p14:tracePt t="12415" x="4171950" y="2641600"/>
          <p14:tracePt t="12431" x="4241800" y="2749550"/>
          <p14:tracePt t="12447" x="4375150" y="2901950"/>
          <p14:tracePt t="12464" x="4425950" y="2952750"/>
          <p14:tracePt t="12481" x="4464050" y="2971800"/>
          <p14:tracePt t="12497" x="4495800" y="2984500"/>
          <p14:tracePt t="12514" x="4514850" y="2984500"/>
          <p14:tracePt t="12531" x="4527550" y="2990850"/>
          <p14:tracePt t="12547" x="4546600" y="2990850"/>
          <p14:tracePt t="12564" x="4572000" y="2990850"/>
          <p14:tracePt t="12580" x="4610100" y="2990850"/>
          <p14:tracePt t="12597" x="4654550" y="2990850"/>
          <p14:tracePt t="12614" x="4692650" y="2990850"/>
          <p14:tracePt t="12633" x="4730750" y="2990850"/>
          <p14:tracePt t="12647" x="4762500" y="2984500"/>
          <p14:tracePt t="12664" x="4806950" y="2946400"/>
          <p14:tracePt t="12681" x="4851400" y="2901950"/>
          <p14:tracePt t="12697" x="4876800" y="2870200"/>
          <p14:tracePt t="12714" x="4895850" y="2825750"/>
          <p14:tracePt t="12730" x="4895850" y="2755900"/>
          <p14:tracePt t="12747" x="4895850" y="2679700"/>
          <p14:tracePt t="12764" x="4895850" y="2603500"/>
          <p14:tracePt t="12780" x="4857750" y="2495550"/>
          <p14:tracePt t="12797" x="4800600" y="2393950"/>
          <p14:tracePt t="12815" x="4743450" y="2324100"/>
          <p14:tracePt t="12830" x="4705350" y="2292350"/>
          <p14:tracePt t="12847" x="4679950" y="2273300"/>
          <p14:tracePt t="12864" x="4648200" y="2266950"/>
          <p14:tracePt t="12880" x="4629150" y="2266950"/>
          <p14:tracePt t="12897" x="4603750" y="2266950"/>
          <p14:tracePt t="12914" x="4565650" y="2266950"/>
          <p14:tracePt t="12931" x="4527550" y="2266950"/>
          <p14:tracePt t="12947" x="4464050" y="2292350"/>
          <p14:tracePt t="12964" x="4419600" y="2324100"/>
          <p14:tracePt t="12981" x="4387850" y="2349500"/>
          <p14:tracePt t="12998" x="4349750" y="2393950"/>
          <p14:tracePt t="13015" x="4343400" y="2432050"/>
          <p14:tracePt t="13032" x="4343400" y="2476500"/>
          <p14:tracePt t="13047" x="4343400" y="2540000"/>
          <p14:tracePt t="13065" x="4349750" y="2590800"/>
          <p14:tracePt t="13080" x="4387850" y="2641600"/>
          <p14:tracePt t="13097" x="4425950" y="2686050"/>
          <p14:tracePt t="13113" x="4527550" y="2781300"/>
          <p14:tracePt t="13130" x="4622800" y="2851150"/>
          <p14:tracePt t="13147" x="4730750" y="2901950"/>
          <p14:tracePt t="13163" x="4819650" y="2927350"/>
          <p14:tracePt t="13169" x="4857750" y="2927350"/>
          <p14:tracePt t="13181" x="4876800" y="2933700"/>
          <p14:tracePt t="13199" x="4927600" y="2933700"/>
          <p14:tracePt t="13215" x="4965700" y="2933700"/>
          <p14:tracePt t="13231" x="5010150" y="2933700"/>
          <p14:tracePt t="13248" x="5099050" y="2921000"/>
          <p14:tracePt t="13263" x="5137150" y="2908300"/>
          <p14:tracePt t="13280" x="5194300" y="2882900"/>
          <p14:tracePt t="13296" x="5232400" y="2870200"/>
          <p14:tracePt t="13313" x="5276850" y="2844800"/>
          <p14:tracePt t="13330" x="5295900" y="2819400"/>
          <p14:tracePt t="13346" x="5340350" y="2774950"/>
          <p14:tracePt t="13363" x="5359400" y="2749550"/>
          <p14:tracePt t="13380" x="5378450" y="2717800"/>
          <p14:tracePt t="13397" x="5384800" y="2673350"/>
          <p14:tracePt t="13413" x="5384800" y="2616200"/>
          <p14:tracePt t="13432" x="5384800" y="2552700"/>
          <p14:tracePt t="13448" x="5384800" y="2476500"/>
          <p14:tracePt t="13464" x="5346700" y="2355850"/>
          <p14:tracePt t="13480" x="5314950" y="2317750"/>
          <p14:tracePt t="13498" x="5283200" y="2286000"/>
          <p14:tracePt t="13513" x="5257800" y="2260600"/>
          <p14:tracePt t="13530" x="5213350" y="2241550"/>
          <p14:tracePt t="13547" x="5168900" y="2216150"/>
          <p14:tracePt t="13564" x="5124450" y="2203450"/>
          <p14:tracePt t="13580" x="5067300" y="2203450"/>
          <p14:tracePt t="13597" x="5022850" y="2203450"/>
          <p14:tracePt t="13613" x="4984750" y="2203450"/>
          <p14:tracePt t="13631" x="4927600" y="2203450"/>
          <p14:tracePt t="13647" x="4876800" y="2203450"/>
          <p14:tracePt t="13663" x="4800600" y="2247900"/>
          <p14:tracePt t="13680" x="4756150" y="2292350"/>
          <p14:tracePt t="13697" x="4724400" y="2336800"/>
          <p14:tracePt t="13714" x="4718050" y="2387600"/>
          <p14:tracePt t="13730" x="4705350" y="2432050"/>
          <p14:tracePt t="13747" x="4705350" y="2476500"/>
          <p14:tracePt t="13763" x="4705350" y="2520950"/>
          <p14:tracePt t="13779" x="4705350" y="2552700"/>
          <p14:tracePt t="13796" x="4718050" y="2584450"/>
          <p14:tracePt t="13813" x="4718050" y="2597150"/>
          <p14:tracePt t="13829" x="4724400" y="2603500"/>
          <p14:tracePt t="14115" x="4743450" y="2603500"/>
          <p14:tracePt t="14123" x="4794250" y="2603500"/>
          <p14:tracePt t="14136" x="4933950" y="2603500"/>
          <p14:tracePt t="14151" x="5022850" y="2603500"/>
          <p14:tracePt t="14156" x="5137150" y="2603500"/>
          <p14:tracePt t="14167" x="5378450" y="2603500"/>
          <p14:tracePt t="14184" x="5568950" y="2597150"/>
          <p14:tracePt t="14200" x="5803900" y="2520950"/>
          <p14:tracePt t="14217" x="5988050" y="2463800"/>
          <p14:tracePt t="14234" x="6197600" y="2343150"/>
          <p14:tracePt t="14250" x="6388100" y="2241550"/>
          <p14:tracePt t="14267" x="6578600" y="2095500"/>
          <p14:tracePt t="14284" x="6743700" y="1949450"/>
          <p14:tracePt t="14300" x="6877050" y="1803400"/>
          <p14:tracePt t="14317" x="6985000" y="1676400"/>
          <p14:tracePt t="14334" x="7073900" y="1562100"/>
          <p14:tracePt t="14351" x="7143750" y="1492250"/>
          <p14:tracePt t="14367" x="7239000" y="1365250"/>
          <p14:tracePt t="14385" x="7289800" y="1301750"/>
          <p14:tracePt t="14400" x="7327900" y="1244600"/>
          <p14:tracePt t="14417" x="7346950" y="1193800"/>
          <p14:tracePt t="14434" x="7372350" y="1149350"/>
          <p14:tracePt t="14451" x="7385050" y="1111250"/>
          <p14:tracePt t="14467" x="7423150" y="1054100"/>
          <p14:tracePt t="14483" x="7486650" y="990600"/>
          <p14:tracePt t="14500" x="7600950" y="914400"/>
          <p14:tracePt t="14517" x="7740650" y="857250"/>
          <p14:tracePt t="14535" x="7886700" y="793750"/>
          <p14:tracePt t="14551" x="8045450" y="755650"/>
          <p14:tracePt t="14567" x="8267700" y="698500"/>
          <p14:tracePt t="14584" x="8413750" y="647700"/>
          <p14:tracePt t="14600" x="8559800" y="609600"/>
          <p14:tracePt t="14617" x="8693150" y="571500"/>
          <p14:tracePt t="14634" x="8826500" y="533400"/>
          <p14:tracePt t="14650" x="8959850" y="495300"/>
          <p14:tracePt t="14667" x="9061450" y="469900"/>
          <p14:tracePt t="14673" x="9099550" y="450850"/>
          <p14:tracePt t="14683" x="9156700" y="438150"/>
          <p14:tracePt t="14701" x="9239250" y="425450"/>
          <p14:tracePt t="14718" x="9328150" y="419100"/>
          <p14:tracePt t="14735" x="9404350" y="393700"/>
          <p14:tracePt t="14750" x="9461500" y="374650"/>
          <p14:tracePt t="14767" x="9563100" y="342900"/>
          <p14:tracePt t="14784" x="9607550" y="330200"/>
          <p14:tracePt t="14800" x="9639300" y="323850"/>
          <p14:tracePt t="14817" x="9645650" y="323850"/>
          <p14:tracePt t="14835" x="9658350" y="323850"/>
          <p14:tracePt t="14850" x="9664700" y="317500"/>
          <p14:tracePt t="14988" x="9664700" y="311150"/>
          <p14:tracePt t="15026" x="9671050" y="311150"/>
          <p14:tracePt t="15057" x="9677400" y="311150"/>
          <p14:tracePt t="15098" x="9690100" y="311150"/>
          <p14:tracePt t="15204" x="9696450" y="311150"/>
          <p14:tracePt t="15234" x="9709150" y="311150"/>
          <p14:tracePt t="15251" x="9715500" y="304800"/>
          <p14:tracePt t="15306" x="9721850" y="304800"/>
          <p14:tracePt t="15768" x="9734550" y="311150"/>
          <p14:tracePt t="15780" x="9753600" y="342900"/>
          <p14:tracePt t="15786" x="9759950" y="374650"/>
          <p14:tracePt t="15795" x="9785350" y="419100"/>
          <p14:tracePt t="15807" x="9817100" y="488950"/>
          <p14:tracePt t="15824" x="9918700" y="635000"/>
          <p14:tracePt t="15840" x="9982200" y="723900"/>
          <p14:tracePt t="15856" x="10058400" y="838200"/>
          <p14:tracePt t="15873" x="10121900" y="927100"/>
          <p14:tracePt t="15889" x="10198100" y="1028700"/>
          <p14:tracePt t="15907" x="10248900" y="1111250"/>
          <p14:tracePt t="15924" x="10274300" y="1155700"/>
          <p14:tracePt t="15940" x="10299700" y="1181100"/>
          <p14:tracePt t="15956" x="10318750" y="1225550"/>
          <p14:tracePt t="15973" x="10337800" y="1282700"/>
          <p14:tracePt t="15989" x="10363200" y="1339850"/>
          <p14:tracePt t="16006" x="10382250" y="1397000"/>
          <p14:tracePt t="16024" x="10401300" y="1492250"/>
          <p14:tracePt t="16039" x="10401300" y="1555750"/>
          <p14:tracePt t="16057" x="10401300" y="1625600"/>
          <p14:tracePt t="16074" x="10401300" y="1708150"/>
          <p14:tracePt t="16089" x="10401300" y="1797050"/>
          <p14:tracePt t="16106" x="10401300" y="1898650"/>
          <p14:tracePt t="16122" x="10401300" y="2038350"/>
          <p14:tracePt t="16139" x="10401300" y="2152650"/>
          <p14:tracePt t="16156" x="10401300" y="2235200"/>
          <p14:tracePt t="16162" x="10401300" y="2273300"/>
          <p14:tracePt t="16172" x="10401300" y="2311400"/>
          <p14:tracePt t="16189" x="10401300" y="2381250"/>
          <p14:tracePt t="16206" x="10401300" y="2457450"/>
          <p14:tracePt t="16222" x="10401300" y="2622550"/>
          <p14:tracePt t="16239" x="10401300" y="2736850"/>
          <p14:tracePt t="16255" x="10401300" y="2838450"/>
          <p14:tracePt t="16272" x="10401300" y="2971800"/>
          <p14:tracePt t="16289" x="10401300" y="3098800"/>
          <p14:tracePt t="16306" x="10401300" y="3225800"/>
          <p14:tracePt t="16322" x="10401300" y="3327400"/>
          <p14:tracePt t="16339" x="10401300" y="3409950"/>
          <p14:tracePt t="16356" x="10388600" y="3479800"/>
          <p14:tracePt t="16373" x="10388600" y="3549650"/>
          <p14:tracePt t="16389" x="10356850" y="3644900"/>
          <p14:tracePt t="16407" x="10356850" y="3733800"/>
          <p14:tracePt t="16423" x="10331450" y="3917950"/>
          <p14:tracePt t="16439" x="10331450" y="3962400"/>
          <p14:tracePt t="16456" x="10331450" y="4089400"/>
          <p14:tracePt t="16472" x="10331450" y="4159250"/>
          <p14:tracePt t="16489" x="10325100" y="4216400"/>
          <p14:tracePt t="16505" x="10325100" y="4248150"/>
          <p14:tracePt t="16522" x="10312400" y="4273550"/>
          <p14:tracePt t="16539" x="10312400" y="4279900"/>
          <p14:tracePt t="16556" x="10312400" y="4298950"/>
          <p14:tracePt t="16574" x="10312400" y="4311650"/>
          <p14:tracePt t="16610" x="10306050" y="4324350"/>
          <p14:tracePt t="16622" x="10306050" y="4330700"/>
          <p14:tracePt t="16639" x="10306050" y="4343400"/>
          <p14:tracePt t="16657" x="10306050" y="4349750"/>
          <p14:tracePt t="16691" x="10306050" y="4362450"/>
          <p14:tracePt t="16705" x="10293350" y="4375150"/>
          <p14:tracePt t="16716" x="10293350" y="4381500"/>
          <p14:tracePt t="16722" x="10293350" y="4400550"/>
          <p14:tracePt t="16739" x="10287000" y="4432300"/>
          <p14:tracePt t="16755" x="10287000" y="4457700"/>
          <p14:tracePt t="16772" x="10287000" y="4489450"/>
          <p14:tracePt t="16792" x="10267950" y="4559300"/>
          <p14:tracePt t="16806" x="10261600" y="4597400"/>
          <p14:tracePt t="16823" x="10261600" y="4641850"/>
          <p14:tracePt t="16839" x="10248900" y="4673600"/>
          <p14:tracePt t="16855" x="10248900" y="4679950"/>
          <p14:tracePt t="17050" x="10242550" y="4679950"/>
          <p14:tracePt t="17058" x="10236200" y="4679950"/>
          <p14:tracePt t="17070" x="10229850" y="4679950"/>
          <p14:tracePt t="17986" x="10223500" y="4679950"/>
          <p14:tracePt t="18003" x="10217150" y="4679950"/>
          <p14:tracePt t="18011" x="10198100" y="4679950"/>
          <p14:tracePt t="18027" x="10185400" y="4679950"/>
          <p14:tracePt t="18041" x="10140950" y="4711700"/>
          <p14:tracePt t="18058" x="10077450" y="4768850"/>
          <p14:tracePt t="18075" x="9982200" y="4864100"/>
          <p14:tracePt t="18091" x="9848850" y="4984750"/>
          <p14:tracePt t="18108" x="9766300" y="5073650"/>
          <p14:tracePt t="18124" x="9677400" y="5162550"/>
          <p14:tracePt t="18142" x="9537700" y="5251450"/>
          <p14:tracePt t="18159" x="9410700" y="5346700"/>
          <p14:tracePt t="18163" x="9340850" y="5397500"/>
          <p14:tracePt t="18175" x="9258300" y="5448300"/>
          <p14:tracePt t="18191" x="9036050" y="5613400"/>
          <p14:tracePt t="18207" x="8909050" y="5702300"/>
          <p14:tracePt t="18225" x="8718550" y="5803900"/>
          <p14:tracePt t="18240" x="8515350" y="5918200"/>
          <p14:tracePt t="18258" x="8255000" y="6057900"/>
          <p14:tracePt t="18274" x="7880350" y="6267450"/>
          <p14:tracePt t="18291" x="7518400" y="6426200"/>
          <p14:tracePt t="18307" x="7156450" y="6591300"/>
          <p14:tracePt t="18324" x="6877050" y="6692900"/>
          <p14:tracePt t="18340" x="6661150" y="6756400"/>
          <p14:tracePt t="18357" x="6489700" y="6807200"/>
          <p14:tracePt t="18374" x="6330950" y="6845300"/>
          <p14:tracePt t="18391" x="6045200" y="6851650"/>
          <p14:tracePt t="18407" x="5822950" y="6851650"/>
          <p14:tracePt t="18424" x="5581650" y="6851650"/>
          <p14:tracePt t="18440" x="5353050" y="6851650"/>
          <p14:tracePt t="18457" x="5124450" y="6851650"/>
          <p14:tracePt t="18474" x="4933950" y="6851650"/>
          <p14:tracePt t="18491" x="4794250" y="6851650"/>
          <p14:tracePt t="18507" x="4699000" y="6851650"/>
          <p14:tracePt t="18524" x="4641850" y="6851650"/>
          <p14:tracePt t="18541" x="4616450" y="6851650"/>
          <p14:tracePt t="18610" x="4603750" y="6851650"/>
          <p14:tracePt t="18617" x="4597400" y="6851650"/>
          <p14:tracePt t="18627" x="4578350" y="6851650"/>
          <p14:tracePt t="18641" x="4483100" y="6838950"/>
          <p14:tracePt t="18660" x="4400550" y="6794500"/>
          <p14:tracePt t="18666" x="4330700" y="6788150"/>
          <p14:tracePt t="18674" x="4318000" y="6788150"/>
          <p14:tracePt t="18690" x="4305300" y="6788150"/>
          <p14:tracePt t="18778" x="4292600" y="6788150"/>
          <p14:tracePt t="18875" x="4286250" y="6788150"/>
          <p14:tracePt t="19003" x="4279900" y="6781800"/>
          <p14:tracePt t="19009" x="4279900" y="6775450"/>
          <p14:tracePt t="19023" x="4279900" y="6743700"/>
          <p14:tracePt t="19040" x="4286250" y="6718300"/>
          <p14:tracePt t="19057" x="4305300" y="6680200"/>
          <p14:tracePt t="19073" x="4330700" y="6654800"/>
          <p14:tracePt t="19090" x="4337050" y="6648450"/>
          <p14:tracePt t="19107" x="4343400" y="6642100"/>
          <p14:tracePt t="19123" x="4343400" y="6629400"/>
          <p14:tracePt t="19140" x="4349750" y="6623050"/>
          <p14:tracePt t="19157" x="4356100" y="6610350"/>
          <p14:tracePt t="19163" x="4362450" y="6604000"/>
          <p14:tracePt t="19187" x="4362450" y="6597650"/>
          <p14:tracePt t="19195" x="4362450" y="6591300"/>
          <p14:tracePt t="19207" x="4362450" y="6578600"/>
          <p14:tracePt t="19223" x="4362450" y="6559550"/>
          <p14:tracePt t="19240" x="4362450" y="6546850"/>
          <p14:tracePt t="19257" x="4356100" y="6527800"/>
          <p14:tracePt t="19273" x="4343400" y="6508750"/>
          <p14:tracePt t="19291" x="4337050" y="6502400"/>
          <p14:tracePt t="19306" x="4318000" y="6477000"/>
          <p14:tracePt t="19323" x="4298950" y="6451600"/>
          <p14:tracePt t="19340" x="4286250" y="6432550"/>
          <p14:tracePt t="19356" x="4267200" y="6407150"/>
          <p14:tracePt t="19374" x="4260850" y="6388100"/>
          <p14:tracePt t="19390" x="4241800" y="6369050"/>
          <p14:tracePt t="19407" x="4216400" y="6337300"/>
          <p14:tracePt t="19423" x="4197350" y="6311900"/>
          <p14:tracePt t="19440" x="4184650" y="6292850"/>
          <p14:tracePt t="19473" x="4178300" y="6273800"/>
          <p14:tracePt t="19489" x="4171950" y="6273800"/>
          <p14:tracePt t="19506" x="4165600" y="6267450"/>
          <p14:tracePt t="19523" x="4152900" y="6261100"/>
          <p14:tracePt t="19540" x="4146550" y="6254750"/>
          <p14:tracePt t="19557" x="4140200" y="6248400"/>
          <p14:tracePt t="19575" x="4114800" y="6229350"/>
          <p14:tracePt t="19592" x="4102100" y="6229350"/>
          <p14:tracePt t="19606" x="4083050" y="6223000"/>
          <p14:tracePt t="19623" x="4051300" y="6223000"/>
          <p14:tracePt t="19656" x="4019550" y="6223000"/>
          <p14:tracePt t="19673" x="3975100" y="6223000"/>
          <p14:tracePt t="19690" x="3949700" y="6223000"/>
          <p14:tracePt t="19706" x="3911600" y="6229350"/>
          <p14:tracePt t="19723" x="3886200" y="6242050"/>
          <p14:tracePt t="19739" x="3860800" y="6261100"/>
          <p14:tracePt t="19756" x="3835400" y="6286500"/>
          <p14:tracePt t="19773" x="3829050" y="6305550"/>
          <p14:tracePt t="19791" x="3810000" y="6330950"/>
          <p14:tracePt t="19807" x="3797300" y="6362700"/>
          <p14:tracePt t="19824" x="3790950" y="6394450"/>
          <p14:tracePt t="19840" x="3790950" y="6419850"/>
          <p14:tracePt t="19857" x="3790950" y="6457950"/>
          <p14:tracePt t="19873" x="3797300" y="6496050"/>
          <p14:tracePt t="19889" x="3816350" y="6515100"/>
          <p14:tracePt t="19910" x="3854450" y="6546850"/>
          <p14:tracePt t="19923" x="3879850" y="6559550"/>
          <p14:tracePt t="19939" x="3911600" y="6565900"/>
          <p14:tracePt t="19957" x="3943350" y="6584950"/>
          <p14:tracePt t="19973" x="3962400" y="6584950"/>
          <p14:tracePt t="19989" x="3987800" y="6591300"/>
          <p14:tracePt t="20006" x="4019550" y="6591300"/>
          <p14:tracePt t="20023" x="4070350" y="6591300"/>
          <p14:tracePt t="20040" x="4140200" y="6591300"/>
          <p14:tracePt t="20056" x="4191000" y="6578600"/>
          <p14:tracePt t="20074" x="4216400" y="6559550"/>
          <p14:tracePt t="20090" x="4241800" y="6553200"/>
          <p14:tracePt t="20106" x="4260850" y="6540500"/>
          <p14:tracePt t="20123" x="4260850" y="6527800"/>
          <p14:tracePt t="20139" x="4260850" y="6515100"/>
          <p14:tracePt t="20156" x="4260850" y="6508750"/>
          <p14:tracePt t="20174" x="4260850" y="6496050"/>
          <p14:tracePt t="20178" x="4260850" y="6477000"/>
          <p14:tracePt t="20189" x="4260850" y="6464300"/>
          <p14:tracePt t="20207" x="4260850" y="6457950"/>
          <p14:tracePt t="20223" x="4260850" y="6445250"/>
          <p14:tracePt t="20239" x="4260850" y="6438900"/>
          <p14:tracePt t="20259" x="4254500" y="6438900"/>
          <p14:tracePt t="20273" x="4229100" y="6426200"/>
          <p14:tracePt t="20289" x="4178300" y="6419850"/>
          <p14:tracePt t="20306" x="4121150" y="6419850"/>
          <p14:tracePt t="20323" x="4076700" y="6400800"/>
          <p14:tracePt t="20340" x="4038600" y="6400800"/>
          <p14:tracePt t="20356" x="4019550" y="6400800"/>
          <p14:tracePt t="20372" x="4006850" y="6400800"/>
          <p14:tracePt t="21139" x="4019550" y="6438900"/>
          <p14:tracePt t="21147" x="4025900" y="6464300"/>
          <p14:tracePt t="21158" x="4044950" y="6508750"/>
          <p14:tracePt t="21178" x="4076700" y="6591300"/>
          <p14:tracePt t="21191" x="4089400" y="6623050"/>
          <p14:tracePt t="21207" x="4108450" y="6635750"/>
          <p14:tracePt t="21224" x="4133850" y="6667500"/>
          <p14:tracePt t="21241" x="4184650" y="6686550"/>
          <p14:tracePt t="21257" x="4267200" y="6692900"/>
          <p14:tracePt t="21274" x="4368800" y="6737350"/>
          <p14:tracePt t="21291" x="4445000" y="6737350"/>
          <p14:tracePt t="21307" x="4514850" y="6750050"/>
          <p14:tracePt t="21324" x="4572000" y="6762750"/>
          <p14:tracePt t="21341" x="4622800" y="6762750"/>
          <p14:tracePt t="21359" x="4667250" y="6769100"/>
          <p14:tracePt t="21375" x="4679950" y="6769100"/>
          <p14:tracePt t="21392" x="4711700" y="6769100"/>
          <p14:tracePt t="21407" x="4749800" y="6769100"/>
          <p14:tracePt t="21424" x="4775200" y="6769100"/>
          <p14:tracePt t="21440" x="4787900" y="6762750"/>
          <p14:tracePt t="21457" x="4813300" y="6743700"/>
          <p14:tracePt t="21474" x="4826000" y="6731000"/>
          <p14:tracePt t="21490" x="4845050" y="6711950"/>
          <p14:tracePt t="21507" x="4870450" y="6699250"/>
          <p14:tracePt t="21524" x="4889500" y="6686550"/>
          <p14:tracePt t="21540" x="4908550" y="6667500"/>
          <p14:tracePt t="21574" x="4927600" y="6648450"/>
          <p14:tracePt t="21591" x="4940300" y="6635750"/>
          <p14:tracePt t="21608" x="4946650" y="6623050"/>
          <p14:tracePt t="21624" x="4959350" y="6597650"/>
          <p14:tracePt t="21640" x="4959350" y="6591300"/>
          <p14:tracePt t="21657" x="4959350" y="6584950"/>
          <p14:tracePt t="21675" x="4959350" y="6578600"/>
          <p14:tracePt t="21681" x="4959350" y="6572250"/>
          <p14:tracePt t="21699" x="4959350" y="6559550"/>
          <p14:tracePt t="21707" x="4959350" y="6553200"/>
          <p14:tracePt t="21724" x="4959350" y="6540500"/>
          <p14:tracePt t="21740" x="4959350" y="6534150"/>
          <p14:tracePt t="21757" x="4946650" y="6521450"/>
          <p14:tracePt t="21774" x="4927600" y="6502400"/>
          <p14:tracePt t="21792" x="4908550" y="6483350"/>
          <p14:tracePt t="21807" x="4883150" y="6464300"/>
          <p14:tracePt t="21825" x="4857750" y="6457950"/>
          <p14:tracePt t="21840" x="4832350" y="6451600"/>
          <p14:tracePt t="21858" x="4806950" y="6438900"/>
          <p14:tracePt t="21874" x="4787900" y="6419850"/>
          <p14:tracePt t="21891" x="4768850" y="6419850"/>
          <p14:tracePt t="21907" x="4737100" y="6407150"/>
          <p14:tracePt t="21924" x="4718050" y="6407150"/>
          <p14:tracePt t="21941" x="4699000" y="6407150"/>
          <p14:tracePt t="21957" x="4686300" y="6400800"/>
          <p14:tracePt t="21973" x="4679950" y="6400800"/>
          <p14:tracePt t="21991" x="4667250" y="6400800"/>
          <p14:tracePt t="22007" x="4648200" y="6400800"/>
          <p14:tracePt t="22023" x="4622800" y="6407150"/>
          <p14:tracePt t="22042" x="4597400" y="6419850"/>
          <p14:tracePt t="22057" x="4591050" y="6426200"/>
          <p14:tracePt t="22074" x="4584700" y="6451600"/>
          <p14:tracePt t="22090" x="4572000" y="6470650"/>
          <p14:tracePt t="22108" x="4572000" y="6489700"/>
          <p14:tracePt t="22124" x="4572000" y="6521450"/>
          <p14:tracePt t="22141" x="4572000" y="6527800"/>
          <p14:tracePt t="22159" x="4572000" y="6546850"/>
          <p14:tracePt t="22173" x="4572000" y="6553200"/>
          <p14:tracePt t="22379" x="4578350" y="6553200"/>
          <p14:tracePt t="22442" x="4578350" y="6540500"/>
          <p14:tracePt t="23017" x="4584700" y="6540500"/>
          <p14:tracePt t="23027" x="4591050" y="6546850"/>
          <p14:tracePt t="23038" x="4603750" y="6553200"/>
          <p14:tracePt t="23056" x="4610100" y="6553200"/>
          <p14:tracePt t="23071" x="4629150" y="6553200"/>
          <p14:tracePt t="23088" x="4641850" y="6553200"/>
          <p14:tracePt t="23104" x="4660900" y="6553200"/>
          <p14:tracePt t="23122" x="4673600" y="6553200"/>
          <p14:tracePt t="23138" x="4692650" y="6553200"/>
          <p14:tracePt t="23156" x="4711700" y="6553200"/>
          <p14:tracePt t="23172" x="4724400" y="6553200"/>
          <p14:tracePt t="23187" x="4743450" y="6553200"/>
          <p14:tracePt t="23204" x="4762500" y="6553200"/>
          <p14:tracePt t="23221" x="4781550" y="6553200"/>
          <p14:tracePt t="23237" x="4819650" y="6553200"/>
          <p14:tracePt t="23255" x="4832350" y="6553200"/>
          <p14:tracePt t="23270" x="4870450" y="6553200"/>
          <p14:tracePt t="23287" x="4895850" y="6546850"/>
          <p14:tracePt t="23305" x="4908550" y="6546850"/>
          <p14:tracePt t="23321" x="4940300" y="6546850"/>
          <p14:tracePt t="23338" x="4972050" y="6546850"/>
          <p14:tracePt t="23354" x="5029200" y="6527800"/>
          <p14:tracePt t="23372" x="5073650" y="6521450"/>
          <p14:tracePt t="23387" x="5130800" y="6508750"/>
          <p14:tracePt t="23404" x="5162550" y="6508750"/>
          <p14:tracePt t="23421" x="5194300" y="6502400"/>
          <p14:tracePt t="23437" x="5213350" y="6502400"/>
          <p14:tracePt t="23454" x="5238750" y="6502400"/>
          <p14:tracePt t="23471" x="5276850" y="6483350"/>
          <p14:tracePt t="23487" x="5308600" y="6483350"/>
          <p14:tracePt t="23504" x="5327650" y="6464300"/>
          <p14:tracePt t="23521" x="5346700" y="6451600"/>
          <p14:tracePt t="23537" x="5359400" y="6432550"/>
          <p14:tracePt t="23554" x="5365750" y="6432550"/>
          <p14:tracePt t="23571" x="5365750" y="6419850"/>
          <p14:tracePt t="23588" x="5365750" y="6400800"/>
          <p14:tracePt t="23604" x="5365750" y="6369050"/>
          <p14:tracePt t="23666" x="5365750" y="6362700"/>
          <p14:tracePt t="23673" x="5359400" y="6362700"/>
          <p14:tracePt t="23690" x="5340350" y="6362700"/>
          <p14:tracePt t="23704" x="5295900" y="6369050"/>
          <p14:tracePt t="23720" x="5213350" y="6394450"/>
          <p14:tracePt t="23737" x="5162550" y="6413500"/>
          <p14:tracePt t="23754" x="5105400" y="6464300"/>
          <p14:tracePt t="23770" x="5060950" y="6508750"/>
          <p14:tracePt t="23787" x="5035550" y="6553200"/>
          <p14:tracePt t="23804" x="5022850" y="6578600"/>
          <p14:tracePt t="23820" x="5022850" y="6610350"/>
          <p14:tracePt t="23837" x="5022850" y="6623050"/>
          <p14:tracePt t="23854" x="5022850" y="6654800"/>
          <p14:tracePt t="23873" x="5022850" y="6661150"/>
          <p14:tracePt t="23887" x="5041900" y="6680200"/>
          <p14:tracePt t="23904" x="5067300" y="6686550"/>
          <p14:tracePt t="23920" x="5111750" y="6699250"/>
          <p14:tracePt t="23937" x="5143500" y="6699250"/>
          <p14:tracePt t="23954" x="5168900" y="6699250"/>
          <p14:tracePt t="23970" x="5200650" y="6699250"/>
          <p14:tracePt t="23987" x="5226050" y="6699250"/>
          <p14:tracePt t="24003" x="5245100" y="6699250"/>
          <p14:tracePt t="24020" x="5276850" y="6699250"/>
          <p14:tracePt t="24037" x="5295900" y="6699250"/>
          <p14:tracePt t="24054" x="5321300" y="6680200"/>
          <p14:tracePt t="24071" x="5340350" y="6661150"/>
          <p14:tracePt t="24088" x="5359400" y="6635750"/>
          <p14:tracePt t="24103" x="5378450" y="6623050"/>
          <p14:tracePt t="24122" x="5397500" y="6597650"/>
          <p14:tracePt t="24138" x="5410200" y="6559550"/>
          <p14:tracePt t="24154" x="5410200" y="6496050"/>
          <p14:tracePt t="24161" x="5410200" y="6470650"/>
          <p14:tracePt t="24170" x="5410200" y="6432550"/>
          <p14:tracePt t="24187" x="5410200" y="6369050"/>
          <p14:tracePt t="24204" x="5410200" y="6286500"/>
          <p14:tracePt t="24221" x="5391150" y="6203950"/>
          <p14:tracePt t="24237" x="5384800" y="6146800"/>
          <p14:tracePt t="24253" x="5378450" y="6096000"/>
          <p14:tracePt t="24272" x="5372100" y="6089650"/>
          <p14:tracePt t="24287" x="5372100" y="6038850"/>
          <p14:tracePt t="24303" x="5372100" y="5969000"/>
          <p14:tracePt t="24321" x="5372100" y="5892800"/>
          <p14:tracePt t="24337" x="5372100" y="5803900"/>
          <p14:tracePt t="24354" x="5372100" y="5689600"/>
          <p14:tracePt t="24371" x="5372100" y="5511800"/>
          <p14:tracePt t="24387" x="5372100" y="5308600"/>
          <p14:tracePt t="24403" x="5378450" y="5105400"/>
          <p14:tracePt t="24420" x="5403850" y="4870450"/>
          <p14:tracePt t="24437" x="5492750" y="4648200"/>
          <p14:tracePt t="24453" x="5556250" y="4432300"/>
          <p14:tracePt t="24471" x="5619750" y="4210050"/>
          <p14:tracePt t="24487" x="5715000" y="3860800"/>
          <p14:tracePt t="24503" x="5740400" y="3644900"/>
          <p14:tracePt t="24520" x="5753100" y="3429000"/>
          <p14:tracePt t="24536" x="5784850" y="3257550"/>
          <p14:tracePt t="24553" x="5803900" y="3105150"/>
          <p14:tracePt t="24570" x="5810250" y="2946400"/>
          <p14:tracePt t="24588" x="5810250" y="2806700"/>
          <p14:tracePt t="24603" x="5835650" y="2667000"/>
          <p14:tracePt t="24620" x="5835650" y="2540000"/>
          <p14:tracePt t="24636" x="5835650" y="2419350"/>
          <p14:tracePt t="24655" x="5835650" y="2317750"/>
          <p14:tracePt t="24659" x="5835650" y="2241550"/>
          <p14:tracePt t="24671" x="5835650" y="2216150"/>
          <p14:tracePt t="24688" x="5829300" y="2089150"/>
          <p14:tracePt t="24703" x="5791200" y="1993900"/>
          <p14:tracePt t="24720" x="5784850" y="1955800"/>
          <p14:tracePt t="24736" x="5772150" y="1943100"/>
          <p14:tracePt t="24803" x="5753100" y="1943100"/>
          <p14:tracePt t="24811" x="5727700" y="1943100"/>
          <p14:tracePt t="24820" x="5708650" y="1949450"/>
          <p14:tracePt t="24837" x="5664200" y="1993900"/>
          <p14:tracePt t="24853" x="5588000" y="2051050"/>
          <p14:tracePt t="24871" x="5530850" y="2139950"/>
          <p14:tracePt t="24887" x="5486400" y="2209800"/>
          <p14:tracePt t="24904" x="5454650" y="2279650"/>
          <p14:tracePt t="24919" x="5416550" y="2336800"/>
          <p14:tracePt t="24936" x="5410200" y="2362200"/>
          <p14:tracePt t="24953" x="5391150" y="2387600"/>
          <p14:tracePt t="24970" x="5391150" y="2406650"/>
          <p14:tracePt t="24986" x="5378450" y="2432050"/>
          <p14:tracePt t="25290" x="5378450" y="2457450"/>
          <p14:tracePt t="25298" x="5365750" y="2508250"/>
          <p14:tracePt t="25309" x="5353050" y="2559050"/>
          <p14:tracePt t="25325" x="5340350" y="2679700"/>
          <p14:tracePt t="25344" x="5321300" y="2844800"/>
          <p14:tracePt t="25359" x="5289550" y="3041650"/>
          <p14:tracePt t="25375" x="5251450" y="3346450"/>
          <p14:tracePt t="25391" x="5219700" y="3530600"/>
          <p14:tracePt t="25408" x="5187950" y="3746500"/>
          <p14:tracePt t="25424" x="5156200" y="4000500"/>
          <p14:tracePt t="25441" x="5124450" y="4254500"/>
          <p14:tracePt t="25458" x="5105400" y="4483100"/>
          <p14:tracePt t="25474" x="5092700" y="4724400"/>
          <p14:tracePt t="25491" x="5092700" y="4953000"/>
          <p14:tracePt t="25508" x="5099050" y="5194300"/>
          <p14:tracePt t="25525" x="5149850" y="5416550"/>
          <p14:tracePt t="25541" x="5226050" y="5613400"/>
          <p14:tracePt t="25559" x="5321300" y="5810250"/>
          <p14:tracePt t="25576" x="5448300" y="6026150"/>
          <p14:tracePt t="25592" x="5613400" y="6223000"/>
          <p14:tracePt t="25608" x="5708650" y="6286500"/>
          <p14:tracePt t="25624" x="5734050" y="6311900"/>
          <p14:tracePt t="25641" x="5740400" y="6311900"/>
          <p14:tracePt t="25683" x="5753100" y="6318250"/>
          <p14:tracePt t="25691" x="5753100" y="6324600"/>
          <p14:tracePt t="25707" x="5778500" y="6343650"/>
          <p14:tracePt t="25725" x="5784850" y="6350000"/>
          <p14:tracePt t="25762" x="5784850" y="6356350"/>
          <p14:tracePt t="25776" x="5791200" y="6362700"/>
          <p14:tracePt t="25792" x="5797550" y="6388100"/>
          <p14:tracePt t="25808" x="5797550" y="6419850"/>
          <p14:tracePt t="25824" x="5797550" y="6445250"/>
          <p14:tracePt t="25841" x="5797550" y="6464300"/>
          <p14:tracePt t="25857" x="5784850" y="6489700"/>
          <p14:tracePt t="25874" x="5772150" y="6502400"/>
          <p14:tracePt t="25891" x="5759450" y="6521450"/>
          <p14:tracePt t="25907" x="5734050" y="6540500"/>
          <p14:tracePt t="25924" x="5715000" y="6559550"/>
          <p14:tracePt t="25942" x="5708650" y="6565900"/>
          <p14:tracePt t="25959" x="5702300" y="6572250"/>
          <p14:tracePt t="25974" x="5689600" y="6578600"/>
          <p14:tracePt t="27178" x="5683250" y="6572250"/>
          <p14:tracePt t="27202" x="5670550" y="6572250"/>
          <p14:tracePt t="27210" x="5664200" y="6572250"/>
          <p14:tracePt t="27249" x="5651500" y="6572250"/>
          <p14:tracePt t="27259" x="5645150" y="6578600"/>
          <p14:tracePt t="27267" x="5645150" y="6584950"/>
          <p14:tracePt t="27284" x="5645150" y="6591300"/>
          <p14:tracePt t="27301" x="5645150" y="6597650"/>
          <p14:tracePt t="27321" x="5645150" y="6604000"/>
          <p14:tracePt t="27360" x="5651500" y="6604000"/>
          <p14:tracePt t="27395" x="5657850" y="6604000"/>
          <p14:tracePt t="27403" x="5670550" y="6604000"/>
          <p14:tracePt t="27411" x="5689600" y="6604000"/>
          <p14:tracePt t="27428" x="5715000" y="6604000"/>
          <p14:tracePt t="27444" x="5727700" y="6604000"/>
          <p14:tracePt t="27463" x="5746750" y="6604000"/>
          <p14:tracePt t="27478" x="5753100" y="6604000"/>
          <p14:tracePt t="27495" x="5759450" y="6604000"/>
          <p14:tracePt t="27512" x="5778500" y="6591300"/>
          <p14:tracePt t="27529" x="5810250" y="6578600"/>
          <p14:tracePt t="27544" x="5816600" y="6572250"/>
          <p14:tracePt t="27562" x="5835650" y="6565900"/>
          <p14:tracePt t="27578" x="5842000" y="6559550"/>
          <p14:tracePt t="27611" x="5842000" y="6546850"/>
          <p14:tracePt t="27628" x="5848350" y="6534150"/>
          <p14:tracePt t="27644" x="5861050" y="6521450"/>
          <p14:tracePt t="27661" x="5873750" y="6502400"/>
          <p14:tracePt t="27678" x="5873750" y="6496050"/>
          <p14:tracePt t="27694" x="5886450" y="6483350"/>
          <p14:tracePt t="27712" x="5892800" y="6477000"/>
          <p14:tracePt t="27728" x="5892800" y="6464300"/>
          <p14:tracePt t="27745" x="5905500" y="6445250"/>
          <p14:tracePt t="27761" x="5905500" y="6438900"/>
          <p14:tracePt t="27778" x="5905500" y="6419850"/>
          <p14:tracePt t="27795" x="5905500" y="6407150"/>
          <p14:tracePt t="27938" x="5905500" y="6394450"/>
          <p14:tracePt t="27955" x="5905500" y="6388100"/>
          <p14:tracePt t="27971" x="5905500" y="6369050"/>
          <p14:tracePt t="27994" x="5899150" y="6350000"/>
          <p14:tracePt t="28019" x="5892800" y="6343650"/>
          <p14:tracePt t="28043" x="5886450" y="6337300"/>
          <p14:tracePt t="28050" x="5886450" y="6330950"/>
          <p14:tracePt t="28061" x="5880100" y="6330950"/>
          <p14:tracePt t="28077" x="5867400" y="6324600"/>
          <p14:tracePt t="28094" x="5842000" y="6324600"/>
          <p14:tracePt t="28112" x="5810250" y="6305550"/>
          <p14:tracePt t="28128" x="5765800" y="6286500"/>
          <p14:tracePt t="28144" x="5734050" y="6280150"/>
          <p14:tracePt t="28160" x="5708650" y="6267450"/>
          <p14:tracePt t="28177" x="5689600" y="6254750"/>
          <p14:tracePt t="28194" x="5664200" y="6248400"/>
          <p14:tracePt t="28210" x="5626100" y="6242050"/>
          <p14:tracePt t="28228" x="5613400" y="6235700"/>
          <p14:tracePt t="28245" x="5594350" y="6229350"/>
          <p14:tracePt t="28261" x="5568950" y="6229350"/>
          <p14:tracePt t="28277" x="5556250" y="6229350"/>
          <p14:tracePt t="28296" x="5543550" y="6229350"/>
          <p14:tracePt t="28311" x="5518150" y="6229350"/>
          <p14:tracePt t="28328" x="5486400" y="6248400"/>
          <p14:tracePt t="28344" x="5473700" y="6292850"/>
          <p14:tracePt t="28360" x="5467350" y="6343650"/>
          <p14:tracePt t="28377" x="5467350" y="6381750"/>
          <p14:tracePt t="28394" x="5467350" y="6407150"/>
          <p14:tracePt t="28410" x="5467350" y="6438900"/>
          <p14:tracePt t="28427" x="5467350" y="6457950"/>
          <p14:tracePt t="28443" x="5473700" y="6489700"/>
          <p14:tracePt t="28460" x="5486400" y="6502400"/>
          <p14:tracePt t="28478" x="5511800" y="6521450"/>
          <p14:tracePt t="28495" x="5530850" y="6527800"/>
          <p14:tracePt t="28512" x="5556250" y="6540500"/>
          <p14:tracePt t="28527" x="5632450" y="6572250"/>
          <p14:tracePt t="28545" x="5683250" y="6584950"/>
          <p14:tracePt t="28560" x="5715000" y="6591300"/>
          <p14:tracePt t="28578" x="5753100" y="6610350"/>
          <p14:tracePt t="28593" x="5772150" y="6610350"/>
          <p14:tracePt t="28610" x="5791200" y="6610350"/>
          <p14:tracePt t="28627" x="5822950" y="6610350"/>
          <p14:tracePt t="28644" x="5842000" y="6610350"/>
          <p14:tracePt t="28660" x="5867400" y="6604000"/>
          <p14:tracePt t="28666" x="5873750" y="6597650"/>
          <p14:tracePt t="28690" x="5880100" y="6591300"/>
          <p14:tracePt t="28707" x="5880100" y="6584950"/>
          <p14:tracePt t="28748" x="5880100" y="6572250"/>
          <p14:tracePt t="28754" x="5886450" y="6565900"/>
          <p14:tracePt t="29765" x="5880100" y="6565900"/>
          <p14:tracePt t="29771" x="5873750" y="6578600"/>
          <p14:tracePt t="29781" x="5867400" y="6584950"/>
          <p14:tracePt t="29799" x="5854700" y="6597650"/>
          <p14:tracePt t="29815" x="5854700" y="6604000"/>
          <p14:tracePt t="29832" x="5829300" y="6616700"/>
          <p14:tracePt t="29848" x="5816600" y="6616700"/>
          <p14:tracePt t="29865" x="5810250" y="6623050"/>
          <p14:tracePt t="29881" x="5810250" y="6635750"/>
          <p14:tracePt t="30043" x="5803900" y="6635750"/>
          <p14:tracePt t="30204" x="5803900" y="6642100"/>
          <p14:tracePt t="30210" x="5810250" y="6654800"/>
          <p14:tracePt t="30220" x="5842000" y="6673850"/>
          <p14:tracePt t="30232" x="5918200" y="6705600"/>
          <p14:tracePt t="30247" x="6013450" y="6737350"/>
          <p14:tracePt t="30264" x="6076950" y="6750050"/>
          <p14:tracePt t="30281" x="6121400" y="6750050"/>
          <p14:tracePt t="30324" x="6134100" y="6750050"/>
          <p14:tracePt t="30338" x="6140450" y="6750050"/>
          <p14:tracePt t="30347" x="6159500" y="6750050"/>
          <p14:tracePt t="30364" x="6191250" y="6750050"/>
          <p14:tracePt t="30381" x="6229350" y="6743700"/>
          <p14:tracePt t="30398" x="6273800" y="6743700"/>
          <p14:tracePt t="30415" x="6292850" y="6731000"/>
          <p14:tracePt t="30431" x="6318250" y="6724650"/>
          <p14:tracePt t="30448" x="6337300" y="6724650"/>
          <p14:tracePt t="30464" x="6356350" y="6718300"/>
          <p14:tracePt t="30481" x="6362700" y="6711950"/>
          <p14:tracePt t="30498" x="6381750" y="6692900"/>
          <p14:tracePt t="30514" x="6394450" y="6686550"/>
          <p14:tracePt t="30547" x="6407150" y="6667500"/>
          <p14:tracePt t="30564" x="6413500" y="6667500"/>
          <p14:tracePt t="30581" x="6419850" y="6654800"/>
          <p14:tracePt t="30597" x="6426200" y="6635750"/>
          <p14:tracePt t="30615" x="6432550" y="6623050"/>
          <p14:tracePt t="30630" x="6445250" y="6597650"/>
          <p14:tracePt t="30647" x="6451600" y="6584950"/>
          <p14:tracePt t="30665" x="6464300" y="6578600"/>
          <p14:tracePt t="30680" x="6470650" y="6565900"/>
          <p14:tracePt t="30698" x="6483350" y="6540500"/>
          <p14:tracePt t="30714" x="6483350" y="6521450"/>
          <p14:tracePt t="30731" x="6483350" y="6508750"/>
          <p14:tracePt t="30747" x="6483350" y="6483350"/>
          <p14:tracePt t="30764" x="6483350" y="6451600"/>
          <p14:tracePt t="30780" x="6483350" y="6426200"/>
          <p14:tracePt t="30797" x="6483350" y="6394450"/>
          <p14:tracePt t="30814" x="6483350" y="6369050"/>
          <p14:tracePt t="30830" x="6464300" y="6350000"/>
          <p14:tracePt t="30847" x="6445250" y="6337300"/>
          <p14:tracePt t="30864" x="6438900" y="6330950"/>
          <p14:tracePt t="30881" x="6432550" y="6318250"/>
          <p14:tracePt t="30897" x="6413500" y="6311900"/>
          <p14:tracePt t="30913" x="6400800" y="6299200"/>
          <p14:tracePt t="30930" x="6388100" y="6299200"/>
          <p14:tracePt t="30947" x="6369050" y="6292850"/>
          <p14:tracePt t="30981" x="6362700" y="6292850"/>
          <p14:tracePt t="31140" x="6350000" y="6292850"/>
          <p14:tracePt t="31146" x="6343650" y="6292850"/>
          <p14:tracePt t="31162" x="6337300" y="6292850"/>
          <p14:tracePt t="31172" x="6330950" y="6292850"/>
          <p14:tracePt t="31186" x="6318250" y="6292850"/>
          <p14:tracePt t="31202" x="6311900" y="6292850"/>
          <p14:tracePt t="31219" x="6299200" y="6292850"/>
          <p14:tracePt t="31241" x="6292850" y="6292850"/>
          <p14:tracePt t="31274" x="6286500" y="6292850"/>
          <p14:tracePt t="31611" x="6254750" y="6292850"/>
          <p14:tracePt t="31621" x="6242050" y="6292850"/>
          <p14:tracePt t="31631" x="6223000" y="6292850"/>
          <p14:tracePt t="31646" x="6191250" y="6305550"/>
          <p14:tracePt t="31663" x="6134100" y="6337300"/>
          <p14:tracePt t="31680" x="6121400" y="6337300"/>
          <p14:tracePt t="31697" x="6089650" y="6350000"/>
          <p14:tracePt t="31714" x="6076950" y="6362700"/>
          <p14:tracePt t="31730" x="6057900" y="6388100"/>
          <p14:tracePt t="31747" x="6051550" y="6407150"/>
          <p14:tracePt t="31763" x="6032500" y="6426200"/>
          <p14:tracePt t="31780" x="6032500" y="6438900"/>
          <p14:tracePt t="31796" x="6019800" y="6457950"/>
          <p14:tracePt t="31814" x="6013450" y="6483350"/>
          <p14:tracePt t="31830" x="6000750" y="6515100"/>
          <p14:tracePt t="31846" x="6000750" y="6540500"/>
          <p14:tracePt t="31863" x="6000750" y="6578600"/>
          <p14:tracePt t="31880" x="6000750" y="6610350"/>
          <p14:tracePt t="31896" x="6019800" y="6629400"/>
          <p14:tracePt t="31913" x="6038850" y="6654800"/>
          <p14:tracePt t="31930" x="6083300" y="6692900"/>
          <p14:tracePt t="31946" x="6108700" y="6718300"/>
          <p14:tracePt t="31963" x="6159500" y="6731000"/>
          <p14:tracePt t="31979" x="6197600" y="6743700"/>
          <p14:tracePt t="31996" x="6267450" y="6769100"/>
          <p14:tracePt t="32013" x="6330950" y="6769100"/>
          <p14:tracePt t="32029" x="6407150" y="6769100"/>
          <p14:tracePt t="32047" x="6470650" y="6769100"/>
          <p14:tracePt t="32062" x="6616700" y="6769100"/>
          <p14:tracePt t="32079" x="6705600" y="6769100"/>
          <p14:tracePt t="32096" x="6794500" y="6769100"/>
          <p14:tracePt t="32113" x="6889750" y="6769100"/>
          <p14:tracePt t="32129" x="6965950" y="6769100"/>
          <p14:tracePt t="32146" x="7029450" y="6769100"/>
          <p14:tracePt t="32163" x="7118350" y="6769100"/>
          <p14:tracePt t="32180" x="7188200" y="6769100"/>
          <p14:tracePt t="32186" x="7239000" y="6769100"/>
          <p14:tracePt t="32196" x="7277100" y="6769100"/>
          <p14:tracePt t="32212" x="7359650" y="6769100"/>
          <p14:tracePt t="32229" x="7404100" y="6769100"/>
          <p14:tracePt t="32247" x="7448550" y="6769100"/>
          <p14:tracePt t="32262" x="7461250" y="6769100"/>
          <p14:tracePt t="32281" x="7499350" y="6769100"/>
          <p14:tracePt t="32296" x="7524750" y="6762750"/>
          <p14:tracePt t="32313" x="7550150" y="6762750"/>
          <p14:tracePt t="32330" x="7588250" y="6750050"/>
          <p14:tracePt t="32346" x="7613650" y="6743700"/>
          <p14:tracePt t="32363" x="7639050" y="6731000"/>
          <p14:tracePt t="32379" x="7651750" y="6724650"/>
          <p14:tracePt t="32396" x="7670800" y="6705600"/>
          <p14:tracePt t="32412" x="7696200" y="6686550"/>
          <p14:tracePt t="32429" x="7708900" y="6667500"/>
          <p14:tracePt t="32447" x="7721600" y="6635750"/>
          <p14:tracePt t="32462" x="7727950" y="6616700"/>
          <p14:tracePt t="32479" x="7727950" y="6584950"/>
          <p14:tracePt t="32496" x="7727950" y="6559550"/>
          <p14:tracePt t="32512" x="7727950" y="6534150"/>
          <p14:tracePt t="32529" x="7727950" y="6489700"/>
          <p14:tracePt t="32546" x="7727950" y="6451600"/>
          <p14:tracePt t="32562" x="7689850" y="6407150"/>
          <p14:tracePt t="32579" x="7658100" y="6350000"/>
          <p14:tracePt t="32596" x="7620000" y="6292850"/>
          <p14:tracePt t="32612" x="7575550" y="6248400"/>
          <p14:tracePt t="32629" x="7518400" y="6223000"/>
          <p14:tracePt t="32647" x="7486650" y="6191250"/>
          <p14:tracePt t="32662" x="7423150" y="6165850"/>
          <p14:tracePt t="32679" x="7353300" y="6140450"/>
          <p14:tracePt t="32696" x="7270750" y="6127750"/>
          <p14:tracePt t="32714" x="7188200" y="6102350"/>
          <p14:tracePt t="32729" x="7073900" y="6089650"/>
          <p14:tracePt t="32746" x="6940550" y="6089650"/>
          <p14:tracePt t="32762" x="6788150" y="6089650"/>
          <p14:tracePt t="32780" x="6686550" y="6089650"/>
          <p14:tracePt t="32796" x="6597650" y="6089650"/>
          <p14:tracePt t="32812" x="6527800" y="6089650"/>
          <p14:tracePt t="32829" x="6483350" y="6089650"/>
          <p14:tracePt t="32846" x="6413500" y="6089650"/>
          <p14:tracePt t="32862" x="6350000" y="6096000"/>
          <p14:tracePt t="32879" x="6267450" y="6115050"/>
          <p14:tracePt t="32895" x="6210300" y="6121400"/>
          <p14:tracePt t="32912" x="6153150" y="6140450"/>
          <p14:tracePt t="32929" x="6102350" y="6159500"/>
          <p14:tracePt t="32946" x="6045200" y="6178550"/>
          <p14:tracePt t="32963" x="5988050" y="6210300"/>
          <p14:tracePt t="32978" x="5937250" y="6248400"/>
          <p14:tracePt t="32995" x="5873750" y="6280150"/>
          <p14:tracePt t="33012" x="5861050" y="6299200"/>
          <p14:tracePt t="33029" x="5835650" y="6311900"/>
          <p14:tracePt t="33047" x="5797550" y="6337300"/>
          <p14:tracePt t="33063" x="5791200" y="6362700"/>
          <p14:tracePt t="33079" x="5778500" y="6426200"/>
          <p14:tracePt t="33095" x="5778500" y="6502400"/>
          <p14:tracePt t="33112" x="5778500" y="6565900"/>
          <p14:tracePt t="33128" x="5803900" y="6610350"/>
          <p14:tracePt t="33145" x="5854700" y="6686550"/>
          <p14:tracePt t="33162" x="5880100" y="6718300"/>
          <p14:tracePt t="33178" x="5943600" y="6743700"/>
          <p14:tracePt t="33184" x="5949950" y="6756400"/>
          <p14:tracePt t="33195" x="5981700" y="6781800"/>
          <p14:tracePt t="33212" x="6102350" y="6832600"/>
          <p14:tracePt t="33228" x="6223000" y="6851650"/>
          <p14:tracePt t="33245" x="6381750" y="6851650"/>
          <p14:tracePt t="33263" x="6477000" y="6851650"/>
          <p14:tracePt t="33279" x="6597650" y="6851650"/>
          <p14:tracePt t="33295" x="6731000" y="6851650"/>
          <p14:tracePt t="33312" x="6807200" y="6851650"/>
          <p14:tracePt t="33328" x="6851650" y="6851650"/>
          <p14:tracePt t="33345" x="6902450" y="6851650"/>
          <p14:tracePt t="33362" x="6978650" y="6845300"/>
          <p14:tracePt t="33378" x="7073900" y="6832600"/>
          <p14:tracePt t="33395" x="7169150" y="6819900"/>
          <p14:tracePt t="33412" x="7251700" y="6807200"/>
          <p14:tracePt t="33428" x="7359650" y="6788150"/>
          <p14:tracePt t="33445" x="7429500" y="6769100"/>
          <p14:tracePt t="33464" x="7537450" y="6750050"/>
          <p14:tracePt t="33480" x="7556500" y="6731000"/>
          <p14:tracePt t="33496" x="7651750" y="6711950"/>
          <p14:tracePt t="33511" x="7708900" y="6686550"/>
          <p14:tracePt t="33528" x="7740650" y="6680200"/>
          <p14:tracePt t="33545" x="7785100" y="6667500"/>
          <p14:tracePt t="33561" x="7816850" y="6661150"/>
          <p14:tracePt t="33579" x="7861300" y="6648450"/>
          <p14:tracePt t="33597" x="7880350" y="6642100"/>
          <p14:tracePt t="33612" x="7912100" y="6623050"/>
          <p14:tracePt t="33628" x="7931150" y="6610350"/>
          <p14:tracePt t="33645" x="7943850" y="6604000"/>
          <p14:tracePt t="33661" x="7943850" y="6597650"/>
          <p14:tracePt t="33678" x="7956550" y="6584950"/>
          <p14:tracePt t="33986" x="7956550" y="6591300"/>
          <p14:tracePt t="34010" x="7950200" y="6597650"/>
          <p14:tracePt t="34030" x="7943850" y="6597650"/>
          <p14:tracePt t="34129" x="7956550" y="6597650"/>
          <p14:tracePt t="34146" x="7969250" y="6597650"/>
          <p14:tracePt t="34154" x="7975600" y="6597650"/>
          <p14:tracePt t="34163" x="7994650" y="6597650"/>
          <p14:tracePt t="34174" x="8007350" y="6597650"/>
          <p14:tracePt t="34189" x="8026400" y="6597650"/>
          <p14:tracePt t="34206" x="8039100" y="6597650"/>
          <p14:tracePt t="34224" x="8045450" y="6597650"/>
          <p14:tracePt t="34239" x="8064500" y="6597650"/>
          <p14:tracePt t="34276" x="8077200" y="6597650"/>
          <p14:tracePt t="34299" x="8083550" y="6597650"/>
          <p14:tracePt t="34306" x="8089900" y="6597650"/>
          <p14:tracePt t="34322" x="8108950" y="6597650"/>
          <p14:tracePt t="34340" x="8128000" y="6584950"/>
          <p14:tracePt t="34356" x="8159750" y="6540500"/>
          <p14:tracePt t="34373" x="8185150" y="6489700"/>
          <p14:tracePt t="34390" x="8197850" y="6445250"/>
          <p14:tracePt t="34405" x="8223250" y="6394450"/>
          <p14:tracePt t="34423" x="8223250" y="6375400"/>
          <p14:tracePt t="34439" x="8229600" y="6362700"/>
          <p14:tracePt t="34456" x="8229600" y="6356350"/>
          <p14:tracePt t="34472" x="8242300" y="6337300"/>
          <p14:tracePt t="34489" x="8267700" y="6311900"/>
          <p14:tracePt t="34505" x="8312150" y="6292850"/>
          <p14:tracePt t="34522" x="8356600" y="6273800"/>
          <p14:tracePt t="34539" x="8439150" y="6273800"/>
          <p14:tracePt t="34555" x="8540750" y="6273800"/>
          <p14:tracePt t="34573" x="8610600" y="6273800"/>
          <p14:tracePt t="34589" x="8674100" y="6273800"/>
          <p14:tracePt t="34607" x="8756650" y="6248400"/>
          <p14:tracePt t="34623" x="8820150" y="6223000"/>
          <p14:tracePt t="34640" x="8883650" y="6191250"/>
          <p14:tracePt t="34656" x="8972550" y="6153150"/>
          <p14:tracePt t="34673" x="9048750" y="6127750"/>
          <p14:tracePt t="34689" x="9124950" y="6121400"/>
          <p14:tracePt t="34706" x="9194800" y="6121400"/>
          <p14:tracePt t="34723" x="9283700" y="6121400"/>
          <p14:tracePt t="34739" x="9366250" y="6121400"/>
          <p14:tracePt t="34756" x="9404350" y="6108700"/>
          <p14:tracePt t="34772" x="9448800" y="6102350"/>
          <p14:tracePt t="34789" x="9467850" y="6083300"/>
          <p14:tracePt t="34806" x="9499600" y="6064250"/>
          <p14:tracePt t="34823" x="9525000" y="6038850"/>
          <p14:tracePt t="34839" x="9544050" y="6013450"/>
          <p14:tracePt t="34856" x="9550400" y="6007100"/>
          <p14:tracePt t="34872" x="9556750" y="6007100"/>
          <p14:tracePt t="34888" x="9563100" y="6000750"/>
          <p14:tracePt t="35019" x="9569450" y="5994400"/>
          <p14:tracePt t="35028" x="9582150" y="6007100"/>
          <p14:tracePt t="35044" x="9588500" y="6013450"/>
          <p14:tracePt t="35058" x="9594850" y="6019800"/>
          <p14:tracePt t="35072" x="9601200" y="6032500"/>
          <p14:tracePt t="35088" x="9613900" y="6045200"/>
          <p14:tracePt t="35796" x="9620250" y="6045200"/>
          <p14:tracePt t="35810" x="9626600" y="6045200"/>
          <p14:tracePt t="35827" x="9639300" y="6045200"/>
          <p14:tracePt t="35855" x="9658350" y="6038850"/>
          <p14:tracePt t="35875" x="9664700" y="6032500"/>
          <p14:tracePt t="35906" x="9671050" y="6032500"/>
          <p14:tracePt t="35924" x="9677400" y="6032500"/>
          <p14:tracePt t="35938" x="9683750" y="6026150"/>
          <p14:tracePt t="35955" x="9690100" y="6026150"/>
          <p14:tracePt t="35962" x="9690100" y="6019800"/>
          <p14:tracePt t="35970" x="9696450" y="6013450"/>
          <p14:tracePt t="36034" x="9702800" y="6013450"/>
          <p14:tracePt t="36051" x="9709150" y="6013450"/>
          <p14:tracePt t="36058" x="9721850" y="6013450"/>
          <p14:tracePt t="36066" x="9740900" y="6013450"/>
          <p14:tracePt t="36080" x="9766300" y="6013450"/>
          <p14:tracePt t="36097" x="9823450" y="6013450"/>
          <p14:tracePt t="36114" x="9848850" y="6013450"/>
          <p14:tracePt t="36130" x="9880600" y="6013450"/>
          <p14:tracePt t="36147" x="9886950" y="6013450"/>
          <p14:tracePt t="36163" x="9899650" y="6013450"/>
          <p14:tracePt t="36180" x="9912350" y="6013450"/>
          <p14:tracePt t="36200" x="9918700" y="6013450"/>
          <p14:tracePt t="36216" x="9937750" y="6013450"/>
          <p14:tracePt t="36231" x="9969500" y="6013450"/>
          <p14:tracePt t="36247" x="10013950" y="6013450"/>
          <p14:tracePt t="36264" x="10052050" y="6007100"/>
          <p14:tracePt t="36280" x="10096500" y="5988050"/>
          <p14:tracePt t="36297" x="10128250" y="5975350"/>
          <p14:tracePt t="36313" x="10166350" y="5956300"/>
          <p14:tracePt t="36330" x="10191750" y="5943600"/>
          <p14:tracePt t="36347" x="10210800" y="5930900"/>
          <p14:tracePt t="36363" x="10242550" y="5911850"/>
          <p14:tracePt t="36380" x="10255250" y="5905500"/>
          <p14:tracePt t="36397" x="10287000" y="5886450"/>
          <p14:tracePt t="36414" x="10318750" y="5867400"/>
          <p14:tracePt t="36432" x="10331450" y="5854700"/>
          <p14:tracePt t="36447" x="10375900" y="5842000"/>
          <p14:tracePt t="36463" x="10414000" y="5810250"/>
          <p14:tracePt t="36481" x="10439400" y="5791200"/>
          <p14:tracePt t="36496" x="10464800" y="5765800"/>
          <p14:tracePt t="36514" x="10490200" y="5746750"/>
          <p14:tracePt t="36530" x="10502900" y="5734050"/>
          <p14:tracePt t="36546" x="10515600" y="5727700"/>
          <p14:tracePt t="36587" x="10534650" y="5715000"/>
          <p14:tracePt t="36778" x="10534650" y="5708650"/>
          <p14:tracePt t="36835" x="10534650" y="5702300"/>
          <p14:tracePt t="36987" x="10534650" y="5695950"/>
          <p14:tracePt t="37691" x="10547350" y="5683250"/>
          <p14:tracePt t="39049" x="10547350" y="5670550"/>
          <p14:tracePt t="39083" x="10547350" y="5664200"/>
          <p14:tracePt t="39106" x="10547350" y="5657850"/>
          <p14:tracePt t="39114" x="10547350" y="5651500"/>
          <p14:tracePt t="39722" x="10547350" y="5645150"/>
          <p14:tracePt t="39802" x="10541000" y="5638800"/>
          <p14:tracePt t="39890" x="10541000" y="5632450"/>
          <p14:tracePt t="39956" x="10534650" y="5626100"/>
          <p14:tracePt t="40105" x="10534650" y="5619750"/>
          <p14:tracePt t="40209" x="10534650" y="5613400"/>
          <p14:tracePt t="40251" x="10534650" y="5600700"/>
          <p14:tracePt t="40258" x="10528300" y="5600700"/>
          <p14:tracePt t="40347" x="10521950" y="5594350"/>
          <p14:tracePt t="40393" x="10515600" y="5588000"/>
          <p14:tracePt t="40499" x="10515600" y="5581650"/>
          <p14:tracePt t="40722" x="10515600" y="5575300"/>
          <p14:tracePt t="40862" x="10502900" y="55689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fotos\DSC042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/>
          <a:stretch>
            <a:fillRect/>
          </a:stretch>
        </p:blipFill>
        <p:spPr bwMode="auto">
          <a:xfrm>
            <a:off x="2362200" y="304800"/>
            <a:ext cx="77724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07420" y="5498132"/>
            <a:ext cx="8898303" cy="861774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s-ES" altLang="en-US" sz="2000" dirty="0">
                <a:latin typeface="Arial" panose="020B0604020202020204" pitchFamily="34" charset="0"/>
              </a:rPr>
              <a:t>400 gr. (100gr </a:t>
            </a:r>
            <a:r>
              <a:rPr lang="es-ES" altLang="en-US" sz="2000" dirty="0" smtClean="0">
                <a:latin typeface="Arial" panose="020B0604020202020204" pitchFamily="34" charset="0"/>
              </a:rPr>
              <a:t>tomate + 100 gr zapallito + </a:t>
            </a:r>
            <a:r>
              <a:rPr lang="es-ES" altLang="en-US" sz="2000" dirty="0">
                <a:latin typeface="Arial" panose="020B0604020202020204" pitchFamily="34" charset="0"/>
              </a:rPr>
              <a:t>100 gr zapallo+100gr </a:t>
            </a:r>
            <a:r>
              <a:rPr lang="es-ES" altLang="en-US" sz="2000" dirty="0" smtClean="0">
                <a:latin typeface="Arial" panose="020B0604020202020204" pitchFamily="34" charset="0"/>
              </a:rPr>
              <a:t>papa)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n-US" sz="2000" dirty="0" smtClean="0">
                <a:latin typeface="Arial" panose="020B0604020202020204" pitchFamily="34" charset="0"/>
              </a:rPr>
              <a:t>10 + 10 + 20 = </a:t>
            </a:r>
            <a:r>
              <a:rPr lang="es-ES" altLang="en-US" sz="2000" b="1" dirty="0" smtClean="0">
                <a:latin typeface="Arial" panose="020B0604020202020204" pitchFamily="34" charset="0"/>
              </a:rPr>
              <a:t>40 de HC</a:t>
            </a:r>
            <a:endParaRPr lang="es-ES" altLang="en-US" sz="2000" b="1" dirty="0"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1055999"/>
      </p:ext>
    </p:extLst>
  </p:cSld>
  <p:clrMapOvr>
    <a:masterClrMapping/>
  </p:clrMapOvr>
  <p:transition spd="slow" advTm="448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267" grpId="0" animBg="1" autoUpdateAnimBg="0"/>
    </p:bldLst>
  </p:timing>
  <p:extLst>
    <p:ext uri="{3A86A75C-4F4B-4683-9AE1-C65F6400EC91}">
      <p14:laserTraceLst xmlns:p14="http://schemas.microsoft.com/office/powerpoint/2010/main">
        <p14:tracePtLst>
          <p14:tracePt t="33444" x="838200" y="4997450"/>
          <p14:tracePt t="33565" x="889000" y="5022850"/>
          <p14:tracePt t="33577" x="920750" y="5041900"/>
          <p14:tracePt t="33593" x="1022350" y="5118100"/>
          <p14:tracePt t="33610" x="1149350" y="5175250"/>
          <p14:tracePt t="33615" x="1206500" y="5207000"/>
          <p14:tracePt t="33627" x="1257300" y="5232400"/>
          <p14:tracePt t="33643" x="1403350" y="5270500"/>
          <p14:tracePt t="33660" x="1574800" y="5302250"/>
          <p14:tracePt t="33677" x="1670050" y="5302250"/>
          <p14:tracePt t="33693" x="1714500" y="5302250"/>
          <p14:tracePt t="33710" x="1746250" y="5302250"/>
          <p14:tracePt t="33727" x="1790700" y="5302250"/>
          <p14:tracePt t="33743" x="1828800" y="5302250"/>
          <p14:tracePt t="33760" x="1854200" y="5302250"/>
          <p14:tracePt t="33778" x="1917700" y="5276850"/>
          <p14:tracePt t="33793" x="1981200" y="5276850"/>
          <p14:tracePt t="33811" x="2057400" y="5276850"/>
          <p14:tracePt t="33827" x="2146300" y="5276850"/>
          <p14:tracePt t="33844" x="2228850" y="5276850"/>
          <p14:tracePt t="33861" x="2286000" y="5276850"/>
          <p14:tracePt t="33876" x="2330450" y="5276850"/>
          <p14:tracePt t="33910" x="2355850" y="5283200"/>
          <p14:tracePt t="33927" x="2374900" y="5314950"/>
          <p14:tracePt t="33943" x="2393950" y="5346700"/>
          <p14:tracePt t="33960" x="2413000" y="5365750"/>
          <p14:tracePt t="33976" x="2482850" y="5429250"/>
          <p14:tracePt t="33993" x="2622550" y="5581650"/>
          <p14:tracePt t="34010" x="2927350" y="5842000"/>
          <p14:tracePt t="34026" x="3321050" y="6121400"/>
          <p14:tracePt t="34045" x="3765550" y="6343650"/>
          <p14:tracePt t="34059" x="4102100" y="6483350"/>
          <p14:tracePt t="34076" x="4311650" y="6527800"/>
          <p14:tracePt t="34093" x="4362450" y="6534150"/>
          <p14:tracePt t="34110" x="4400550" y="6540500"/>
          <p14:tracePt t="34116" x="4432300" y="6540500"/>
          <p14:tracePt t="34126" x="4489450" y="6540500"/>
          <p14:tracePt t="34143" x="4629150" y="6540500"/>
          <p14:tracePt t="34160" x="4832350" y="6540500"/>
          <p14:tracePt t="34176" x="5010150" y="6540500"/>
          <p14:tracePt t="34193" x="5162550" y="6540500"/>
          <p14:tracePt t="34209" x="5327650" y="6540500"/>
          <p14:tracePt t="34226" x="5480050" y="6540500"/>
          <p14:tracePt t="34243" x="5683250" y="6540500"/>
          <p14:tracePt t="34259" x="6038850" y="6578600"/>
          <p14:tracePt t="34276" x="6280150" y="6604000"/>
          <p14:tracePt t="34293" x="6445250" y="6604000"/>
          <p14:tracePt t="34309" x="6540500" y="6604000"/>
          <p14:tracePt t="34327" x="6591300" y="6591300"/>
          <p14:tracePt t="34343" x="6642100" y="6559550"/>
          <p14:tracePt t="34361" x="6718300" y="6515100"/>
          <p14:tracePt t="34377" x="6781800" y="6470650"/>
          <p14:tracePt t="34393" x="6826250" y="6432550"/>
          <p14:tracePt t="34409" x="6858000" y="6400800"/>
          <p14:tracePt t="34426" x="6889750" y="6356350"/>
          <p14:tracePt t="34444" x="6908800" y="6324600"/>
          <p14:tracePt t="34461" x="6927850" y="6292850"/>
          <p14:tracePt t="34477" x="6946900" y="6261100"/>
          <p14:tracePt t="34492" x="6965950" y="6223000"/>
          <p14:tracePt t="34509" x="6965950" y="6203950"/>
          <p14:tracePt t="34526" x="6965950" y="6165850"/>
          <p14:tracePt t="34543" x="6965950" y="6127750"/>
          <p14:tracePt t="34559" x="6953250" y="6064250"/>
          <p14:tracePt t="34576" x="6915150" y="6013450"/>
          <p14:tracePt t="34592" x="6864350" y="5975350"/>
          <p14:tracePt t="34610" x="6819900" y="5937250"/>
          <p14:tracePt t="34616" x="6800850" y="5930900"/>
          <p14:tracePt t="34626" x="6775450" y="5930900"/>
          <p14:tracePt t="34644" x="6724650" y="5918200"/>
          <p14:tracePt t="34659" x="6673850" y="5918200"/>
          <p14:tracePt t="34677" x="6559550" y="5918200"/>
          <p14:tracePt t="34692" x="6432550" y="5918200"/>
          <p14:tracePt t="34709" x="6305550" y="5918200"/>
          <p14:tracePt t="34726" x="6178550" y="5918200"/>
          <p14:tracePt t="34742" x="6057900" y="5918200"/>
          <p14:tracePt t="34759" x="5943600" y="5918200"/>
          <p14:tracePt t="34775" x="5803900" y="5905500"/>
          <p14:tracePt t="34793" x="5670550" y="5873750"/>
          <p14:tracePt t="34809" x="5588000" y="5873750"/>
          <p14:tracePt t="34826" x="5511800" y="5873750"/>
          <p14:tracePt t="34842" x="5422900" y="5873750"/>
          <p14:tracePt t="34860" x="5334000" y="5873750"/>
          <p14:tracePt t="34877" x="5219700" y="5873750"/>
          <p14:tracePt t="34892" x="4997450" y="5873750"/>
          <p14:tracePt t="34909" x="4857750" y="5873750"/>
          <p14:tracePt t="34926" x="4743450" y="5873750"/>
          <p14:tracePt t="34942" x="4673600" y="5873750"/>
          <p14:tracePt t="34959" x="4610100" y="5873750"/>
          <p14:tracePt t="34975" x="4572000" y="5873750"/>
          <p14:tracePt t="34992" x="4546600" y="5880100"/>
          <p14:tracePt t="35009" x="4533900" y="5880100"/>
          <p14:tracePt t="35025" x="4521200" y="5892800"/>
          <p14:tracePt t="35042" x="4508500" y="5924550"/>
          <p14:tracePt t="35060" x="4489450" y="5969000"/>
          <p14:tracePt t="35075" x="4489450" y="6000750"/>
          <p14:tracePt t="35093" x="4483100" y="6051550"/>
          <p14:tracePt t="35109" x="4483100" y="6146800"/>
          <p14:tracePt t="35117" x="4495800" y="6178550"/>
          <p14:tracePt t="35126" x="4514850" y="6210300"/>
          <p14:tracePt t="35142" x="4546600" y="6242050"/>
          <p14:tracePt t="35159" x="4591050" y="6267450"/>
          <p14:tracePt t="35175" x="4635500" y="6280150"/>
          <p14:tracePt t="35192" x="4667250" y="6280150"/>
          <p14:tracePt t="35209" x="4692650" y="6280150"/>
          <p14:tracePt t="35225" x="4718050" y="6273800"/>
          <p14:tracePt t="35242" x="4781550" y="6242050"/>
          <p14:tracePt t="35260" x="4889500" y="6184900"/>
          <p14:tracePt t="35275" x="5124450" y="6102350"/>
          <p14:tracePt t="35293" x="5461000" y="5949950"/>
          <p14:tracePt t="35309" x="5607050" y="5886450"/>
          <p14:tracePt t="35326" x="5734050" y="5842000"/>
          <p14:tracePt t="35342" x="5842000" y="5816600"/>
          <p14:tracePt t="35360" x="5911850" y="5791200"/>
          <p14:tracePt t="35375" x="6019800" y="5765800"/>
          <p14:tracePt t="35392" x="6153150" y="5734050"/>
          <p14:tracePt t="35409" x="6299200" y="5708650"/>
          <p14:tracePt t="35427" x="6438900" y="5695950"/>
          <p14:tracePt t="35442" x="6578600" y="5695950"/>
          <p14:tracePt t="35461" x="6724650" y="5676900"/>
          <p14:tracePt t="35476" x="6769100" y="5676900"/>
          <p14:tracePt t="35492" x="6858000" y="5670550"/>
          <p14:tracePt t="35508" x="6915150" y="5670550"/>
          <p14:tracePt t="35525" x="6959600" y="5670550"/>
          <p14:tracePt t="35542" x="7029450" y="5670550"/>
          <p14:tracePt t="35558" x="7092950" y="5670550"/>
          <p14:tracePt t="35576" x="7162800" y="5670550"/>
          <p14:tracePt t="35592" x="7219950" y="5657850"/>
          <p14:tracePt t="35608" x="7245350" y="5657850"/>
          <p14:tracePt t="35613" x="7258050" y="5657850"/>
          <p14:tracePt t="35625" x="7270750" y="5651500"/>
          <p14:tracePt t="35752" x="7270750" y="5657850"/>
          <p14:tracePt t="35759" x="7270750" y="5683250"/>
          <p14:tracePt t="35775" x="7270750" y="5702300"/>
          <p14:tracePt t="35783" x="7270750" y="5708650"/>
          <p14:tracePt t="35793" x="7270750" y="5721350"/>
          <p14:tracePt t="35808" x="7270750" y="5784850"/>
          <p14:tracePt t="35825" x="7315200" y="5848350"/>
          <p14:tracePt t="35841" x="7385050" y="5886450"/>
          <p14:tracePt t="35860" x="7486650" y="5918200"/>
          <p14:tracePt t="35877" x="7594600" y="5949950"/>
          <p14:tracePt t="35892" x="7696200" y="5969000"/>
          <p14:tracePt t="35908" x="7766050" y="5969000"/>
          <p14:tracePt t="35925" x="7804150" y="5988050"/>
          <p14:tracePt t="35941" x="7848600" y="5988050"/>
          <p14:tracePt t="35958" x="7905750" y="5988050"/>
          <p14:tracePt t="35975" x="7981950" y="5988050"/>
          <p14:tracePt t="35991" x="8070850" y="5988050"/>
          <p14:tracePt t="36008" x="8153400" y="5988050"/>
          <p14:tracePt t="36025" x="8216900" y="5988050"/>
          <p14:tracePt t="36042" x="8261350" y="5969000"/>
          <p14:tracePt t="36058" x="8280400" y="5962650"/>
          <p14:tracePt t="36076" x="8280400" y="5956300"/>
          <p14:tracePt t="36091" x="8280400" y="5924550"/>
          <p14:tracePt t="36108" x="8280400" y="5905500"/>
          <p14:tracePt t="36124" x="8248650" y="5892800"/>
          <p14:tracePt t="36141" x="8166100" y="5848350"/>
          <p14:tracePt t="36158" x="8058150" y="5822950"/>
          <p14:tracePt t="36175" x="7880350" y="5810250"/>
          <p14:tracePt t="36191" x="7683500" y="5791200"/>
          <p14:tracePt t="36209" x="7518400" y="5791200"/>
          <p14:tracePt t="36225" x="7327900" y="5791200"/>
          <p14:tracePt t="36241" x="7175500" y="5791200"/>
          <p14:tracePt t="36258" x="7035800" y="5791200"/>
          <p14:tracePt t="36275" x="6921500" y="5791200"/>
          <p14:tracePt t="36293" x="6794500" y="5791200"/>
          <p14:tracePt t="36308" x="6559550" y="5822950"/>
          <p14:tracePt t="36325" x="6400800" y="5842000"/>
          <p14:tracePt t="36341" x="6223000" y="5873750"/>
          <p14:tracePt t="36358" x="6089650" y="5905500"/>
          <p14:tracePt t="36374" x="5988050" y="5905500"/>
          <p14:tracePt t="36391" x="5918200" y="5911850"/>
          <p14:tracePt t="36408" x="5848350" y="5924550"/>
          <p14:tracePt t="36424" x="5778500" y="5930900"/>
          <p14:tracePt t="36441" x="5721350" y="5949950"/>
          <p14:tracePt t="36458" x="5638800" y="5949950"/>
          <p14:tracePt t="36474" x="5568950" y="5956300"/>
          <p14:tracePt t="36491" x="5486400" y="5956300"/>
          <p14:tracePt t="36508" x="5403850" y="5956300"/>
          <p14:tracePt t="36524" x="5359400" y="5956300"/>
          <p14:tracePt t="36541" x="5327650" y="5969000"/>
          <p14:tracePt t="36558" x="5283200" y="5975350"/>
          <p14:tracePt t="36575" x="5232400" y="5994400"/>
          <p14:tracePt t="36591" x="5200650" y="6000750"/>
          <p14:tracePt t="36608" x="5175250" y="6013450"/>
          <p14:tracePt t="36613" x="5162550" y="6013450"/>
          <p14:tracePt t="36624" x="5156200" y="6019800"/>
          <p14:tracePt t="36641" x="5143500" y="6026150"/>
          <p14:tracePt t="36657" x="5124450" y="6045200"/>
          <p14:tracePt t="36676" x="5124450" y="6051550"/>
          <p14:tracePt t="36691" x="5118100" y="6064250"/>
          <p14:tracePt t="36708" x="5118100" y="6089650"/>
          <p14:tracePt t="36725" x="5118100" y="6108700"/>
          <p14:tracePt t="36741" x="5118100" y="6127750"/>
          <p14:tracePt t="36757" x="5118100" y="6140450"/>
          <p14:tracePt t="36774" x="5118100" y="6184900"/>
          <p14:tracePt t="36791" x="5118100" y="6210300"/>
          <p14:tracePt t="36807" x="5118100" y="6242050"/>
          <p14:tracePt t="36824" x="5130800" y="6267450"/>
          <p14:tracePt t="36841" x="5149850" y="6280150"/>
          <p14:tracePt t="36857" x="5168900" y="6286500"/>
          <p14:tracePt t="36875" x="5181600" y="6299200"/>
          <p14:tracePt t="36892" x="5200650" y="6305550"/>
          <p14:tracePt t="36907" x="5226050" y="6305550"/>
          <p14:tracePt t="36924" x="5289550" y="6318250"/>
          <p14:tracePt t="36941" x="5334000" y="6318250"/>
          <p14:tracePt t="36957" x="5384800" y="6318250"/>
          <p14:tracePt t="36974" x="5422900" y="6318250"/>
          <p14:tracePt t="36991" x="5454650" y="6318250"/>
          <p14:tracePt t="37007" x="5486400" y="6305550"/>
          <p14:tracePt t="37024" x="5518150" y="6286500"/>
          <p14:tracePt t="37040" x="5530850" y="6280150"/>
          <p14:tracePt t="37057" x="5537200" y="6267450"/>
          <p14:tracePt t="37074" x="5549900" y="6261100"/>
          <p14:tracePt t="37091" x="5556250" y="6242050"/>
          <p14:tracePt t="37107" x="5556250" y="6216650"/>
          <p14:tracePt t="37113" x="5556250" y="6197600"/>
          <p14:tracePt t="37124" x="5556250" y="6184900"/>
          <p14:tracePt t="37141" x="5556250" y="6159500"/>
          <p14:tracePt t="37157" x="5549900" y="6146800"/>
          <p14:tracePt t="37174" x="5543550" y="6146800"/>
          <p14:tracePt t="37215" x="5537200" y="6146800"/>
          <p14:tracePt t="37232" x="5524500" y="6146800"/>
          <p14:tracePt t="37256" x="5518150" y="6146800"/>
          <p14:tracePt t="37272" x="5499100" y="6146800"/>
          <p14:tracePt t="37344" x="5499100" y="6153150"/>
          <p14:tracePt t="37360" x="5499100" y="6165850"/>
          <p14:tracePt t="37367" x="5499100" y="6172200"/>
          <p14:tracePt t="37375" x="5511800" y="6191250"/>
          <p14:tracePt t="37390" x="5581650" y="6197600"/>
          <p14:tracePt t="37407" x="5683250" y="6216650"/>
          <p14:tracePt t="37423" x="5803900" y="6223000"/>
          <p14:tracePt t="37440" x="5918200" y="6223000"/>
          <p14:tracePt t="37457" x="6032500" y="6223000"/>
          <p14:tracePt t="37473" x="6172200" y="6223000"/>
          <p14:tracePt t="37490" x="6350000" y="6223000"/>
          <p14:tracePt t="37507" x="6527800" y="6223000"/>
          <p14:tracePt t="37524" x="6781800" y="6223000"/>
          <p14:tracePt t="37540" x="6934200" y="6223000"/>
          <p14:tracePt t="37558" x="7080250" y="6223000"/>
          <p14:tracePt t="37574" x="7181850" y="6223000"/>
          <p14:tracePt t="37590" x="7308850" y="6223000"/>
          <p14:tracePt t="37607" x="7442200" y="6210300"/>
          <p14:tracePt t="37612" x="7505700" y="6191250"/>
          <p14:tracePt t="37623" x="7581900" y="6191250"/>
          <p14:tracePt t="37640" x="7747000" y="6191250"/>
          <p14:tracePt t="37657" x="7886700" y="6191250"/>
          <p14:tracePt t="37673" x="8026400" y="6191250"/>
          <p14:tracePt t="37690" x="8159750" y="6191250"/>
          <p14:tracePt t="37708" x="8235950" y="6191250"/>
          <p14:tracePt t="37724" x="8337550" y="6191250"/>
          <p14:tracePt t="37740" x="8483600" y="6184900"/>
          <p14:tracePt t="37757" x="8559800" y="6184900"/>
          <p14:tracePt t="37773" x="8648700" y="6184900"/>
          <p14:tracePt t="37790" x="8756650" y="6184900"/>
          <p14:tracePt t="37806" x="8839200" y="6172200"/>
          <p14:tracePt t="37824" x="8978900" y="6172200"/>
          <p14:tracePt t="37840" x="9131300" y="6172200"/>
          <p14:tracePt t="37856" x="9258300" y="6172200"/>
          <p14:tracePt t="37876" x="9359900" y="6172200"/>
          <p14:tracePt t="37890" x="9404350" y="6172200"/>
          <p14:tracePt t="37906" x="9423400" y="6172200"/>
          <p14:tracePt t="37924" x="9436100" y="6165850"/>
          <p14:tracePt t="37940" x="9436100" y="6153150"/>
          <p14:tracePt t="37956" x="9436100" y="6121400"/>
          <p14:tracePt t="37973" x="9423400" y="6089650"/>
          <p14:tracePt t="37990" x="9290050" y="6032500"/>
          <p14:tracePt t="38006" x="9118600" y="5981700"/>
          <p14:tracePt t="38023" x="8953500" y="5969000"/>
          <p14:tracePt t="38040" x="8794750" y="5949950"/>
          <p14:tracePt t="38056" x="8642350" y="5949950"/>
          <p14:tracePt t="38073" x="8528050" y="5949950"/>
          <p14:tracePt t="38090" x="8432800" y="5949950"/>
          <p14:tracePt t="38106" x="8356600" y="5949950"/>
          <p14:tracePt t="38124" x="8242300" y="5969000"/>
          <p14:tracePt t="38130" x="8159750" y="5969000"/>
          <p14:tracePt t="38140" x="7981950" y="6000750"/>
          <p14:tracePt t="38157" x="7766050" y="6000750"/>
          <p14:tracePt t="38173" x="7588250" y="6000750"/>
          <p14:tracePt t="38190" x="7473950" y="6007100"/>
          <p14:tracePt t="38207" x="7410450" y="6026150"/>
          <p14:tracePt t="38223" x="7397750" y="6026150"/>
          <p14:tracePt t="38240" x="7385050" y="6026150"/>
          <p14:tracePt t="38257" x="7334250" y="6032500"/>
          <p14:tracePt t="38273" x="7245350" y="6045200"/>
          <p14:tracePt t="38290" x="7137400" y="6057900"/>
          <p14:tracePt t="38306" x="7029450" y="6076950"/>
          <p14:tracePt t="38325" x="6927850" y="6083300"/>
          <p14:tracePt t="38339" x="6819900" y="6083300"/>
          <p14:tracePt t="38356" x="6667500" y="6083300"/>
          <p14:tracePt t="38373" x="6553200" y="6083300"/>
          <p14:tracePt t="38389" x="6451600" y="6083300"/>
          <p14:tracePt t="38406" x="6356350" y="6083300"/>
          <p14:tracePt t="38423" x="6299200" y="6083300"/>
          <p14:tracePt t="38439" x="6254750" y="6083300"/>
          <p14:tracePt t="38456" x="6203950" y="6083300"/>
          <p14:tracePt t="38473" x="6134100" y="6083300"/>
          <p14:tracePt t="38489" x="6070600" y="6083300"/>
          <p14:tracePt t="38506" x="5969000" y="6083300"/>
          <p14:tracePt t="38524" x="5880100" y="6083300"/>
          <p14:tracePt t="38540" x="5784850" y="6108700"/>
          <p14:tracePt t="38556" x="5721350" y="6134100"/>
          <p14:tracePt t="38572" x="5683250" y="6146800"/>
          <p14:tracePt t="38591" x="5664200" y="6165850"/>
          <p14:tracePt t="38606" x="5645150" y="6184900"/>
          <p14:tracePt t="38624" x="5638800" y="6216650"/>
          <p14:tracePt t="38630" x="5626100" y="6235700"/>
          <p14:tracePt t="38639" x="5626100" y="6242050"/>
          <p14:tracePt t="38656" x="5626100" y="6280150"/>
          <p14:tracePt t="38672" x="5626100" y="6318250"/>
          <p14:tracePt t="38689" x="5645150" y="6337300"/>
          <p14:tracePt t="38708" x="5651500" y="6362700"/>
          <p14:tracePt t="38723" x="5670550" y="6381750"/>
          <p14:tracePt t="38740" x="5676900" y="6381750"/>
          <p14:tracePt t="38757" x="5689600" y="6381750"/>
          <p14:tracePt t="38772" x="5708650" y="6381750"/>
          <p14:tracePt t="38790" x="5734050" y="6400800"/>
          <p14:tracePt t="38806" x="5759450" y="6400800"/>
          <p14:tracePt t="38823" x="5797550" y="6400800"/>
          <p14:tracePt t="38840" x="5822950" y="6400800"/>
          <p14:tracePt t="38856" x="5861050" y="6400800"/>
          <p14:tracePt t="38873" x="5892800" y="6400800"/>
          <p14:tracePt t="38889" x="5918200" y="6400800"/>
          <p14:tracePt t="38906" x="5930900" y="6400800"/>
          <p14:tracePt t="38924" x="5956300" y="6400800"/>
          <p14:tracePt t="38940" x="5975350" y="6381750"/>
          <p14:tracePt t="38957" x="5988050" y="6375400"/>
          <p14:tracePt t="38972" x="6007100" y="6375400"/>
          <p14:tracePt t="38989" x="6019800" y="6362700"/>
          <p14:tracePt t="39006" x="6026150" y="6362700"/>
          <p14:tracePt t="39040" x="6038850" y="6356350"/>
          <p14:tracePt t="39056" x="6045200" y="6356350"/>
          <p14:tracePt t="39072" x="6051550" y="6356350"/>
          <p14:tracePt t="39112" x="6051550" y="6350000"/>
          <p14:tracePt t="39121" x="6057900" y="6350000"/>
          <p14:tracePt t="39136" x="6064250" y="6350000"/>
          <p14:tracePt t="39151" x="6070600" y="6343650"/>
          <p14:tracePt t="39158" x="6083300" y="6337300"/>
          <p14:tracePt t="39176" x="6089650" y="6324600"/>
          <p14:tracePt t="39189" x="6102350" y="6305550"/>
          <p14:tracePt t="39205" x="6108700" y="6292850"/>
          <p14:tracePt t="39222" x="6115050" y="6273800"/>
          <p14:tracePt t="39239" x="6127750" y="6254750"/>
          <p14:tracePt t="39256" x="6140450" y="6223000"/>
          <p14:tracePt t="39272" x="6140450" y="6210300"/>
          <p14:tracePt t="39289" x="6146800" y="6184900"/>
          <p14:tracePt t="39305" x="6159500" y="6146800"/>
          <p14:tracePt t="39322" x="6159500" y="6115050"/>
          <p14:tracePt t="39341" x="6159500" y="6076950"/>
          <p14:tracePt t="39357" x="6159500" y="6032500"/>
          <p14:tracePt t="39372" x="6115050" y="5943600"/>
          <p14:tracePt t="39389" x="6070600" y="5905500"/>
          <p14:tracePt t="39406" x="6026150" y="5880100"/>
          <p14:tracePt t="39422" x="5994400" y="5861050"/>
          <p14:tracePt t="39439" x="5937250" y="5854700"/>
          <p14:tracePt t="39455" x="5892800" y="5835650"/>
          <p14:tracePt t="39472" x="5829300" y="5835650"/>
          <p14:tracePt t="39488" x="5759450" y="5835650"/>
          <p14:tracePt t="39506" x="5683250" y="5835650"/>
          <p14:tracePt t="39522" x="5619750" y="5835650"/>
          <p14:tracePt t="39539" x="5594350" y="5835650"/>
          <p14:tracePt t="39556" x="5562600" y="5848350"/>
          <p14:tracePt t="39572" x="5537200" y="5886450"/>
          <p14:tracePt t="39589" x="5518150" y="5924550"/>
          <p14:tracePt t="39605" x="5518150" y="5975350"/>
          <p14:tracePt t="39622" x="5518150" y="6013450"/>
          <p14:tracePt t="39628" x="5518150" y="6064250"/>
          <p14:tracePt t="39638" x="5518150" y="6102350"/>
          <p14:tracePt t="39655" x="5581650" y="6210300"/>
          <p14:tracePt t="39672" x="5676900" y="6299200"/>
          <p14:tracePt t="39688" x="5759450" y="6362700"/>
          <p14:tracePt t="39705" x="5867400" y="6400800"/>
          <p14:tracePt t="39722" x="5962650" y="6426200"/>
          <p14:tracePt t="39738" x="6051550" y="6426200"/>
          <p14:tracePt t="39755" x="6134100" y="6438900"/>
          <p14:tracePt t="39773" x="6210300" y="6451600"/>
          <p14:tracePt t="39788" x="6362700" y="6477000"/>
          <p14:tracePt t="39805" x="6502400" y="6502400"/>
          <p14:tracePt t="39821" x="6699250" y="6534150"/>
          <p14:tracePt t="39839" x="6877050" y="6565900"/>
          <p14:tracePt t="39855" x="7061200" y="6597650"/>
          <p14:tracePt t="39872" x="7226300" y="6616700"/>
          <p14:tracePt t="39888" x="7410450" y="6648450"/>
          <p14:tracePt t="39906" x="7550150" y="6654800"/>
          <p14:tracePt t="39922" x="7632700" y="6673850"/>
          <p14:tracePt t="39938" x="7689850" y="6673850"/>
          <p14:tracePt t="39955" x="7708900" y="6673850"/>
          <p14:tracePt t="39971" x="7721600" y="6673850"/>
          <p14:tracePt t="39988" x="7772400" y="6667500"/>
          <p14:tracePt t="40005" x="7816850" y="6654800"/>
          <p14:tracePt t="40021" x="7867650" y="6648450"/>
          <p14:tracePt t="40038" x="7918450" y="6629400"/>
          <p14:tracePt t="40055" x="7956550" y="6616700"/>
          <p14:tracePt t="40071" x="7969250" y="6604000"/>
          <p14:tracePt t="40088" x="7988300" y="6591300"/>
          <p14:tracePt t="40105" x="8001000" y="6572250"/>
          <p14:tracePt t="40121" x="8001000" y="6527800"/>
          <p14:tracePt t="40138" x="8001000" y="6489700"/>
          <p14:tracePt t="40155" x="8001000" y="6451600"/>
          <p14:tracePt t="40171" x="7975600" y="6394450"/>
          <p14:tracePt t="40188" x="7931150" y="6330950"/>
          <p14:tracePt t="40205" x="7886700" y="6286500"/>
          <p14:tracePt t="40221" x="7848600" y="6242050"/>
          <p14:tracePt t="40238" x="7797800" y="6203950"/>
          <p14:tracePt t="40254" x="7759700" y="6165850"/>
          <p14:tracePt t="40271" x="7670800" y="6102350"/>
          <p14:tracePt t="40288" x="7556500" y="6038850"/>
          <p14:tracePt t="40304" x="7416800" y="5969000"/>
          <p14:tracePt t="40321" x="7270750" y="5886450"/>
          <p14:tracePt t="40340" x="7131050" y="5816600"/>
          <p14:tracePt t="40356" x="7010400" y="5759450"/>
          <p14:tracePt t="40373" x="6902450" y="5734050"/>
          <p14:tracePt t="40388" x="6737350" y="5708650"/>
          <p14:tracePt t="40405" x="6610350" y="5689600"/>
          <p14:tracePt t="40422" x="6432550" y="5689600"/>
          <p14:tracePt t="40438" x="6292850" y="5689600"/>
          <p14:tracePt t="40455" x="6153150" y="5689600"/>
          <p14:tracePt t="40471" x="6032500" y="5689600"/>
          <p14:tracePt t="40488" x="5943600" y="5689600"/>
          <p14:tracePt t="40505" x="5867400" y="5683250"/>
          <p14:tracePt t="40521" x="5772150" y="5683250"/>
          <p14:tracePt t="40538" x="5708650" y="5683250"/>
          <p14:tracePt t="40554" x="5638800" y="5683250"/>
          <p14:tracePt t="40572" x="5575300" y="5683250"/>
          <p14:tracePt t="40587" x="5511800" y="5702300"/>
          <p14:tracePt t="40604" x="5467350" y="5746750"/>
          <p14:tracePt t="40621" x="5429250" y="5784850"/>
          <p14:tracePt t="40637" x="5391150" y="5829300"/>
          <p14:tracePt t="40654" x="5359400" y="5880100"/>
          <p14:tracePt t="40671" x="5346700" y="5943600"/>
          <p14:tracePt t="40687" x="5346700" y="5994400"/>
          <p14:tracePt t="40704" x="5346700" y="6051550"/>
          <p14:tracePt t="40721" x="5346700" y="6089650"/>
          <p14:tracePt t="40737" x="5359400" y="6115050"/>
          <p14:tracePt t="40754" x="5365750" y="6134100"/>
          <p14:tracePt t="40772" x="5378450" y="6153150"/>
          <p14:tracePt t="40787" x="5397500" y="6165850"/>
          <p14:tracePt t="40804" x="5441950" y="6191250"/>
          <p14:tracePt t="40821" x="5505450" y="6216650"/>
          <p14:tracePt t="40837" x="5588000" y="6242050"/>
          <p14:tracePt t="40854" x="5657850" y="6267450"/>
          <p14:tracePt t="40871" x="5734050" y="6280150"/>
          <p14:tracePt t="40889" x="5803900" y="6305550"/>
          <p14:tracePt t="40905" x="5861050" y="6324600"/>
          <p14:tracePt t="40921" x="5899150" y="6330950"/>
          <p14:tracePt t="40937" x="5956300" y="6330950"/>
          <p14:tracePt t="40956" x="5994400" y="6330950"/>
          <p14:tracePt t="40972" x="6064250" y="6330950"/>
          <p14:tracePt t="40987" x="6127750" y="6330950"/>
          <p14:tracePt t="41005" x="6223000" y="6350000"/>
          <p14:tracePt t="41021" x="6267450" y="6350000"/>
          <p14:tracePt t="41037" x="6311900" y="6350000"/>
          <p14:tracePt t="41054" x="6356350" y="6350000"/>
          <p14:tracePt t="41071" x="6388100" y="6350000"/>
          <p14:tracePt t="41087" x="6407150" y="6350000"/>
          <p14:tracePt t="41104" x="6438900" y="6350000"/>
          <p14:tracePt t="41120" x="6483350" y="6350000"/>
          <p14:tracePt t="41129" x="6489700" y="6350000"/>
          <p14:tracePt t="41137" x="6508750" y="6350000"/>
          <p14:tracePt t="41154" x="6540500" y="6350000"/>
          <p14:tracePt t="41170" x="6559550" y="6350000"/>
          <p14:tracePt t="41187" x="6584950" y="6350000"/>
          <p14:tracePt t="41205" x="6597650" y="6350000"/>
          <p14:tracePt t="41221" x="6629400" y="6350000"/>
          <p14:tracePt t="41237" x="6654800" y="6350000"/>
          <p14:tracePt t="41254" x="6699250" y="6337300"/>
          <p14:tracePt t="41270" x="6724650" y="6330950"/>
          <p14:tracePt t="41287" x="6750050" y="6318250"/>
          <p14:tracePt t="41304" x="6769100" y="6318250"/>
          <p14:tracePt t="41320" x="6781800" y="6311900"/>
          <p14:tracePt t="41337" x="6807200" y="6311900"/>
          <p14:tracePt t="41354" x="6826250" y="6311900"/>
          <p14:tracePt t="41370" x="6838950" y="6311900"/>
          <p14:tracePt t="41387" x="6858000" y="6311900"/>
          <p14:tracePt t="41625" x="6883400" y="6311900"/>
          <p14:tracePt t="41632" x="6902450" y="6311900"/>
          <p14:tracePt t="41643" x="6921500" y="6311900"/>
          <p14:tracePt t="41661" x="6978650" y="6311900"/>
          <p14:tracePt t="41677" x="7073900" y="6311900"/>
          <p14:tracePt t="41693" x="7150100" y="6324600"/>
          <p14:tracePt t="41710" x="7181850" y="6337300"/>
          <p14:tracePt t="41728" x="7207250" y="6343650"/>
          <p14:tracePt t="41742" x="7264400" y="6369050"/>
          <p14:tracePt t="41759" x="7315200" y="6381750"/>
          <p14:tracePt t="41776" x="7404100" y="6407150"/>
          <p14:tracePt t="41793" x="7454900" y="6419850"/>
          <p14:tracePt t="41810" x="7486650" y="6432550"/>
          <p14:tracePt t="41827" x="7493000" y="6432550"/>
          <p14:tracePt t="41843" x="7499350" y="6432550"/>
          <p14:tracePt t="41860" x="7505700" y="6432550"/>
          <p14:tracePt t="41877" x="7607300" y="6451600"/>
          <p14:tracePt t="41892" x="7740650" y="6464300"/>
          <p14:tracePt t="41910" x="7918450" y="6496050"/>
          <p14:tracePt t="41926" x="8089900" y="6515100"/>
          <p14:tracePt t="41943" x="8216900" y="6540500"/>
          <p14:tracePt t="41959" x="8293100" y="6540500"/>
          <p14:tracePt t="41976" x="8350250" y="6540500"/>
          <p14:tracePt t="41992" x="8388350" y="6540500"/>
          <p14:tracePt t="42009" x="8439150" y="6540500"/>
          <p14:tracePt t="42026" x="8496300" y="6540500"/>
          <p14:tracePt t="42042" x="8547100" y="6540500"/>
          <p14:tracePt t="42060" x="8610600" y="6540500"/>
          <p14:tracePt t="42076" x="8724900" y="6540500"/>
          <p14:tracePt t="42093" x="8813800" y="6540500"/>
          <p14:tracePt t="42109" x="8864600" y="6540500"/>
          <p14:tracePt t="42126" x="8896350" y="6540500"/>
          <p14:tracePt t="42142" x="8915400" y="6540500"/>
          <p14:tracePt t="42159" x="8953500" y="6540500"/>
          <p14:tracePt t="42175" x="8997950" y="6540500"/>
          <p14:tracePt t="42192" x="9042400" y="6540500"/>
          <p14:tracePt t="42209" x="9086850" y="6540500"/>
          <p14:tracePt t="42225" x="9118600" y="6546850"/>
          <p14:tracePt t="42242" x="9124950" y="6546850"/>
          <p14:tracePt t="42260" x="9137650" y="6546850"/>
          <p14:tracePt t="42295" x="9156700" y="6553200"/>
          <p14:tracePt t="42302" x="9163050" y="6559550"/>
          <p14:tracePt t="42313" x="9175750" y="6572250"/>
          <p14:tracePt t="42325" x="9201150" y="6597650"/>
          <p14:tracePt t="42342" x="9207500" y="6604000"/>
          <p14:tracePt t="42359" x="9220200" y="6610350"/>
          <p14:tracePt t="42448" x="9220200" y="6616700"/>
          <p14:tracePt t="42455" x="9220200" y="6623050"/>
          <p14:tracePt t="42464" x="9220200" y="6629400"/>
          <p14:tracePt t="42496" x="9220200" y="6635750"/>
          <p14:tracePt t="42518" x="9220200" y="6642100"/>
          <p14:tracePt t="42551" x="9220200" y="6648450"/>
          <p14:tracePt t="42846" x="9213850" y="6654800"/>
          <p14:tracePt t="42975" x="9207500" y="6654800"/>
          <p14:tracePt t="42993" x="9194800" y="6654800"/>
          <p14:tracePt t="42998" x="9188450" y="6654800"/>
          <p14:tracePt t="43087" x="9175750" y="6654800"/>
          <p14:tracePt t="43759" x="9169400" y="6654800"/>
          <p14:tracePt t="43777" x="9150350" y="6654800"/>
          <p14:tracePt t="43800" x="9131300" y="6661150"/>
          <p14:tracePt t="43808" x="9124950" y="6667500"/>
          <p14:tracePt t="43832" x="9118600" y="6667500"/>
          <p14:tracePt t="44663" x="9105900" y="66675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fotos\DSC042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261684" y="5933485"/>
            <a:ext cx="10172362" cy="861774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n-US" sz="2000" dirty="0">
                <a:latin typeface="Arial" panose="020B0604020202020204" pitchFamily="34" charset="0"/>
              </a:rPr>
              <a:t>265 gr</a:t>
            </a:r>
            <a:r>
              <a:rPr lang="es-ES" altLang="en-US" sz="2000" dirty="0" smtClean="0">
                <a:latin typeface="Arial" panose="020B0604020202020204" pitchFamily="34" charset="0"/>
              </a:rPr>
              <a:t>.= 220 gr de tomate + 30 gr de lechuga =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n-US" sz="2000" dirty="0" smtClean="0">
                <a:latin typeface="Arial" panose="020B0604020202020204" pitchFamily="34" charset="0"/>
              </a:rPr>
              <a:t>12 o 13 + 2= 15 gr de HC</a:t>
            </a:r>
            <a:endParaRPr lang="es-ES" altLang="en-US" sz="2000" dirty="0"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3014679"/>
      </p:ext>
    </p:extLst>
  </p:cSld>
  <p:clrMapOvr>
    <a:masterClrMapping/>
  </p:clrMapOvr>
  <p:transition spd="slow" advTm="433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9" grpId="0" animBg="1" autoUpdateAnimBg="0"/>
    </p:bldLst>
  </p:timing>
  <p:extLst>
    <p:ext uri="{3A86A75C-4F4B-4683-9AE1-C65F6400EC91}">
      <p14:laserTraceLst xmlns:p14="http://schemas.microsoft.com/office/powerpoint/2010/main">
        <p14:tracePtLst>
          <p14:tracePt t="217" x="9099550" y="6667500"/>
          <p14:tracePt t="2046" x="9086850" y="6667500"/>
          <p14:tracePt t="2053" x="9080500" y="6667500"/>
          <p14:tracePt t="2065" x="9061450" y="6648450"/>
          <p14:tracePt t="2082" x="9042400" y="6635750"/>
          <p14:tracePt t="2098" x="8997950" y="6597650"/>
          <p14:tracePt t="2115" x="8991600" y="6591300"/>
          <p14:tracePt t="2132" x="8978900" y="6578600"/>
          <p14:tracePt t="2149" x="8953500" y="6559550"/>
          <p14:tracePt t="2165" x="8934450" y="6553200"/>
          <p14:tracePt t="2182" x="8915400" y="6540500"/>
          <p14:tracePt t="2198" x="8896350" y="6534150"/>
          <p14:tracePt t="2214" x="8890000" y="6527800"/>
          <p14:tracePt t="2231" x="8883650" y="6521450"/>
          <p14:tracePt t="2248" x="8877300" y="6521450"/>
          <p14:tracePt t="2264" x="8858250" y="6515100"/>
          <p14:tracePt t="2281" x="8851900" y="6515100"/>
          <p14:tracePt t="2298" x="8832850" y="6515100"/>
          <p14:tracePt t="2314" x="8826500" y="6515100"/>
          <p14:tracePt t="2331" x="8820150" y="6508750"/>
          <p14:tracePt t="2364" x="8813800" y="6508750"/>
          <p14:tracePt t="2382" x="8794750" y="6508750"/>
          <p14:tracePt t="2398" x="8763000" y="6508750"/>
          <p14:tracePt t="2415" x="8712200" y="6496050"/>
          <p14:tracePt t="2431" x="8667750" y="6483350"/>
          <p14:tracePt t="2448" x="8616950" y="6464300"/>
          <p14:tracePt t="2464" x="8528050" y="6438900"/>
          <p14:tracePt t="2481" x="8451850" y="6407150"/>
          <p14:tracePt t="2499" x="8293100" y="6330950"/>
          <p14:tracePt t="2514" x="8242300" y="6292850"/>
          <p14:tracePt t="2531" x="8178800" y="6254750"/>
          <p14:tracePt t="2548" x="8134350" y="6242050"/>
          <p14:tracePt t="2564" x="8102600" y="6229350"/>
          <p14:tracePt t="2581" x="8089900" y="6223000"/>
          <p14:tracePt t="2598" x="8070850" y="6216650"/>
          <p14:tracePt t="2614" x="8039100" y="6197600"/>
          <p14:tracePt t="2631" x="8001000" y="6184900"/>
          <p14:tracePt t="2647" x="7950200" y="6159500"/>
          <p14:tracePt t="2664" x="7874000" y="6121400"/>
          <p14:tracePt t="2681" x="7797800" y="6076950"/>
          <p14:tracePt t="2697" x="7727950" y="6051550"/>
          <p14:tracePt t="2714" x="7626350" y="6000750"/>
          <p14:tracePt t="2731" x="7556500" y="5981700"/>
          <p14:tracePt t="2749" x="7467600" y="5937250"/>
          <p14:tracePt t="2764" x="7410450" y="5930900"/>
          <p14:tracePt t="2781" x="7321550" y="5886450"/>
          <p14:tracePt t="2785" x="7296150" y="5880100"/>
          <p14:tracePt t="2798" x="7264400" y="5861050"/>
          <p14:tracePt t="2814" x="7200900" y="5829300"/>
          <p14:tracePt t="2830" x="7156450" y="5816600"/>
          <p14:tracePt t="2847" x="7137400" y="5797550"/>
          <p14:tracePt t="2882" x="7124700" y="5791200"/>
          <p14:tracePt t="2897" x="7112000" y="5784850"/>
          <p14:tracePt t="2914" x="7099300" y="5778500"/>
          <p14:tracePt t="2930" x="7080250" y="5765800"/>
          <p14:tracePt t="2947" x="7067550" y="5759450"/>
          <p14:tracePt t="2963" x="7054850" y="5746750"/>
          <p14:tracePt t="2980" x="7035800" y="5740400"/>
          <p14:tracePt t="2997" x="7023100" y="5734050"/>
          <p14:tracePt t="3013" x="7023100" y="5727700"/>
          <p14:tracePt t="3030" x="7016750" y="5721350"/>
          <p14:tracePt t="3063" x="7004050" y="5715000"/>
          <p14:tracePt t="3097" x="6997700" y="5708650"/>
          <p14:tracePt t="3132" x="6985000" y="5708650"/>
          <p14:tracePt t="3523" x="6978650" y="5702300"/>
          <p14:tracePt t="4236" x="6978650" y="5695950"/>
          <p14:tracePt t="4244" x="6972300" y="5695950"/>
          <p14:tracePt t="4256" x="6965950" y="5695950"/>
          <p14:tracePt t="4278" x="6953250" y="5695950"/>
          <p14:tracePt t="4295" x="6946900" y="5689600"/>
          <p14:tracePt t="4804" x="6940550" y="5683250"/>
          <p14:tracePt t="4821" x="6934200" y="5676900"/>
          <p14:tracePt t="4846" x="6927850" y="5670550"/>
          <p14:tracePt t="4870" x="6921500" y="5664200"/>
          <p14:tracePt t="4901" x="6915150" y="5664200"/>
          <p14:tracePt t="4908" x="6908800" y="5657850"/>
          <p14:tracePt t="4932" x="6902450" y="5657850"/>
          <p14:tracePt t="4958" x="6902450" y="5651500"/>
          <p14:tracePt t="4965" x="6896100" y="5645150"/>
          <p14:tracePt t="4980" x="6889750" y="5645150"/>
          <p14:tracePt t="4991" x="6883400" y="5645150"/>
          <p14:tracePt t="5007" x="6877050" y="5638800"/>
          <p14:tracePt t="5024" x="6864350" y="5626100"/>
          <p14:tracePt t="5041" x="6864350" y="5613400"/>
          <p14:tracePt t="5058" x="6858000" y="5607050"/>
          <p14:tracePt t="5101" x="6851650" y="5607050"/>
          <p14:tracePt t="5124" x="6851650" y="5600700"/>
          <p14:tracePt t="5132" x="6845300" y="5594350"/>
          <p14:tracePt t="5142" x="6832600" y="5581650"/>
          <p14:tracePt t="5157" x="6819900" y="5575300"/>
          <p14:tracePt t="5175" x="6800850" y="5562600"/>
          <p14:tracePt t="5191" x="6743700" y="5537200"/>
          <p14:tracePt t="5207" x="6680200" y="5518150"/>
          <p14:tracePt t="5224" x="6578600" y="5480050"/>
          <p14:tracePt t="5241" x="6477000" y="5429250"/>
          <p14:tracePt t="5258" x="6356350" y="5378450"/>
          <p14:tracePt t="5274" x="6216650" y="5314950"/>
          <p14:tracePt t="5291" x="6102350" y="5270500"/>
          <p14:tracePt t="5307" x="6007100" y="5232400"/>
          <p14:tracePt t="5324" x="5829300" y="5149850"/>
          <p14:tracePt t="5342" x="5645150" y="5092700"/>
          <p14:tracePt t="5357" x="5454650" y="5029200"/>
          <p14:tracePt t="5374" x="5283200" y="4978400"/>
          <p14:tracePt t="5391" x="5149850" y="4940300"/>
          <p14:tracePt t="5407" x="5048250" y="4927600"/>
          <p14:tracePt t="5425" x="5041900" y="4927600"/>
          <p14:tracePt t="5533" x="5035550" y="4927600"/>
          <p14:tracePt t="5541" x="5035550" y="4946650"/>
          <p14:tracePt t="5550" x="5067300" y="4972050"/>
          <p14:tracePt t="5557" x="5137150" y="5010150"/>
          <p14:tracePt t="5574" x="5314950" y="5111750"/>
          <p14:tracePt t="5591" x="5549900" y="5219700"/>
          <p14:tracePt t="5607" x="5772150" y="5314950"/>
          <p14:tracePt t="5624" x="6019800" y="5378450"/>
          <p14:tracePt t="5642" x="6273800" y="5441950"/>
          <p14:tracePt t="5657" x="6477000" y="5454650"/>
          <p14:tracePt t="5675" x="6705600" y="5454650"/>
          <p14:tracePt t="5690" x="6870700" y="5454650"/>
          <p14:tracePt t="5707" x="7086600" y="5454650"/>
          <p14:tracePt t="5724" x="7327900" y="5454650"/>
          <p14:tracePt t="5740" x="7531100" y="5454650"/>
          <p14:tracePt t="5757" x="7689850" y="5422900"/>
          <p14:tracePt t="5774" x="7797800" y="5365750"/>
          <p14:tracePt t="5790" x="7842250" y="5321300"/>
          <p14:tracePt t="5796" x="7867650" y="5276850"/>
          <p14:tracePt t="5807" x="7886700" y="5245100"/>
          <p14:tracePt t="5823" x="7912100" y="5124450"/>
          <p14:tracePt t="5840" x="7924800" y="4959350"/>
          <p14:tracePt t="5858" x="7924800" y="4730750"/>
          <p14:tracePt t="5875" x="7854950" y="4330700"/>
          <p14:tracePt t="5891" x="7747000" y="4108450"/>
          <p14:tracePt t="5907" x="7626350" y="3924300"/>
          <p14:tracePt t="5926" x="7531100" y="3746500"/>
          <p14:tracePt t="5940" x="7416800" y="3594100"/>
          <p14:tracePt t="5957" x="7315200" y="3454400"/>
          <p14:tracePt t="5974" x="7232650" y="3340100"/>
          <p14:tracePt t="5992" x="7150100" y="3244850"/>
          <p14:tracePt t="6007" x="7073900" y="3130550"/>
          <p14:tracePt t="6024" x="6978650" y="3035300"/>
          <p14:tracePt t="6040" x="6883400" y="2933700"/>
          <p14:tracePt t="6059" x="6762750" y="2825750"/>
          <p14:tracePt t="6074" x="6654800" y="2755900"/>
          <p14:tracePt t="6090" x="6432550" y="2635250"/>
          <p14:tracePt t="6107" x="6273800" y="2565400"/>
          <p14:tracePt t="6124" x="6121400" y="2495550"/>
          <p14:tracePt t="6142" x="5975350" y="2451100"/>
          <p14:tracePt t="6157" x="5803900" y="2400300"/>
          <p14:tracePt t="6173" x="5638800" y="2368550"/>
          <p14:tracePt t="6190" x="5480050" y="2349500"/>
          <p14:tracePt t="6207" x="5327650" y="2349500"/>
          <p14:tracePt t="6223" x="5187950" y="2349500"/>
          <p14:tracePt t="6240" x="5035550" y="2349500"/>
          <p14:tracePt t="6257" x="4876800" y="2368550"/>
          <p14:tracePt t="6274" x="4730750" y="2432050"/>
          <p14:tracePt t="6290" x="4457700" y="2501900"/>
          <p14:tracePt t="6307" x="4248150" y="2584450"/>
          <p14:tracePt t="6323" x="4083050" y="2654300"/>
          <p14:tracePt t="6340" x="3911600" y="2768600"/>
          <p14:tracePt t="6357" x="3778250" y="2914650"/>
          <p14:tracePt t="6373" x="3714750" y="3111500"/>
          <p14:tracePt t="6390" x="3702050" y="3327400"/>
          <p14:tracePt t="6406" x="3702050" y="3575050"/>
          <p14:tracePt t="6423" x="3721100" y="3816350"/>
          <p14:tracePt t="6440" x="3784600" y="4013200"/>
          <p14:tracePt t="6457" x="3873500" y="4210050"/>
          <p14:tracePt t="6474" x="3962400" y="4349750"/>
          <p14:tracePt t="6490" x="4102100" y="4514850"/>
          <p14:tracePt t="6506" x="4203700" y="4622800"/>
          <p14:tracePt t="6523" x="4356100" y="4730750"/>
          <p14:tracePt t="6540" x="4546600" y="4838700"/>
          <p14:tracePt t="6556" x="4730750" y="4927600"/>
          <p14:tracePt t="6573" x="4902200" y="5010150"/>
          <p14:tracePt t="6590" x="5080000" y="5086350"/>
          <p14:tracePt t="6607" x="5251450" y="5143500"/>
          <p14:tracePt t="6623" x="5435600" y="5207000"/>
          <p14:tracePt t="6642" x="5664200" y="5270500"/>
          <p14:tracePt t="6656" x="5911850" y="5302250"/>
          <p14:tracePt t="6675" x="6165850" y="5334000"/>
          <p14:tracePt t="6690" x="6546850" y="5365750"/>
          <p14:tracePt t="6706" x="6769100" y="5365750"/>
          <p14:tracePt t="6723" x="6985000" y="5365750"/>
          <p14:tracePt t="6739" x="7200900" y="5340350"/>
          <p14:tracePt t="6757" x="7423150" y="5264150"/>
          <p14:tracePt t="6773" x="7632700" y="5207000"/>
          <p14:tracePt t="6789" x="7791450" y="5162550"/>
          <p14:tracePt t="6794" x="7835900" y="5149850"/>
          <p14:tracePt t="6806" x="7880350" y="5118100"/>
          <p14:tracePt t="6823" x="7931150" y="5099050"/>
          <p14:tracePt t="6839" x="7969250" y="5080000"/>
          <p14:tracePt t="6856" x="7988300" y="5073650"/>
          <p14:tracePt t="6873" x="8013700" y="5054600"/>
          <p14:tracePt t="6890" x="8026400" y="5035550"/>
          <p14:tracePt t="7021" x="8032750" y="5041900"/>
          <p14:tracePt t="7029" x="8032750" y="5067300"/>
          <p14:tracePt t="7039" x="8032750" y="5073650"/>
          <p14:tracePt t="7057" x="8032750" y="5099050"/>
          <p14:tracePt t="7075" x="8032750" y="5118100"/>
          <p14:tracePt t="7089" x="8039100" y="5124450"/>
          <p14:tracePt t="7107" x="8039100" y="5149850"/>
          <p14:tracePt t="7123" x="8039100" y="5156200"/>
          <p14:tracePt t="7366" x="8051800" y="5156200"/>
          <p14:tracePt t="7374" x="8070850" y="5156200"/>
          <p14:tracePt t="7381" x="8077200" y="5156200"/>
          <p14:tracePt t="7391" x="8096250" y="5143500"/>
          <p14:tracePt t="7406" x="8121650" y="5137150"/>
          <p14:tracePt t="7423" x="8223250" y="5092700"/>
          <p14:tracePt t="7439" x="8331200" y="5048250"/>
          <p14:tracePt t="7456" x="8451850" y="4953000"/>
          <p14:tracePt t="7472" x="8559800" y="4775200"/>
          <p14:tracePt t="7490" x="8636000" y="4591050"/>
          <p14:tracePt t="7505" x="8718550" y="4298950"/>
          <p14:tracePt t="7522" x="8724900" y="4121150"/>
          <p14:tracePt t="7539" x="8756650" y="3943350"/>
          <p14:tracePt t="7555" x="8775700" y="3759200"/>
          <p14:tracePt t="7572" x="8788400" y="3594100"/>
          <p14:tracePt t="7589" x="8788400" y="3441700"/>
          <p14:tracePt t="7606" x="8750300" y="3213100"/>
          <p14:tracePt t="7624" x="8616950" y="2952750"/>
          <p14:tracePt t="7639" x="8439150" y="2698750"/>
          <p14:tracePt t="7655" x="8255000" y="2444750"/>
          <p14:tracePt t="7672" x="8058150" y="2235200"/>
          <p14:tracePt t="7689" x="7924800" y="2082800"/>
          <p14:tracePt t="7706" x="7823200" y="2000250"/>
          <p14:tracePt t="7722" x="7759700" y="1924050"/>
          <p14:tracePt t="7739" x="7734300" y="1885950"/>
          <p14:tracePt t="7755" x="7677150" y="1841500"/>
          <p14:tracePt t="7772" x="7607300" y="1784350"/>
          <p14:tracePt t="7788" x="7518400" y="1708150"/>
          <p14:tracePt t="7805" x="7404100" y="1651000"/>
          <p14:tracePt t="7822" x="7283450" y="1587500"/>
          <p14:tracePt t="7839" x="7143750" y="1524000"/>
          <p14:tracePt t="7855" x="7035800" y="1498600"/>
          <p14:tracePt t="7872" x="6915150" y="1473200"/>
          <p14:tracePt t="7891" x="6769100" y="1422400"/>
          <p14:tracePt t="7906" x="6584950" y="1384300"/>
          <p14:tracePt t="7923" x="6280150" y="1333500"/>
          <p14:tracePt t="7938" x="5994400" y="1295400"/>
          <p14:tracePt t="7956" x="5727700" y="1263650"/>
          <p14:tracePt t="7973" x="5422900" y="1231900"/>
          <p14:tracePt t="7989" x="5168900" y="1225550"/>
          <p14:tracePt t="8005" x="4889500" y="1187450"/>
          <p14:tracePt t="8023" x="4660900" y="1187450"/>
          <p14:tracePt t="8038" x="4432300" y="1187450"/>
          <p14:tracePt t="8055" x="4298950" y="1225550"/>
          <p14:tracePt t="8072" x="4152900" y="1295400"/>
          <p14:tracePt t="8089" x="3975100" y="1409700"/>
          <p14:tracePt t="8106" x="3797300" y="1530350"/>
          <p14:tracePt t="8122" x="3536950" y="1739900"/>
          <p14:tracePt t="8139" x="3435350" y="1879600"/>
          <p14:tracePt t="8155" x="3365500" y="2019300"/>
          <p14:tracePt t="8171" x="3314700" y="2190750"/>
          <p14:tracePt t="8188" x="3308350" y="2305050"/>
          <p14:tracePt t="8205" x="3276600" y="2451100"/>
          <p14:tracePt t="8221" x="3257550" y="2584450"/>
          <p14:tracePt t="8238" x="3251200" y="2698750"/>
          <p14:tracePt t="8255" x="3251200" y="2838450"/>
          <p14:tracePt t="8271" x="3251200" y="3003550"/>
          <p14:tracePt t="8289" x="3251200" y="3181350"/>
          <p14:tracePt t="8295" x="3263900" y="3263900"/>
          <p14:tracePt t="8306" x="3295650" y="3340100"/>
          <p14:tracePt t="8321" x="3352800" y="3543300"/>
          <p14:tracePt t="8338" x="3429000" y="3683000"/>
          <p14:tracePt t="8355" x="3517900" y="3816350"/>
          <p14:tracePt t="8371" x="3619500" y="3949700"/>
          <p14:tracePt t="8389" x="3765550" y="4102100"/>
          <p14:tracePt t="8405" x="3898900" y="4254500"/>
          <p14:tracePt t="8422" x="4032250" y="4400550"/>
          <p14:tracePt t="8438" x="4210050" y="4546600"/>
          <p14:tracePt t="8455" x="4362450" y="4667250"/>
          <p14:tracePt t="8472" x="4502150" y="4768850"/>
          <p14:tracePt t="8488" x="4654550" y="4857750"/>
          <p14:tracePt t="8507" x="4800600" y="4946650"/>
          <p14:tracePt t="8524" x="4978400" y="5041900"/>
          <p14:tracePt t="8538" x="5245100" y="5156200"/>
          <p14:tracePt t="8555" x="5416550" y="5194300"/>
          <p14:tracePt t="8571" x="5619750" y="5245100"/>
          <p14:tracePt t="8589" x="5803900" y="5276850"/>
          <p14:tracePt t="8605" x="5969000" y="5289550"/>
          <p14:tracePt t="8621" x="6134100" y="5289550"/>
          <p14:tracePt t="8639" x="6261100" y="5289550"/>
          <p14:tracePt t="8654" x="6369050" y="5283200"/>
          <p14:tracePt t="8672" x="6451600" y="5257800"/>
          <p14:tracePt t="8688" x="6546850" y="5251450"/>
          <p14:tracePt t="8705" x="6648450" y="5232400"/>
          <p14:tracePt t="8723" x="6718300" y="5226050"/>
          <p14:tracePt t="8738" x="6794500" y="5200650"/>
          <p14:tracePt t="8755" x="6838950" y="5200650"/>
          <p14:tracePt t="8771" x="6877050" y="5187950"/>
          <p14:tracePt t="8788" x="6921500" y="5187950"/>
          <p14:tracePt t="8804" x="6953250" y="5181600"/>
          <p14:tracePt t="8809" x="6959600" y="5181600"/>
          <p14:tracePt t="8838" x="6972300" y="5181600"/>
          <p14:tracePt t="8974" x="6972300" y="5187950"/>
          <p14:tracePt t="8981" x="6946900" y="5200650"/>
          <p14:tracePt t="8989" x="6927850" y="5219700"/>
          <p14:tracePt t="9005" x="6883400" y="5251450"/>
          <p14:tracePt t="9021" x="6845300" y="5283200"/>
          <p14:tracePt t="9038" x="6800850" y="5321300"/>
          <p14:tracePt t="9056" x="6769100" y="5340350"/>
          <p14:tracePt t="9071" x="6731000" y="5372100"/>
          <p14:tracePt t="9088" x="6692900" y="5391150"/>
          <p14:tracePt t="9104" x="6654800" y="5410200"/>
          <p14:tracePt t="9122" x="6629400" y="5416550"/>
          <p14:tracePt t="9138" x="6591300" y="5441950"/>
          <p14:tracePt t="9156" x="6559550" y="5467350"/>
          <p14:tracePt t="9171" x="6534150" y="5480050"/>
          <p14:tracePt t="9187" x="6515100" y="5492750"/>
          <p14:tracePt t="9204" x="6496050" y="5492750"/>
          <p14:tracePt t="9333" x="6489700" y="5492750"/>
          <p14:tracePt t="9541" x="6477000" y="5505450"/>
          <p14:tracePt t="9559" x="6477000" y="5511800"/>
          <p14:tracePt t="9566" x="6464300" y="5511800"/>
          <p14:tracePt t="9578" x="6457950" y="5518150"/>
          <p14:tracePt t="9595" x="6445250" y="5530850"/>
          <p14:tracePt t="9610" x="6426200" y="5543550"/>
          <p14:tracePt t="9627" x="6407150" y="5549900"/>
          <p14:tracePt t="9644" x="6381750" y="5549900"/>
          <p14:tracePt t="9661" x="6350000" y="5549900"/>
          <p14:tracePt t="9677" x="6337300" y="5549900"/>
          <p14:tracePt t="9694" x="6330950" y="5549900"/>
          <p14:tracePt t="9711" x="6318250" y="5562600"/>
          <p14:tracePt t="9728" x="6311900" y="5562600"/>
          <p14:tracePt t="9743" x="6299200" y="5562600"/>
          <p14:tracePt t="9760" x="6286500" y="5562600"/>
          <p14:tracePt t="9777" x="6267450" y="5562600"/>
          <p14:tracePt t="9793" x="6254750" y="5549900"/>
          <p14:tracePt t="9895" x="6223000" y="5549900"/>
          <p14:tracePt t="9901" x="6203950" y="5549900"/>
          <p14:tracePt t="9910" x="6197600" y="5549900"/>
          <p14:tracePt t="9928" x="6165850" y="5549900"/>
          <p14:tracePt t="9944" x="6140450" y="5549900"/>
          <p14:tracePt t="9962" x="6134100" y="5556250"/>
          <p14:tracePt t="9977" x="6108700" y="5575300"/>
          <p14:tracePt t="9994" x="6064250" y="5600700"/>
          <p14:tracePt t="10010" x="6057900" y="5600700"/>
          <p14:tracePt t="10043" x="6045200" y="5607050"/>
          <p14:tracePt t="10070" x="6038850" y="5607050"/>
          <p14:tracePt t="10102" x="6032500" y="5607050"/>
          <p14:tracePt t="10109" x="6019800" y="5607050"/>
          <p14:tracePt t="10117" x="6013450" y="5607050"/>
          <p14:tracePt t="10127" x="6007100" y="5613400"/>
          <p14:tracePt t="10151" x="6007100" y="5619750"/>
          <p14:tracePt t="10160" x="6000750" y="5626100"/>
          <p14:tracePt t="10177" x="5994400" y="5632450"/>
          <p14:tracePt t="10193" x="5994400" y="5645150"/>
          <p14:tracePt t="10302" x="5988050" y="5651500"/>
          <p14:tracePt t="10309" x="5981700" y="5651500"/>
          <p14:tracePt t="10317" x="5949950" y="5651500"/>
          <p14:tracePt t="10327" x="5892800" y="5645150"/>
          <p14:tracePt t="10343" x="5708650" y="5549900"/>
          <p14:tracePt t="10360" x="5422900" y="5435600"/>
          <p14:tracePt t="10379" x="5118100" y="5314950"/>
          <p14:tracePt t="10394" x="4832350" y="5232400"/>
          <p14:tracePt t="10410" x="4533900" y="5149850"/>
          <p14:tracePt t="10426" x="4445000" y="5149850"/>
          <p14:tracePt t="10443" x="4400550" y="5143500"/>
          <p14:tracePt t="10460" x="4387850" y="5143500"/>
          <p14:tracePt t="10477" x="4368800" y="5143500"/>
          <p14:tracePt t="10494" x="4349750" y="5143500"/>
          <p14:tracePt t="10510" x="4330700" y="5143500"/>
          <p14:tracePt t="10527" x="4292600" y="5143500"/>
          <p14:tracePt t="10544" x="4260850" y="5143500"/>
          <p14:tracePt t="10560" x="4203700" y="5149850"/>
          <p14:tracePt t="10579" x="4159250" y="5162550"/>
          <p14:tracePt t="10595" x="4102100" y="5187950"/>
          <p14:tracePt t="10610" x="4038600" y="5207000"/>
          <p14:tracePt t="10627" x="4013200" y="5213350"/>
          <p14:tracePt t="10643" x="3987800" y="5226050"/>
          <p14:tracePt t="10660" x="3949700" y="5251450"/>
          <p14:tracePt t="10677" x="3917950" y="5289550"/>
          <p14:tracePt t="10693" x="3879850" y="5334000"/>
          <p14:tracePt t="10711" x="3841750" y="5416550"/>
          <p14:tracePt t="10726" x="3816350" y="5467350"/>
          <p14:tracePt t="10744" x="3810000" y="5505450"/>
          <p14:tracePt t="10760" x="3797300" y="5549900"/>
          <p14:tracePt t="10776" x="3797300" y="5613400"/>
          <p14:tracePt t="10794" x="3790950" y="5683250"/>
          <p14:tracePt t="10799" x="3790950" y="5734050"/>
          <p14:tracePt t="10812" x="3790950" y="5816600"/>
          <p14:tracePt t="10827" x="3790950" y="5886450"/>
          <p14:tracePt t="10843" x="3790950" y="5924550"/>
          <p14:tracePt t="10859" x="3790950" y="5943600"/>
          <p14:tracePt t="10876" x="3790950" y="5956300"/>
          <p14:tracePt t="10909" x="3790950" y="5975350"/>
          <p14:tracePt t="10926" x="3790950" y="5994400"/>
          <p14:tracePt t="10943" x="3790950" y="6019800"/>
          <p14:tracePt t="10960" x="3797300" y="6045200"/>
          <p14:tracePt t="10977" x="3803650" y="6057900"/>
          <p14:tracePt t="10994" x="3803650" y="6064250"/>
          <p14:tracePt t="11010" x="3803650" y="6096000"/>
          <p14:tracePt t="11026" x="3803650" y="6108700"/>
          <p14:tracePt t="11043" x="3810000" y="6121400"/>
          <p14:tracePt t="11059" x="3810000" y="6127750"/>
          <p14:tracePt t="11077" x="3810000" y="6146800"/>
          <p14:tracePt t="11093" x="3822700" y="6159500"/>
          <p14:tracePt t="11126" x="3829050" y="6165850"/>
          <p14:tracePt t="11332" x="3829050" y="6178550"/>
          <p14:tracePt t="11406" x="3829050" y="6184900"/>
          <p14:tracePt t="11413" x="3829050" y="6197600"/>
          <p14:tracePt t="11429" x="3829050" y="6203950"/>
          <p14:tracePt t="11445" x="3829050" y="6210300"/>
          <p14:tracePt t="11454" x="3829050" y="6216650"/>
          <p14:tracePt t="11469" x="3829050" y="6235700"/>
          <p14:tracePt t="11484" x="3829050" y="6248400"/>
          <p14:tracePt t="11501" x="3829050" y="6254750"/>
          <p14:tracePt t="11517" x="3829050" y="6261100"/>
          <p14:tracePt t="11534" x="3829050" y="6267450"/>
          <p14:tracePt t="11567" x="3829050" y="6280150"/>
          <p14:tracePt t="13027" x="3841750" y="6286500"/>
          <p14:tracePt t="13084" x="3854450" y="6286500"/>
          <p14:tracePt t="13134" x="3867150" y="6292850"/>
          <p14:tracePt t="13149" x="3873500" y="6292850"/>
          <p14:tracePt t="13166" x="3886200" y="6299200"/>
          <p14:tracePt t="13174" x="3892550" y="6305550"/>
          <p14:tracePt t="13189" x="3911600" y="6311900"/>
          <p14:tracePt t="13198" x="3943350" y="6324600"/>
          <p14:tracePt t="13214" x="3994150" y="6350000"/>
          <p14:tracePt t="13231" x="4038600" y="6356350"/>
          <p14:tracePt t="13248" x="4051300" y="6356350"/>
          <p14:tracePt t="13267" x="4076700" y="6356350"/>
          <p14:tracePt t="13282" x="4089400" y="6356350"/>
          <p14:tracePt t="13302" x="4095750" y="6356350"/>
          <p14:tracePt t="13317" x="4102100" y="6356350"/>
          <p14:tracePt t="13332" x="4114800" y="6356350"/>
          <p14:tracePt t="13348" x="4127500" y="6356350"/>
          <p14:tracePt t="13365" x="4146550" y="6356350"/>
          <p14:tracePt t="13382" x="4184650" y="6356350"/>
          <p14:tracePt t="13398" x="4241800" y="6356350"/>
          <p14:tracePt t="13415" x="4286250" y="6356350"/>
          <p14:tracePt t="13431" x="4387850" y="6324600"/>
          <p14:tracePt t="13448" x="4508500" y="6267450"/>
          <p14:tracePt t="13464" x="4673600" y="6210300"/>
          <p14:tracePt t="13482" x="4845050" y="6134100"/>
          <p14:tracePt t="13498" x="5226050" y="5956300"/>
          <p14:tracePt t="13514" x="5562600" y="5746750"/>
          <p14:tracePt t="13531" x="5880100" y="5575300"/>
          <p14:tracePt t="13548" x="6172200" y="5429250"/>
          <p14:tracePt t="13564" x="6407150" y="5302250"/>
          <p14:tracePt t="13581" x="6629400" y="5181600"/>
          <p14:tracePt t="13597" x="6819900" y="5080000"/>
          <p14:tracePt t="13614" x="6997700" y="4965700"/>
          <p14:tracePt t="13631" x="7156450" y="4870450"/>
          <p14:tracePt t="13648" x="7346950" y="4737100"/>
          <p14:tracePt t="13664" x="7512050" y="4622800"/>
          <p14:tracePt t="13681" x="7677150" y="4527550"/>
          <p14:tracePt t="13698" x="7835900" y="4425950"/>
          <p14:tracePt t="13714" x="8039100" y="4279900"/>
          <p14:tracePt t="13731" x="8140700" y="4203700"/>
          <p14:tracePt t="13748" x="8210550" y="4133850"/>
          <p14:tracePt t="13765" x="8274050" y="4044950"/>
          <p14:tracePt t="13781" x="8299450" y="3937000"/>
          <p14:tracePt t="13797" x="8324850" y="3829050"/>
          <p14:tracePt t="13814" x="8343900" y="3708400"/>
          <p14:tracePt t="13818" x="8343900" y="3657600"/>
          <p14:tracePt t="13831" x="8343900" y="3606800"/>
          <p14:tracePt t="13849" x="8343900" y="3517900"/>
          <p14:tracePt t="13865" x="8343900" y="3409950"/>
          <p14:tracePt t="13881" x="8343900" y="3308350"/>
          <p14:tracePt t="13898" x="8324850" y="3232150"/>
          <p14:tracePt t="13914" x="8318500" y="3136900"/>
          <p14:tracePt t="13930" x="8293100" y="3073400"/>
          <p14:tracePt t="13947" x="8274050" y="3028950"/>
          <p14:tracePt t="13964" x="8267700" y="2984500"/>
          <p14:tracePt t="13981" x="8248650" y="2946400"/>
          <p14:tracePt t="13997" x="8235950" y="2921000"/>
          <p14:tracePt t="14015" x="8223250" y="2895600"/>
          <p14:tracePt t="14031" x="8204200" y="2876550"/>
          <p14:tracePt t="14048" x="8191500" y="2870200"/>
          <p14:tracePt t="14064" x="8172450" y="2851150"/>
          <p14:tracePt t="14081" x="8166100" y="2851150"/>
          <p14:tracePt t="14099" x="8147050" y="2844800"/>
          <p14:tracePt t="14114" x="8083550" y="2825750"/>
          <p14:tracePt t="14131" x="8039100" y="2819400"/>
          <p14:tracePt t="14147" x="7975600" y="2819400"/>
          <p14:tracePt t="14165" x="7861300" y="2794000"/>
          <p14:tracePt t="14180" x="7734300" y="2794000"/>
          <p14:tracePt t="14197" x="7556500" y="2794000"/>
          <p14:tracePt t="14214" x="7391400" y="2794000"/>
          <p14:tracePt t="14230" x="7207250" y="2806700"/>
          <p14:tracePt t="14247" x="7035800" y="2857500"/>
          <p14:tracePt t="14263" x="6838950" y="2952750"/>
          <p14:tracePt t="14280" x="6648450" y="3079750"/>
          <p14:tracePt t="14298" x="6508750" y="3225800"/>
          <p14:tracePt t="14302" x="6445250" y="3295650"/>
          <p14:tracePt t="14314" x="6381750" y="3390900"/>
          <p14:tracePt t="14330" x="6203950" y="3644900"/>
          <p14:tracePt t="14347" x="6057900" y="3835400"/>
          <p14:tracePt t="14363" x="5937250" y="4057650"/>
          <p14:tracePt t="14380" x="5822950" y="4267200"/>
          <p14:tracePt t="14397" x="5746750" y="4445000"/>
          <p14:tracePt t="14413" x="5670550" y="4616450"/>
          <p14:tracePt t="14430" x="5594350" y="4775200"/>
          <p14:tracePt t="14447" x="5537200" y="4946650"/>
          <p14:tracePt t="14463" x="5486400" y="5118100"/>
          <p14:tracePt t="14480" x="5448300" y="5264150"/>
          <p14:tracePt t="14498" x="5416550" y="5410200"/>
          <p14:tracePt t="14515" x="5365750" y="5499100"/>
          <p14:tracePt t="14531" x="5314950" y="5619750"/>
          <p14:tracePt t="14547" x="5270500" y="5664200"/>
          <p14:tracePt t="14563" x="5232400" y="5702300"/>
          <p14:tracePt t="14580" x="5175250" y="5746750"/>
          <p14:tracePt t="14598" x="5111750" y="5797550"/>
          <p14:tracePt t="14614" x="5035550" y="5835650"/>
          <p14:tracePt t="14631" x="4946650" y="5873750"/>
          <p14:tracePt t="14648" x="4851400" y="5899150"/>
          <p14:tracePt t="14663" x="4756150" y="5924550"/>
          <p14:tracePt t="14680" x="4686300" y="5949950"/>
          <p14:tracePt t="14697" x="4616450" y="5969000"/>
          <p14:tracePt t="14714" x="4552950" y="5988050"/>
          <p14:tracePt t="14730" x="4451350" y="6000750"/>
          <p14:tracePt t="14748" x="4343400" y="6019800"/>
          <p14:tracePt t="14763" x="4210050" y="6026150"/>
          <p14:tracePt t="14780" x="4108450" y="6026150"/>
          <p14:tracePt t="14796" x="4032250" y="6032500"/>
          <p14:tracePt t="14802" x="4013200" y="6038850"/>
          <p14:tracePt t="14813" x="3987800" y="6038850"/>
          <p14:tracePt t="14830" x="3956050" y="6038850"/>
          <p14:tracePt t="14846" x="3949700" y="6045200"/>
          <p14:tracePt t="14865" x="3937000" y="6045200"/>
          <p14:tracePt t="14880" x="3905250" y="6057900"/>
          <p14:tracePt t="14897" x="3873500" y="6076950"/>
          <p14:tracePt t="14914" x="3829050" y="6102350"/>
          <p14:tracePt t="14931" x="3784600" y="6134100"/>
          <p14:tracePt t="14946" x="3733800" y="6172200"/>
          <p14:tracePt t="14963" x="3721100" y="6184900"/>
          <p14:tracePt t="14980" x="3708400" y="6216650"/>
          <p14:tracePt t="14996" x="3702050" y="6223000"/>
          <p14:tracePt t="15014" x="3702050" y="6235700"/>
          <p14:tracePt t="15030" x="3702050" y="6254750"/>
          <p14:tracePt t="15047" x="3714750" y="6280150"/>
          <p14:tracePt t="15063" x="3740150" y="6299200"/>
          <p14:tracePt t="15082" x="3816350" y="6337300"/>
          <p14:tracePt t="15098" x="3848100" y="6343650"/>
          <p14:tracePt t="15113" x="3886200" y="6356350"/>
          <p14:tracePt t="15130" x="3956050" y="6369050"/>
          <p14:tracePt t="15146" x="3975100" y="6369050"/>
          <p14:tracePt t="15163" x="3994150" y="6369050"/>
          <p14:tracePt t="15179" x="4013200" y="6369050"/>
          <p14:tracePt t="15196" x="4025900" y="6369050"/>
          <p14:tracePt t="15213" x="4044950" y="6375400"/>
          <p14:tracePt t="15229" x="4089400" y="6400800"/>
          <p14:tracePt t="15246" x="4127500" y="6400800"/>
          <p14:tracePt t="15263" x="4165600" y="6413500"/>
          <p14:tracePt t="15279" x="4197350" y="6426200"/>
          <p14:tracePt t="15298" x="4229100" y="6445250"/>
          <p14:tracePt t="15304" x="4260850" y="6464300"/>
          <p14:tracePt t="15314" x="4273550" y="6464300"/>
          <p14:tracePt t="15329" x="4279900" y="6464300"/>
          <p14:tracePt t="15436" x="4286250" y="6464300"/>
          <p14:tracePt t="15454" x="4298950" y="6464300"/>
          <p14:tracePt t="15461" x="4311650" y="6470650"/>
          <p14:tracePt t="15470" x="4324350" y="6477000"/>
          <p14:tracePt t="15485" x="4337050" y="6477000"/>
          <p14:tracePt t="15496" x="4343400" y="6477000"/>
          <p14:tracePt t="15513" x="4362450" y="6477000"/>
          <p14:tracePt t="15529" x="4381500" y="6477000"/>
          <p14:tracePt t="15546" x="4387850" y="6477000"/>
          <p14:tracePt t="15562" x="4394200" y="6477000"/>
          <p14:tracePt t="15579" x="4406900" y="6470650"/>
          <p14:tracePt t="15596" x="4419600" y="6464300"/>
          <p14:tracePt t="15630" x="4425950" y="6464300"/>
          <p14:tracePt t="16798" x="4425950" y="6451600"/>
          <p14:tracePt t="16805" x="4425950" y="6432550"/>
          <p14:tracePt t="16817" x="4425950" y="6381750"/>
          <p14:tracePt t="16835" x="4425950" y="6305550"/>
          <p14:tracePt t="16839" x="4425950" y="6267450"/>
          <p14:tracePt t="16850" x="4425950" y="6159500"/>
          <p14:tracePt t="16866" x="4425950" y="6057900"/>
          <p14:tracePt t="16883" x="4425950" y="5918200"/>
          <p14:tracePt t="16900" x="4425950" y="5816600"/>
          <p14:tracePt t="16916" x="4425950" y="5708650"/>
          <p14:tracePt t="16933" x="4489450" y="5588000"/>
          <p14:tracePt t="16950" x="4584700" y="5435600"/>
          <p14:tracePt t="16966" x="4686300" y="5270500"/>
          <p14:tracePt t="16983" x="4800600" y="5073650"/>
          <p14:tracePt t="17002" x="4959350" y="4756150"/>
          <p14:tracePt t="17016" x="4997450" y="4673600"/>
          <p14:tracePt t="17035" x="5060950" y="4502150"/>
          <p14:tracePt t="17051" x="5143500" y="4324350"/>
          <p14:tracePt t="17066" x="5245100" y="4064000"/>
          <p14:tracePt t="17083" x="5327650" y="3879850"/>
          <p14:tracePt t="17101" x="5397500" y="3676650"/>
          <p14:tracePt t="17116" x="5480050" y="3492500"/>
          <p14:tracePt t="17133" x="5556250" y="3308350"/>
          <p14:tracePt t="17149" x="5645150" y="3136900"/>
          <p14:tracePt t="17166" x="5695950" y="3022600"/>
          <p14:tracePt t="17183" x="5772150" y="2882900"/>
          <p14:tracePt t="17199" x="5842000" y="2762250"/>
          <p14:tracePt t="17219" x="5899150" y="2597150"/>
          <p14:tracePt t="17234" x="5962650" y="2413000"/>
          <p14:tracePt t="17249" x="6032500" y="2178050"/>
          <p14:tracePt t="17267" x="6089650" y="2063750"/>
          <p14:tracePt t="17283" x="6140450" y="1987550"/>
          <p14:tracePt t="17299" x="6203950" y="1898650"/>
          <p14:tracePt t="17316" x="6311900" y="1790700"/>
          <p14:tracePt t="17333" x="6388100" y="1720850"/>
          <p14:tracePt t="17338" x="6426200" y="1689100"/>
          <p14:tracePt t="17349" x="6457950" y="1663700"/>
          <p14:tracePt t="17366" x="6483350" y="1644650"/>
          <p14:tracePt t="17383" x="6502400" y="1600200"/>
          <p14:tracePt t="17399" x="6502400" y="1587500"/>
          <p14:tracePt t="17416" x="6502400" y="1574800"/>
          <p14:tracePt t="17433" x="6502400" y="1555750"/>
          <p14:tracePt t="17449" x="6502400" y="1543050"/>
          <p14:tracePt t="17466" x="6483350" y="1524000"/>
          <p14:tracePt t="17482" x="6470650" y="1524000"/>
          <p14:tracePt t="17499" x="6413500" y="1524000"/>
          <p14:tracePt t="17516" x="6343650" y="1524000"/>
          <p14:tracePt t="17532" x="6267450" y="1581150"/>
          <p14:tracePt t="17549" x="6165850" y="1670050"/>
          <p14:tracePt t="17566" x="6045200" y="1771650"/>
          <p14:tracePt t="17582" x="5924550" y="1930400"/>
          <p14:tracePt t="17599" x="5765800" y="2165350"/>
          <p14:tracePt t="17616" x="5645150" y="2381250"/>
          <p14:tracePt t="17633" x="5543550" y="2578100"/>
          <p14:tracePt t="17649" x="5448300" y="2762250"/>
          <p14:tracePt t="17666" x="5346700" y="3092450"/>
          <p14:tracePt t="17683" x="5270500" y="3397250"/>
          <p14:tracePt t="17699" x="5238750" y="3657600"/>
          <p14:tracePt t="17716" x="5238750" y="3905250"/>
          <p14:tracePt t="17732" x="5238750" y="4133850"/>
          <p14:tracePt t="17750" x="5238750" y="4375150"/>
          <p14:tracePt t="17766" x="5238750" y="4591050"/>
          <p14:tracePt t="17783" x="5238750" y="4787900"/>
          <p14:tracePt t="17799" x="5251450" y="4946650"/>
          <p14:tracePt t="17816" x="5270500" y="5111750"/>
          <p14:tracePt t="17832" x="5334000" y="5264150"/>
          <p14:tracePt t="17837" x="5359400" y="5340350"/>
          <p14:tracePt t="17850" x="5391150" y="5410200"/>
          <p14:tracePt t="17865" x="5448300" y="5511800"/>
          <p14:tracePt t="17882" x="5499100" y="5568950"/>
          <p14:tracePt t="17899" x="5530850" y="5588000"/>
          <p14:tracePt t="17917" x="5588000" y="5594350"/>
          <p14:tracePt t="17932" x="5670550" y="5594350"/>
          <p14:tracePt t="17949" x="5765800" y="5594350"/>
          <p14:tracePt t="17966" x="5911850" y="5594350"/>
          <p14:tracePt t="17982" x="6089650" y="5549900"/>
          <p14:tracePt t="17999" x="6273800" y="5492750"/>
          <p14:tracePt t="18016" x="6451600" y="5378450"/>
          <p14:tracePt t="18033" x="6629400" y="5232400"/>
          <p14:tracePt t="18050" x="6781800" y="5048250"/>
          <p14:tracePt t="18065" x="6858000" y="4851400"/>
          <p14:tracePt t="18082" x="6940550" y="4540250"/>
          <p14:tracePt t="18099" x="6946900" y="4298950"/>
          <p14:tracePt t="18115" x="6946900" y="4044950"/>
          <p14:tracePt t="18133" x="6946900" y="3816350"/>
          <p14:tracePt t="18150" x="6946900" y="3651250"/>
          <p14:tracePt t="18165" x="6946900" y="3498850"/>
          <p14:tracePt t="18182" x="6946900" y="3384550"/>
          <p14:tracePt t="18199" x="6946900" y="3244850"/>
          <p14:tracePt t="18217" x="6946900" y="3105150"/>
          <p14:tracePt t="18232" x="6946900" y="2978150"/>
          <p14:tracePt t="18251" x="6934200" y="2832100"/>
          <p14:tracePt t="18266" x="6877050" y="2686050"/>
          <p14:tracePt t="18282" x="6781800" y="2501900"/>
          <p14:tracePt t="18298" x="6750050" y="2457450"/>
          <p14:tracePt t="18315" x="6724650" y="2400300"/>
          <p14:tracePt t="18332" x="6699250" y="2324100"/>
          <p14:tracePt t="18338" x="6680200" y="2298700"/>
          <p14:tracePt t="18348" x="6661150" y="2241550"/>
          <p14:tracePt t="18365" x="6623050" y="2178050"/>
          <p14:tracePt t="18382" x="6572250" y="2089150"/>
          <p14:tracePt t="18398" x="6534150" y="2038350"/>
          <p14:tracePt t="18415" x="6483350" y="1962150"/>
          <p14:tracePt t="18432" x="6438900" y="1892300"/>
          <p14:tracePt t="18449" x="6400800" y="1866900"/>
          <p14:tracePt t="18467" x="6369050" y="1841500"/>
          <p14:tracePt t="18482" x="6330950" y="1803400"/>
          <p14:tracePt t="18499" x="6286500" y="1784350"/>
          <p14:tracePt t="18515" x="6216650" y="1758950"/>
          <p14:tracePt t="18534" x="6108700" y="1746250"/>
          <p14:tracePt t="18549" x="5988050" y="1714500"/>
          <p14:tracePt t="18566" x="5835650" y="1714500"/>
          <p14:tracePt t="18582" x="5721350" y="1714500"/>
          <p14:tracePt t="18599" x="5613400" y="1746250"/>
          <p14:tracePt t="18615" x="5518150" y="1822450"/>
          <p14:tracePt t="18632" x="5435600" y="1898650"/>
          <p14:tracePt t="18651" x="5359400" y="2038350"/>
          <p14:tracePt t="18665" x="5308600" y="2171700"/>
          <p14:tracePt t="18681" x="5257800" y="2368550"/>
          <p14:tracePt t="18699" x="5226050" y="2686050"/>
          <p14:tracePt t="18715" x="5207000" y="2940050"/>
          <p14:tracePt t="18731" x="5207000" y="3206750"/>
          <p14:tracePt t="18748" x="5207000" y="3448050"/>
          <p14:tracePt t="18765" x="5207000" y="3683000"/>
          <p14:tracePt t="18782" x="5207000" y="3886200"/>
          <p14:tracePt t="18799" x="5213350" y="4076700"/>
          <p14:tracePt t="18815" x="5238750" y="4235450"/>
          <p14:tracePt t="18831" x="5257800" y="4425950"/>
          <p14:tracePt t="18848" x="5270500" y="4629150"/>
          <p14:tracePt t="18855" x="5289550" y="4724400"/>
          <p14:tracePt t="18865" x="5302250" y="4813300"/>
          <p14:tracePt t="18882" x="5327650" y="5010150"/>
          <p14:tracePt t="18899" x="5372100" y="5099050"/>
          <p14:tracePt t="18915" x="5397500" y="5137150"/>
          <p14:tracePt t="18931" x="5410200" y="5156200"/>
          <p14:tracePt t="18948" x="5429250" y="5156200"/>
          <p14:tracePt t="18965" x="5486400" y="5156200"/>
          <p14:tracePt t="18981" x="5562600" y="5156200"/>
          <p14:tracePt t="18998" x="5708650" y="5124450"/>
          <p14:tracePt t="19016" x="5880100" y="5029200"/>
          <p14:tracePt t="19031" x="6045200" y="4927600"/>
          <p14:tracePt t="19049" x="6184900" y="4806950"/>
          <p14:tracePt t="19066" x="6330950" y="4673600"/>
          <p14:tracePt t="19081" x="6464300" y="4527550"/>
          <p14:tracePt t="19099" x="6661150" y="4279900"/>
          <p14:tracePt t="19115" x="6769100" y="4140200"/>
          <p14:tracePt t="19133" x="6845300" y="4025900"/>
          <p14:tracePt t="19148" x="6908800" y="3892550"/>
          <p14:tracePt t="19165" x="6953250" y="3752850"/>
          <p14:tracePt t="19181" x="6965950" y="3613150"/>
          <p14:tracePt t="19198" x="6965950" y="3448050"/>
          <p14:tracePt t="19214" x="6965950" y="3308350"/>
          <p14:tracePt t="19232" x="6953250" y="3162300"/>
          <p14:tracePt t="19248" x="6921500" y="3022600"/>
          <p14:tracePt t="19266" x="6921500" y="2889250"/>
          <p14:tracePt t="19282" x="6896100" y="2749550"/>
          <p14:tracePt t="19298" x="6864350" y="2514600"/>
          <p14:tracePt t="19314" x="6832600" y="2330450"/>
          <p14:tracePt t="19331" x="6800850" y="2139950"/>
          <p14:tracePt t="19348" x="6743700" y="1955800"/>
          <p14:tracePt t="19364" x="6680200" y="1809750"/>
          <p14:tracePt t="19382" x="6629400" y="1708150"/>
          <p14:tracePt t="19398" x="6584950" y="1644650"/>
          <p14:tracePt t="19415" x="6559550" y="1612900"/>
          <p14:tracePt t="19431" x="6534150" y="1587500"/>
          <p14:tracePt t="19448" x="6508750" y="1581150"/>
          <p14:tracePt t="19465" x="6470650" y="1581150"/>
          <p14:tracePt t="19481" x="6426200" y="1581150"/>
          <p14:tracePt t="19498" x="6324600" y="1581150"/>
          <p14:tracePt t="19514" x="6242050" y="1581150"/>
          <p14:tracePt t="19534" x="6172200" y="1581150"/>
          <p14:tracePt t="19550" x="6102350" y="1619250"/>
          <p14:tracePt t="19564" x="6026150" y="1670050"/>
          <p14:tracePt t="19581" x="5956300" y="1714500"/>
          <p14:tracePt t="19597" x="5937250" y="1733550"/>
          <p14:tracePt t="19614" x="5924550" y="1746250"/>
          <p14:tracePt t="19631" x="5911850" y="1758950"/>
          <p14:tracePt t="19791" x="5911850" y="1765300"/>
          <p14:tracePt t="19798" x="5899150" y="1797050"/>
          <p14:tracePt t="19805" x="5892800" y="1822450"/>
          <p14:tracePt t="19819" x="5829300" y="1968500"/>
          <p14:tracePt t="19836" x="5772150" y="2165350"/>
          <p14:tracePt t="19853" x="5734050" y="2419350"/>
          <p14:tracePt t="19869" x="5702300" y="2686050"/>
          <p14:tracePt t="19886" x="5695950" y="2927350"/>
          <p14:tracePt t="19904" x="5695950" y="3105150"/>
          <p14:tracePt t="19919" x="5695950" y="3244850"/>
          <p14:tracePt t="19937" x="5695950" y="3352800"/>
          <p14:tracePt t="19953" x="5695950" y="3454400"/>
          <p14:tracePt t="19970" x="5695950" y="3517900"/>
          <p14:tracePt t="19986" x="5695950" y="3600450"/>
          <p14:tracePt t="20003" x="5695950" y="3625850"/>
          <p14:tracePt t="20019" x="5695950" y="3638550"/>
          <p14:tracePt t="20036" x="5695950" y="3663950"/>
          <p14:tracePt t="20053" x="5683250" y="3676650"/>
          <p14:tracePt t="20070" x="5683250" y="3683000"/>
          <p14:tracePt t="20086" x="5676900" y="3702050"/>
          <p14:tracePt t="20103" x="5676900" y="3746500"/>
          <p14:tracePt t="20119" x="5676900" y="3803650"/>
          <p14:tracePt t="20136" x="5676900" y="3854450"/>
          <p14:tracePt t="20155" x="5676900" y="3911600"/>
          <p14:tracePt t="20170" x="5676900" y="3924300"/>
          <p14:tracePt t="20186" x="5683250" y="3937000"/>
          <p14:tracePt t="20565" x="5689600" y="3937000"/>
          <p14:tracePt t="20598" x="5695950" y="3937000"/>
          <p14:tracePt t="20621" x="5702300" y="3937000"/>
          <p14:tracePt t="20724" x="5708650" y="3949700"/>
          <p14:tracePt t="20733" x="5715000" y="3981450"/>
          <p14:tracePt t="20741" x="5740400" y="4013200"/>
          <p14:tracePt t="20752" x="5753100" y="4032250"/>
          <p14:tracePt t="20769" x="5803900" y="4102100"/>
          <p14:tracePt t="20786" x="5835650" y="4140200"/>
          <p14:tracePt t="20802" x="5943600" y="4267200"/>
          <p14:tracePt t="20818" x="6038850" y="4375150"/>
          <p14:tracePt t="20835" x="6134100" y="4464050"/>
          <p14:tracePt t="20852" x="6229350" y="4559300"/>
          <p14:tracePt t="20868" x="6299200" y="4648200"/>
          <p14:tracePt t="20885" x="6362700" y="4718050"/>
          <p14:tracePt t="20902" x="6400800" y="4781550"/>
          <p14:tracePt t="20919" x="6413500" y="4800600"/>
          <p14:tracePt t="20935" x="6445250" y="4857750"/>
          <p14:tracePt t="20954" x="6457950" y="4902200"/>
          <p14:tracePt t="20969" x="6464300" y="4940300"/>
          <p14:tracePt t="20986" x="6483350" y="4984750"/>
          <p14:tracePt t="21002" x="6496050" y="5029200"/>
          <p14:tracePt t="21018" x="6502400" y="5041900"/>
          <p14:tracePt t="21052" x="6502400" y="5048250"/>
          <p14:tracePt t="21068" x="6502400" y="5060950"/>
          <p14:tracePt t="21085" x="6502400" y="5086350"/>
          <p14:tracePt t="21102" x="6502400" y="5124450"/>
          <p14:tracePt t="21118" x="6502400" y="5156200"/>
          <p14:tracePt t="21135" x="6489700" y="5194300"/>
          <p14:tracePt t="21152" x="6477000" y="5245100"/>
          <p14:tracePt t="21170" x="6464300" y="5283200"/>
          <p14:tracePt t="21186" x="6464300" y="5327650"/>
          <p14:tracePt t="21202" x="6457950" y="5353050"/>
          <p14:tracePt t="21335" x="6483350" y="5340350"/>
          <p14:tracePt t="21342" x="6502400" y="5295900"/>
          <p14:tracePt t="21351" x="6527800" y="5232400"/>
          <p14:tracePt t="21368" x="6597650" y="5105400"/>
          <p14:tracePt t="21385" x="6654800" y="4946650"/>
          <p14:tracePt t="21402" x="6750050" y="4806950"/>
          <p14:tracePt t="21419" x="6896100" y="4629150"/>
          <p14:tracePt t="21435" x="7004050" y="4502150"/>
          <p14:tracePt t="21452" x="7143750" y="4387850"/>
          <p14:tracePt t="21469" x="7296150" y="4292600"/>
          <p14:tracePt t="21485" x="7423150" y="4203700"/>
          <p14:tracePt t="21501" x="7562850" y="4089400"/>
          <p14:tracePt t="21518" x="7689850" y="4000500"/>
          <p14:tracePt t="21535" x="7804150" y="3905250"/>
          <p14:tracePt t="21551" x="7912100" y="3816350"/>
          <p14:tracePt t="21568" x="7969250" y="3752850"/>
          <p14:tracePt t="21585" x="8013700" y="3663950"/>
          <p14:tracePt t="21602" x="8045450" y="3575050"/>
          <p14:tracePt t="21618" x="8083550" y="3416300"/>
          <p14:tracePt t="21634" x="8083550" y="3314700"/>
          <p14:tracePt t="21651" x="8083550" y="3244850"/>
          <p14:tracePt t="21668" x="8083550" y="3168650"/>
          <p14:tracePt t="21684" x="8083550" y="3079750"/>
          <p14:tracePt t="21701" x="8083550" y="3003550"/>
          <p14:tracePt t="21719" x="8045450" y="2901950"/>
          <p14:tracePt t="21734" x="7981950" y="2800350"/>
          <p14:tracePt t="21751" x="7893050" y="2660650"/>
          <p14:tracePt t="21769" x="7804150" y="2546350"/>
          <p14:tracePt t="21786" x="7708900" y="2438400"/>
          <p14:tracePt t="21802" x="7639050" y="2374900"/>
          <p14:tracePt t="21818" x="7537450" y="2279650"/>
          <p14:tracePt t="21834" x="7473950" y="2228850"/>
          <p14:tracePt t="21851" x="7423150" y="2197100"/>
          <p14:tracePt t="21868" x="7340600" y="2146300"/>
          <p14:tracePt t="21884" x="7239000" y="2076450"/>
          <p14:tracePt t="21901" x="7131050" y="2019300"/>
          <p14:tracePt t="21918" x="6991350" y="1949450"/>
          <p14:tracePt t="21934" x="6807200" y="1866900"/>
          <p14:tracePt t="21952" x="6578600" y="1778000"/>
          <p14:tracePt t="21968" x="6350000" y="1682750"/>
          <p14:tracePt t="21984" x="6153150" y="1600200"/>
          <p14:tracePt t="22002" x="5969000" y="1549400"/>
          <p14:tracePt t="22018" x="5746750" y="1511300"/>
          <p14:tracePt t="22036" x="5638800" y="1492250"/>
          <p14:tracePt t="22051" x="5549900" y="1492250"/>
          <p14:tracePt t="22068" x="5467350" y="1492250"/>
          <p14:tracePt t="22085" x="5384800" y="1530350"/>
          <p14:tracePt t="22101" x="5314950" y="1581150"/>
          <p14:tracePt t="22118" x="5219700" y="1663700"/>
          <p14:tracePt t="22134" x="5111750" y="1784350"/>
          <p14:tracePt t="22152" x="5003800" y="1911350"/>
          <p14:tracePt t="22168" x="4895850" y="2089150"/>
          <p14:tracePt t="22185" x="4781550" y="2330450"/>
          <p14:tracePt t="22202" x="4718050" y="2571750"/>
          <p14:tracePt t="22219" x="4667250" y="2882900"/>
          <p14:tracePt t="22234" x="4648200" y="3251200"/>
          <p14:tracePt t="22251" x="4648200" y="3479800"/>
          <p14:tracePt t="22267" x="4648200" y="3676650"/>
          <p14:tracePt t="22284" x="4648200" y="3797300"/>
          <p14:tracePt t="22301" x="4648200" y="3898900"/>
          <p14:tracePt t="22317" x="4648200" y="4038600"/>
          <p14:tracePt t="22334" x="4648200" y="4159250"/>
          <p14:tracePt t="22339" x="4667250" y="4222750"/>
          <p14:tracePt t="22350" x="4667250" y="4273550"/>
          <p14:tracePt t="22367" x="4705350" y="4381500"/>
          <p14:tracePt t="22384" x="4724400" y="4457700"/>
          <p14:tracePt t="22401" x="4756150" y="4527550"/>
          <p14:tracePt t="22417" x="4889500" y="4679950"/>
          <p14:tracePt t="22434" x="4991100" y="4762500"/>
          <p14:tracePt t="22451" x="5143500" y="4851400"/>
          <p14:tracePt t="22468" x="5289550" y="4914900"/>
          <p14:tracePt t="22484" x="5429250" y="4959350"/>
          <p14:tracePt t="22500" x="5575300" y="5010150"/>
          <p14:tracePt t="22517" x="5708650" y="5067300"/>
          <p14:tracePt t="22535" x="5905500" y="5149850"/>
          <p14:tracePt t="22551" x="6115050" y="5245100"/>
          <p14:tracePt t="22567" x="6330950" y="5340350"/>
          <p14:tracePt t="22584" x="6515100" y="5416550"/>
          <p14:tracePt t="22602" x="6661150" y="5473700"/>
          <p14:tracePt t="22617" x="6788150" y="5530850"/>
          <p14:tracePt t="22634" x="6858000" y="5556250"/>
          <p14:tracePt t="22650" x="6940550" y="5600700"/>
          <p14:tracePt t="22667" x="7016750" y="5626100"/>
          <p14:tracePt t="22684" x="7118350" y="5670550"/>
          <p14:tracePt t="22700" x="7200900" y="5695950"/>
          <p14:tracePt t="22717" x="7239000" y="5702300"/>
          <p14:tracePt t="22734" x="7264400" y="5702300"/>
          <p14:tracePt t="22768" x="7277100" y="5702300"/>
          <p14:tracePt t="22790" x="7283450" y="5702300"/>
          <p14:tracePt t="22806" x="7283450" y="5689600"/>
          <p14:tracePt t="22817" x="7283450" y="5676900"/>
          <p14:tracePt t="22837" x="7283450" y="5670550"/>
          <p14:tracePt t="22850" x="7270750" y="5670550"/>
          <p14:tracePt t="22867" x="7239000" y="5670550"/>
          <p14:tracePt t="22883" x="7219950" y="5670550"/>
          <p14:tracePt t="22900" x="7156450" y="5689600"/>
          <p14:tracePt t="22917" x="7092950" y="5734050"/>
          <p14:tracePt t="22933" x="7010400" y="5784850"/>
          <p14:tracePt t="22952" x="6959600" y="5842000"/>
          <p14:tracePt t="22967" x="6902450" y="5899150"/>
          <p14:tracePt t="22984" x="6870700" y="5943600"/>
          <p14:tracePt t="23000" x="6851650" y="5969000"/>
          <p14:tracePt t="23018" x="6826250" y="6007100"/>
          <p14:tracePt t="23035" x="6807200" y="6064250"/>
          <p14:tracePt t="23050" x="6788150" y="6216650"/>
          <p14:tracePt t="23068" x="6788150" y="6305550"/>
          <p14:tracePt t="23084" x="6794500" y="6356350"/>
          <p14:tracePt t="23100" x="6800850" y="6375400"/>
          <p14:tracePt t="23117" x="6807200" y="6381750"/>
          <p14:tracePt t="23133" x="6826250" y="6400800"/>
          <p14:tracePt t="23167" x="6845300" y="6419850"/>
          <p14:tracePt t="23183" x="6870700" y="6426200"/>
          <p14:tracePt t="23200" x="6908800" y="6445250"/>
          <p14:tracePt t="23218" x="6978650" y="6470650"/>
          <p14:tracePt t="23233" x="7143750" y="6515100"/>
          <p14:tracePt t="23250" x="7226300" y="6521450"/>
          <p14:tracePt t="23267" x="7296150" y="6521450"/>
          <p14:tracePt t="23283" x="7359650" y="6521450"/>
          <p14:tracePt t="23300" x="7416800" y="6521450"/>
          <p14:tracePt t="23316" x="7486650" y="6515100"/>
          <p14:tracePt t="23333" x="7581900" y="6496050"/>
          <p14:tracePt t="23340" x="7632700" y="6496050"/>
          <p14:tracePt t="23351" x="7670800" y="6496050"/>
          <p14:tracePt t="23366" x="7766050" y="6470650"/>
          <p14:tracePt t="23383" x="7848600" y="6457950"/>
          <p14:tracePt t="23400" x="7918450" y="6457950"/>
          <p14:tracePt t="23417" x="8001000" y="6457950"/>
          <p14:tracePt t="23433" x="8083550" y="6457950"/>
          <p14:tracePt t="23450" x="8191500" y="6457950"/>
          <p14:tracePt t="23467" x="8248650" y="6457950"/>
          <p14:tracePt t="23483" x="8286750" y="6457950"/>
          <p14:tracePt t="23500" x="8343900" y="6457950"/>
          <p14:tracePt t="23516" x="8394700" y="6457950"/>
          <p14:tracePt t="23533" x="8432800" y="6457950"/>
          <p14:tracePt t="23550" x="8477250" y="6451600"/>
          <p14:tracePt t="23566" x="8496300" y="6445250"/>
          <p14:tracePt t="23583" x="8509000" y="6438900"/>
          <p14:tracePt t="23600" x="8540750" y="6426200"/>
          <p14:tracePt t="23616" x="8559800" y="6419850"/>
          <p14:tracePt t="23633" x="8597900" y="6400800"/>
          <p14:tracePt t="23650" x="8629650" y="6388100"/>
          <p14:tracePt t="23667" x="8686800" y="6356350"/>
          <p14:tracePt t="23683" x="8705850" y="6343650"/>
          <p14:tracePt t="23699" x="8724900" y="6324600"/>
          <p14:tracePt t="23718" x="8731250" y="6311900"/>
          <p14:tracePt t="23733" x="8743950" y="6299200"/>
          <p14:tracePt t="23750" x="8750300" y="6292850"/>
          <p14:tracePt t="23766" x="8750300" y="6280150"/>
          <p14:tracePt t="23783" x="8750300" y="6273800"/>
          <p14:tracePt t="23799" x="8750300" y="6261100"/>
          <p14:tracePt t="23816" x="8750300" y="6229350"/>
          <p14:tracePt t="23833" x="8731250" y="6197600"/>
          <p14:tracePt t="23838" x="8718550" y="6178550"/>
          <p14:tracePt t="23849" x="8674100" y="6159500"/>
          <p14:tracePt t="23866" x="8636000" y="6140450"/>
          <p14:tracePt t="23883" x="8585200" y="6127750"/>
          <p14:tracePt t="23899" x="8540750" y="6115050"/>
          <p14:tracePt t="23916" x="8483600" y="6115050"/>
          <p14:tracePt t="23933" x="8401050" y="6089650"/>
          <p14:tracePt t="23949" x="8305800" y="6057900"/>
          <p14:tracePt t="23966" x="8216900" y="6038850"/>
          <p14:tracePt t="23983" x="8128000" y="6032500"/>
          <p14:tracePt t="23999" x="8051800" y="6032500"/>
          <p14:tracePt t="24016" x="7981950" y="6032500"/>
          <p14:tracePt t="24034" x="7918450" y="6032500"/>
          <p14:tracePt t="24050" x="7848600" y="6013450"/>
          <p14:tracePt t="24066" x="7708900" y="6013450"/>
          <p14:tracePt t="24083" x="7588250" y="6013450"/>
          <p14:tracePt t="24099" x="7486650" y="6013450"/>
          <p14:tracePt t="24116" x="7359650" y="6013450"/>
          <p14:tracePt t="24132" x="7277100" y="6013450"/>
          <p14:tracePt t="24149" x="7188200" y="6013450"/>
          <p14:tracePt t="24166" x="7137400" y="6032500"/>
          <p14:tracePt t="24182" x="7067550" y="6057900"/>
          <p14:tracePt t="24199" x="7004050" y="6076950"/>
          <p14:tracePt t="24217" x="6959600" y="6108700"/>
          <p14:tracePt t="24234" x="6940550" y="6127750"/>
          <p14:tracePt t="24250" x="6934200" y="6159500"/>
          <p14:tracePt t="24267" x="6908800" y="6223000"/>
          <p14:tracePt t="24283" x="6908800" y="6254750"/>
          <p14:tracePt t="24299" x="6896100" y="6280150"/>
          <p14:tracePt t="24316" x="6896100" y="6292850"/>
          <p14:tracePt t="24333" x="6896100" y="6311900"/>
          <p14:tracePt t="24340" x="6902450" y="6318250"/>
          <p14:tracePt t="24349" x="6908800" y="6330950"/>
          <p14:tracePt t="24366" x="6934200" y="6369050"/>
          <p14:tracePt t="24383" x="6985000" y="6419850"/>
          <p14:tracePt t="24399" x="7035800" y="6451600"/>
          <p14:tracePt t="24416" x="7124700" y="6496050"/>
          <p14:tracePt t="24432" x="7194550" y="6502400"/>
          <p14:tracePt t="24450" x="7264400" y="6521450"/>
          <p14:tracePt t="24466" x="7372350" y="6521450"/>
          <p14:tracePt t="24483" x="7435850" y="6521450"/>
          <p14:tracePt t="24499" x="7537450" y="6521450"/>
          <p14:tracePt t="24516" x="7670800" y="6496050"/>
          <p14:tracePt t="24532" x="7804150" y="6489700"/>
          <p14:tracePt t="24549" x="7905750" y="6470650"/>
          <p14:tracePt t="24565" x="8039100" y="6438900"/>
          <p14:tracePt t="24582" x="8185150" y="6432550"/>
          <p14:tracePt t="24600" x="8337550" y="6413500"/>
          <p14:tracePt t="24616" x="8502650" y="6413500"/>
          <p14:tracePt t="24632" x="8642350" y="6413500"/>
          <p14:tracePt t="24650" x="8769350" y="6413500"/>
          <p14:tracePt t="24666" x="8851900" y="6400800"/>
          <p14:tracePt t="24682" x="8921750" y="6388100"/>
          <p14:tracePt t="24699" x="8966200" y="6388100"/>
          <p14:tracePt t="24716" x="8997950" y="6388100"/>
          <p14:tracePt t="24732" x="9023350" y="6388100"/>
          <p14:tracePt t="24749" x="9036050" y="6388100"/>
          <p14:tracePt t="24789" x="9036050" y="6381750"/>
          <p14:tracePt t="25020" x="9029700" y="6381750"/>
          <p14:tracePt t="25032" x="9023350" y="6388100"/>
          <p14:tracePt t="25277" x="9017000" y="6400800"/>
          <p14:tracePt t="25286" x="9010650" y="6400800"/>
          <p14:tracePt t="25302" x="8997950" y="6400800"/>
          <p14:tracePt t="25313" x="8997950" y="6407150"/>
          <p14:tracePt t="25334" x="8978900" y="6413500"/>
          <p14:tracePt t="25347" x="8966200" y="6413500"/>
          <p14:tracePt t="25364" x="8940800" y="6419850"/>
          <p14:tracePt t="25380" x="8909050" y="6438900"/>
          <p14:tracePt t="25397" x="8864600" y="6438900"/>
          <p14:tracePt t="25413" x="8820150" y="6438900"/>
          <p14:tracePt t="25430" x="8756650" y="6438900"/>
          <p14:tracePt t="25446" x="8699500" y="6438900"/>
          <p14:tracePt t="25463" x="8642350" y="6438900"/>
          <p14:tracePt t="25480" x="8585200" y="6438900"/>
          <p14:tracePt t="25498" x="8534400" y="6438900"/>
          <p14:tracePt t="25514" x="8477250" y="6438900"/>
          <p14:tracePt t="25530" x="8375650" y="6419850"/>
          <p14:tracePt t="25547" x="8312150" y="6419850"/>
          <p14:tracePt t="25563" x="8178800" y="6407150"/>
          <p14:tracePt t="25580" x="8064500" y="6388100"/>
          <p14:tracePt t="25597" x="7931150" y="6381750"/>
          <p14:tracePt t="25613" x="7816850" y="6381750"/>
          <p14:tracePt t="25630" x="7689850" y="6381750"/>
          <p14:tracePt t="25647" x="7581900" y="6381750"/>
          <p14:tracePt t="25663" x="7454900" y="6381750"/>
          <p14:tracePt t="25680" x="7340600" y="6381750"/>
          <p14:tracePt t="25696" x="7226300" y="6381750"/>
          <p14:tracePt t="25714" x="7086600" y="6381750"/>
          <p14:tracePt t="25729" x="6902450" y="6350000"/>
          <p14:tracePt t="25746" x="6781800" y="6324600"/>
          <p14:tracePt t="25763" x="6616700" y="6299200"/>
          <p14:tracePt t="25779" x="6457950" y="6261100"/>
          <p14:tracePt t="25796" x="6261100" y="6197600"/>
          <p14:tracePt t="25813" x="6019800" y="6102350"/>
          <p14:tracePt t="25829" x="5822950" y="5975350"/>
          <p14:tracePt t="25846" x="5689600" y="5835650"/>
          <p14:tracePt t="25863" x="5664200" y="5734050"/>
          <p14:tracePt t="25868" x="5664200" y="5670550"/>
          <p14:tracePt t="25879" x="5664200" y="5632450"/>
          <p14:tracePt t="25896" x="5854700" y="5492750"/>
          <p14:tracePt t="25913" x="6311900" y="5314950"/>
          <p14:tracePt t="25929" x="6953250" y="5149850"/>
          <p14:tracePt t="25946" x="7950200" y="4800600"/>
          <p14:tracePt t="25963" x="8585200" y="4546600"/>
          <p14:tracePt t="25979" x="8947150" y="4400550"/>
          <p14:tracePt t="25996" x="9124950" y="4267200"/>
          <p14:tracePt t="26014" x="9258300" y="4102100"/>
          <p14:tracePt t="26029" x="9353550" y="3924300"/>
          <p14:tracePt t="26047" x="9404350" y="3727450"/>
          <p14:tracePt t="26063" x="9410700" y="3536950"/>
          <p14:tracePt t="26082" x="9429750" y="3206750"/>
          <p14:tracePt t="26096" x="9429750" y="3105150"/>
          <p14:tracePt t="26115" x="9366250" y="2889250"/>
          <p14:tracePt t="26131" x="9245600" y="2660650"/>
          <p14:tracePt t="26148" x="9017000" y="2317750"/>
          <p14:tracePt t="26162" x="8864600" y="2082800"/>
          <p14:tracePt t="26179" x="8712200" y="1873250"/>
          <p14:tracePt t="26196" x="8572500" y="1727200"/>
          <p14:tracePt t="26213" x="8445500" y="1631950"/>
          <p14:tracePt t="26229" x="8362950" y="1555750"/>
          <p14:tracePt t="26246" x="8223250" y="1479550"/>
          <p14:tracePt t="26263" x="8077200" y="1441450"/>
          <p14:tracePt t="26279" x="7931150" y="1390650"/>
          <p14:tracePt t="26296" x="7747000" y="1320800"/>
          <p14:tracePt t="26313" x="7556500" y="1276350"/>
          <p14:tracePt t="26330" x="7346950" y="1206500"/>
          <p14:tracePt t="26347" x="7086600" y="1162050"/>
          <p14:tracePt t="26363" x="6686550" y="1098550"/>
          <p14:tracePt t="26379" x="6445250" y="1066800"/>
          <p14:tracePt t="26396" x="6229350" y="1041400"/>
          <p14:tracePt t="26412" x="6038850" y="1035050"/>
          <p14:tracePt t="26429" x="5861050" y="1035050"/>
          <p14:tracePt t="26446" x="5645150" y="1035050"/>
          <p14:tracePt t="26462" x="5429250" y="1047750"/>
          <p14:tracePt t="26479" x="5194300" y="1111250"/>
          <p14:tracePt t="26496" x="4965700" y="1174750"/>
          <p14:tracePt t="26514" x="4762500" y="1270000"/>
          <p14:tracePt t="26529" x="4584700" y="1428750"/>
          <p14:tracePt t="26546" x="4470400" y="1568450"/>
          <p14:tracePt t="26563" x="4387850" y="1879600"/>
          <p14:tracePt t="26579" x="4375150" y="2108200"/>
          <p14:tracePt t="26595" x="4394200" y="2349500"/>
          <p14:tracePt t="26612" x="4495800" y="2622550"/>
          <p14:tracePt t="26630" x="4654550" y="2959100"/>
          <p14:tracePt t="26646" x="4826000" y="3238500"/>
          <p14:tracePt t="26662" x="4946650" y="3403600"/>
          <p14:tracePt t="26679" x="5067300" y="3549650"/>
          <p14:tracePt t="26695" x="5149850" y="3632200"/>
          <p14:tracePt t="26712" x="5207000" y="3683000"/>
          <p14:tracePt t="26730" x="5226050" y="3708400"/>
          <p14:tracePt t="26745" x="5238750" y="3721100"/>
          <p14:tracePt t="26789" x="5238750" y="3727450"/>
          <p14:tracePt t="26798" x="5245100" y="3727450"/>
          <p14:tracePt t="26805" x="5245100" y="3740150"/>
          <p14:tracePt t="26814" x="5251450" y="3752850"/>
          <p14:tracePt t="26829" x="5276850" y="3790950"/>
          <p14:tracePt t="26845" x="5283200" y="3803650"/>
          <p14:tracePt t="26862" x="5295900" y="3816350"/>
          <p14:tracePt t="26879" x="5302250" y="3822700"/>
          <p14:tracePt t="26901" x="5308600" y="3829050"/>
          <p14:tracePt t="26912" x="5314950" y="3835400"/>
          <p14:tracePt t="26929" x="5314950" y="3854450"/>
          <p14:tracePt t="26946" x="5334000" y="3886200"/>
          <p14:tracePt t="26962" x="5353050" y="3937000"/>
          <p14:tracePt t="26979" x="5378450" y="3975100"/>
          <p14:tracePt t="26995" x="5397500" y="4019550"/>
          <p14:tracePt t="27012" x="5416550" y="4070350"/>
          <p14:tracePt t="27028" x="5454650" y="4146550"/>
          <p14:tracePt t="27045" x="5537200" y="4260850"/>
          <p14:tracePt t="27062" x="5657850" y="4413250"/>
          <p14:tracePt t="27079" x="5842000" y="4578350"/>
          <p14:tracePt t="27095" x="6070600" y="4686300"/>
          <p14:tracePt t="27114" x="6337300" y="4775200"/>
          <p14:tracePt t="27130" x="6400800" y="4794250"/>
          <p14:tracePt t="27147" x="6496050" y="4819650"/>
          <p14:tracePt t="27162" x="6629400" y="4832350"/>
          <p14:tracePt t="27178" x="6692900" y="4832350"/>
          <p14:tracePt t="27195" x="6762750" y="4832350"/>
          <p14:tracePt t="27212" x="6858000" y="4775200"/>
          <p14:tracePt t="27228" x="6997700" y="4686300"/>
          <p14:tracePt t="27245" x="7112000" y="4591050"/>
          <p14:tracePt t="27262" x="7245350" y="4476750"/>
          <p14:tracePt t="27278" x="7353300" y="4362450"/>
          <p14:tracePt t="27296" x="7429500" y="4260850"/>
          <p14:tracePt t="27312" x="7493000" y="4133850"/>
          <p14:tracePt t="27328" x="7588250" y="3968750"/>
          <p14:tracePt t="27346" x="7645400" y="3797300"/>
          <p14:tracePt t="27362" x="7677150" y="3619500"/>
          <p14:tracePt t="27369" x="7677150" y="3441700"/>
          <p14:tracePt t="27378" x="7677150" y="3327400"/>
          <p14:tracePt t="27396" x="7677150" y="3136900"/>
          <p14:tracePt t="27411" x="7677150" y="2959100"/>
          <p14:tracePt t="27429" x="7645400" y="2800350"/>
          <p14:tracePt t="27446" x="7581900" y="2641600"/>
          <p14:tracePt t="27461" x="7543800" y="2470150"/>
          <p14:tracePt t="27479" x="7448550" y="2273300"/>
          <p14:tracePt t="27495" x="7334250" y="2076450"/>
          <p14:tracePt t="27511" x="7200900" y="1885950"/>
          <p14:tracePt t="27528" x="7035800" y="1695450"/>
          <p14:tracePt t="27547" x="6794500" y="1447800"/>
          <p14:tracePt t="27562" x="6642100" y="1339850"/>
          <p14:tracePt t="27579" x="6515100" y="1250950"/>
          <p14:tracePt t="27595" x="6432550" y="1225550"/>
          <p14:tracePt t="27611" x="6356350" y="1225550"/>
          <p14:tracePt t="27628" x="6267450" y="1225550"/>
          <p14:tracePt t="27645" x="6121400" y="1238250"/>
          <p14:tracePt t="27661" x="5975350" y="1295400"/>
          <p14:tracePt t="27678" x="5797550" y="1409700"/>
          <p14:tracePt t="27695" x="5632450" y="1511300"/>
          <p14:tracePt t="27711" x="5492750" y="1644650"/>
          <p14:tracePt t="27728" x="5308600" y="1841500"/>
          <p14:tracePt t="27745" x="5168900" y="2044700"/>
          <p14:tracePt t="27761" x="5060950" y="2279650"/>
          <p14:tracePt t="27778" x="4933950" y="2711450"/>
          <p14:tracePt t="27796" x="4864100" y="3022600"/>
          <p14:tracePt t="27811" x="4832350" y="3308350"/>
          <p14:tracePt t="27828" x="4800600" y="3549650"/>
          <p14:tracePt t="27845" x="4800600" y="3714750"/>
          <p14:tracePt t="27861" x="4800600" y="3860800"/>
          <p14:tracePt t="27868" x="4800600" y="3911600"/>
          <p14:tracePt t="27878" x="4800600" y="3987800"/>
          <p14:tracePt t="27895" x="4800600" y="4089400"/>
          <p14:tracePt t="27911" x="4838700" y="4146550"/>
          <p14:tracePt t="27928" x="4851400" y="4165600"/>
          <p14:tracePt t="27944" x="4857750" y="4165600"/>
          <p14:tracePt t="28140" x="4857750" y="4184650"/>
          <p14:tracePt t="28149" x="4857750" y="4222750"/>
          <p14:tracePt t="28161" x="4857750" y="4286250"/>
          <p14:tracePt t="28178" x="4857750" y="4451350"/>
          <p14:tracePt t="28194" x="4857750" y="4692650"/>
          <p14:tracePt t="28210" x="4857750" y="4857750"/>
          <p14:tracePt t="28227" x="4851400" y="5016500"/>
          <p14:tracePt t="28244" x="4832350" y="5194300"/>
          <p14:tracePt t="28260" x="4813300" y="5340350"/>
          <p14:tracePt t="28277" x="4794250" y="5441950"/>
          <p14:tracePt t="28294" x="4787900" y="5575300"/>
          <p14:tracePt t="28312" x="4768850" y="5657850"/>
          <p14:tracePt t="28327" x="4762500" y="5753100"/>
          <p14:tracePt t="28346" x="4743450" y="5822950"/>
          <p14:tracePt t="28360" x="4724400" y="5892800"/>
          <p14:tracePt t="28367" x="4711700" y="5924550"/>
          <p14:tracePt t="28378" x="4711700" y="5943600"/>
          <p14:tracePt t="28393" x="4699000" y="6019800"/>
          <p14:tracePt t="28411" x="4699000" y="6070600"/>
          <p14:tracePt t="28427" x="4699000" y="6140450"/>
          <p14:tracePt t="28443" x="4699000" y="6178550"/>
          <p14:tracePt t="28460" x="4699000" y="6235700"/>
          <p14:tracePt t="28477" x="4699000" y="6286500"/>
          <p14:tracePt t="28494" x="4699000" y="6330950"/>
          <p14:tracePt t="28510" x="4718050" y="6419850"/>
          <p14:tracePt t="28527" x="4743450" y="6470650"/>
          <p14:tracePt t="28544" x="4749800" y="6527800"/>
          <p14:tracePt t="28562" x="4768850" y="6559550"/>
          <p14:tracePt t="28577" x="4775200" y="6565900"/>
          <p14:tracePt t="28594" x="4787900" y="6597650"/>
          <p14:tracePt t="28610" x="4794250" y="6623050"/>
          <p14:tracePt t="28627" x="4813300" y="6661150"/>
          <p14:tracePt t="28645" x="4857750" y="6711950"/>
          <p14:tracePt t="28661" x="4902200" y="6731000"/>
          <p14:tracePt t="28677" x="4953000" y="6743700"/>
          <p14:tracePt t="28695" x="4978400" y="6743700"/>
          <p14:tracePt t="28710" x="4991100" y="6743700"/>
          <p14:tracePt t="28727" x="5022850" y="6743700"/>
          <p14:tracePt t="28743" x="5048250" y="6743700"/>
          <p14:tracePt t="28760" x="5099050" y="6737350"/>
          <p14:tracePt t="28778" x="5149850" y="6718300"/>
          <p14:tracePt t="28794" x="5200650" y="6711950"/>
          <p14:tracePt t="28811" x="5289550" y="6692900"/>
          <p14:tracePt t="28826" x="5359400" y="6686550"/>
          <p14:tracePt t="28843" x="5422900" y="6686550"/>
          <p14:tracePt t="28860" x="5492750" y="6686550"/>
          <p14:tracePt t="28877" x="5556250" y="6686550"/>
          <p14:tracePt t="28893" x="5657850" y="6686550"/>
          <p14:tracePt t="28910" x="5784850" y="6686550"/>
          <p14:tracePt t="28926" x="5924550" y="6686550"/>
          <p14:tracePt t="28943" x="6064250" y="6686550"/>
          <p14:tracePt t="28960" x="6184900" y="6686550"/>
          <p14:tracePt t="28978" x="6273800" y="6686550"/>
          <p14:tracePt t="28993" x="6350000" y="6686550"/>
          <p14:tracePt t="29010" x="6508750" y="6686550"/>
          <p14:tracePt t="29026" x="6673850" y="6686550"/>
          <p14:tracePt t="29044" x="6851650" y="6686550"/>
          <p14:tracePt t="29060" x="7004050" y="6686550"/>
          <p14:tracePt t="29077" x="7181850" y="6686550"/>
          <p14:tracePt t="29094" x="7346950" y="6686550"/>
          <p14:tracePt t="29110" x="7486650" y="6686550"/>
          <p14:tracePt t="29127" x="7600950" y="6686550"/>
          <p14:tracePt t="29143" x="7689850" y="6686550"/>
          <p14:tracePt t="29160" x="7747000" y="6686550"/>
          <p14:tracePt t="29178" x="7804150" y="6686550"/>
          <p14:tracePt t="29195" x="7848600" y="6686550"/>
          <p14:tracePt t="29210" x="7931150" y="6686550"/>
          <p14:tracePt t="29226" x="7994650" y="6686550"/>
          <p14:tracePt t="29243" x="8058150" y="6686550"/>
          <p14:tracePt t="29259" x="8083550" y="6686550"/>
          <p14:tracePt t="29276" x="8102600" y="6686550"/>
          <p14:tracePt t="29293" x="8121650" y="6686550"/>
          <p14:tracePt t="29310" x="8128000" y="6673850"/>
          <p14:tracePt t="29326" x="8140700" y="6667500"/>
          <p14:tracePt t="29343" x="8159750" y="6642100"/>
          <p14:tracePt t="29359" x="8159750" y="6610350"/>
          <p14:tracePt t="29376" x="8159750" y="6584950"/>
          <p14:tracePt t="29383" x="8159750" y="6572250"/>
          <p14:tracePt t="29399" x="8159750" y="6559550"/>
          <p14:tracePt t="29416" x="8147050" y="6546850"/>
          <p14:tracePt t="29426" x="8128000" y="6540500"/>
          <p14:tracePt t="29443" x="8077200" y="6515100"/>
          <p14:tracePt t="29459" x="7994650" y="6477000"/>
          <p14:tracePt t="29476" x="7899400" y="6451600"/>
          <p14:tracePt t="29493" x="7804150" y="6419850"/>
          <p14:tracePt t="29509" x="7721600" y="6419850"/>
          <p14:tracePt t="29526" x="7664450" y="6413500"/>
          <p14:tracePt t="29543" x="7639050" y="6413500"/>
          <p14:tracePt t="29559" x="7600950" y="6413500"/>
          <p14:tracePt t="29576" x="7543800" y="6413500"/>
          <p14:tracePt t="29593" x="7493000" y="6413500"/>
          <p14:tracePt t="29610" x="7429500" y="6413500"/>
          <p14:tracePt t="29626" x="7289800" y="6413500"/>
          <p14:tracePt t="29642" x="7219950" y="6413500"/>
          <p14:tracePt t="29659" x="7156450" y="6413500"/>
          <p14:tracePt t="29676" x="7112000" y="6413500"/>
          <p14:tracePt t="29693" x="7092950" y="6413500"/>
          <p14:tracePt t="29709" x="7054850" y="6413500"/>
          <p14:tracePt t="29726" x="7035800" y="6419850"/>
          <p14:tracePt t="29743" x="7004050" y="6419850"/>
          <p14:tracePt t="29759" x="6978650" y="6419850"/>
          <p14:tracePt t="29776" x="6934200" y="6432550"/>
          <p14:tracePt t="29793" x="6902450" y="6432550"/>
          <p14:tracePt t="29810" x="6858000" y="6432550"/>
          <p14:tracePt t="29826" x="6794500" y="6432550"/>
          <p14:tracePt t="29843" x="6762750" y="6432550"/>
          <p14:tracePt t="29859" x="6743700" y="6438900"/>
          <p14:tracePt t="29876" x="6711950" y="6445250"/>
          <p14:tracePt t="29892" x="6705600" y="6451600"/>
          <p14:tracePt t="29909" x="6680200" y="6457950"/>
          <p14:tracePt t="29926" x="6661150" y="6457950"/>
          <p14:tracePt t="29942" x="6635750" y="6477000"/>
          <p14:tracePt t="29959" x="6616700" y="6483350"/>
          <p14:tracePt t="29976" x="6591300" y="6496050"/>
          <p14:tracePt t="29993" x="6584950" y="6502400"/>
          <p14:tracePt t="30010" x="6565900" y="6521450"/>
          <p14:tracePt t="30026" x="6540500" y="6527800"/>
          <p14:tracePt t="30042" x="6515100" y="6559550"/>
          <p14:tracePt t="30060" x="6508750" y="6572250"/>
          <p14:tracePt t="30076" x="6496050" y="6604000"/>
          <p14:tracePt t="30093" x="6489700" y="6629400"/>
          <p14:tracePt t="30109" x="6489700" y="6654800"/>
          <p14:tracePt t="30127" x="6489700" y="6673850"/>
          <p14:tracePt t="30142" x="6508750" y="6705600"/>
          <p14:tracePt t="30159" x="6527800" y="6724650"/>
          <p14:tracePt t="30176" x="6559550" y="6737350"/>
          <p14:tracePt t="30193" x="6591300" y="6743700"/>
          <p14:tracePt t="30210" x="6623050" y="6743700"/>
          <p14:tracePt t="30226" x="6762750" y="6781800"/>
          <p14:tracePt t="30242" x="6896100" y="6813550"/>
          <p14:tracePt t="30259" x="6997700" y="6826250"/>
          <p14:tracePt t="30275" x="7099300" y="6838950"/>
          <p14:tracePt t="30292" x="7169150" y="6838950"/>
          <p14:tracePt t="30309" x="7226300" y="6838950"/>
          <p14:tracePt t="30325" x="7264400" y="6838950"/>
          <p14:tracePt t="30342" x="7289800" y="6838950"/>
          <p14:tracePt t="30359" x="7346950" y="6826250"/>
          <p14:tracePt t="30376" x="7397750" y="6813550"/>
          <p14:tracePt t="30383" x="7416800" y="6813550"/>
          <p14:tracePt t="30392" x="7442200" y="6813550"/>
          <p14:tracePt t="30410" x="7486650" y="6800850"/>
          <p14:tracePt t="30427" x="7524750" y="6800850"/>
          <p14:tracePt t="30442" x="7562850" y="6794500"/>
          <p14:tracePt t="30459" x="7594600" y="6794500"/>
          <p14:tracePt t="30476" x="7620000" y="6794500"/>
          <p14:tracePt t="30492" x="7658100" y="6794500"/>
          <p14:tracePt t="30510" x="7696200" y="6794500"/>
          <p14:tracePt t="30525" x="7727950" y="6794500"/>
          <p14:tracePt t="30542" x="7753350" y="6794500"/>
          <p14:tracePt t="30558" x="7785100" y="6794500"/>
          <p14:tracePt t="30575" x="7804150" y="6794500"/>
          <p14:tracePt t="30592" x="7823200" y="6781800"/>
          <p14:tracePt t="30610" x="7842250" y="6781800"/>
          <p14:tracePt t="30627" x="7867650" y="6775450"/>
          <p14:tracePt t="30643" x="7943850" y="6750050"/>
          <p14:tracePt t="30659" x="8007350" y="6731000"/>
          <p14:tracePt t="30675" x="8051800" y="6711950"/>
          <p14:tracePt t="30692" x="8070850" y="6705600"/>
          <p14:tracePt t="30708" x="8083550" y="6692900"/>
          <p14:tracePt t="30726" x="8108950" y="6661150"/>
          <p14:tracePt t="30742" x="8108950" y="6616700"/>
          <p14:tracePt t="30759" x="8108950" y="6591300"/>
          <p14:tracePt t="30775" x="8108950" y="6565900"/>
          <p14:tracePt t="30792" x="8108950" y="6559550"/>
          <p14:tracePt t="30808" x="8108950" y="6553200"/>
          <p14:tracePt t="30825" x="8108950" y="6546850"/>
          <p14:tracePt t="30842" x="8102600" y="6540500"/>
          <p14:tracePt t="30858" x="8089900" y="6534150"/>
          <p14:tracePt t="30876" x="8064500" y="6521450"/>
          <p14:tracePt t="30882" x="8045450" y="6515100"/>
          <p14:tracePt t="30891" x="8026400" y="6508750"/>
          <p14:tracePt t="30909" x="7975600" y="6502400"/>
          <p14:tracePt t="30926" x="7924800" y="6496050"/>
          <p14:tracePt t="30941" x="7867650" y="6483350"/>
          <p14:tracePt t="30959" x="7816850" y="6483350"/>
          <p14:tracePt t="30975" x="7747000" y="6470650"/>
          <p14:tracePt t="30992" x="7689850" y="6457950"/>
          <p14:tracePt t="31009" x="7620000" y="6451600"/>
          <p14:tracePt t="31027" x="7575550" y="6451600"/>
          <p14:tracePt t="31041" x="7493000" y="6451600"/>
          <p14:tracePt t="31058" x="7429500" y="6451600"/>
          <p14:tracePt t="31075" x="7353300" y="6451600"/>
          <p14:tracePt t="31092" x="7245350" y="6451600"/>
          <p14:tracePt t="31108" x="7156450" y="6451600"/>
          <p14:tracePt t="31125" x="7073900" y="6451600"/>
          <p14:tracePt t="31141" x="7016750" y="6451600"/>
          <p14:tracePt t="31158" x="6978650" y="6451600"/>
          <p14:tracePt t="31175" x="6927850" y="6451600"/>
          <p14:tracePt t="31193" x="6889750" y="6451600"/>
          <p14:tracePt t="31208" x="6851650" y="6451600"/>
          <p14:tracePt t="31225" x="6813550" y="6451600"/>
          <p14:tracePt t="31241" x="6788150" y="6451600"/>
          <p14:tracePt t="31258" x="6737350" y="6470650"/>
          <p14:tracePt t="31274" x="6711950" y="6470650"/>
          <p14:tracePt t="31291" x="6680200" y="6477000"/>
          <p14:tracePt t="31308" x="6661150" y="6489700"/>
          <p14:tracePt t="31324" x="6642100" y="6496050"/>
          <p14:tracePt t="31342" x="6629400" y="6508750"/>
          <p14:tracePt t="31358" x="6610350" y="6515100"/>
          <p14:tracePt t="31376" x="6604000" y="6515100"/>
          <p14:tracePt t="31383" x="6597650" y="6521450"/>
          <p14:tracePt t="31391" x="6591300" y="6527800"/>
          <p14:tracePt t="31408" x="6572250" y="6527800"/>
          <p14:tracePt t="31424" x="6572250" y="6534150"/>
          <p14:tracePt t="31447" x="6559550" y="6534150"/>
          <p14:tracePt t="31458" x="6546850" y="6540500"/>
          <p14:tracePt t="31475" x="6540500" y="6546850"/>
          <p14:tracePt t="31491" x="6534150" y="6559550"/>
          <p14:tracePt t="31686" x="6527800" y="6559550"/>
          <p14:tracePt t="32365" x="6521450" y="6559550"/>
          <p14:tracePt t="32373" x="6502400" y="6559550"/>
          <p14:tracePt t="32383" x="6483350" y="6559550"/>
          <p14:tracePt t="32400" x="6413500" y="6559550"/>
          <p14:tracePt t="32417" x="6350000" y="6559550"/>
          <p14:tracePt t="32433" x="6280150" y="6540500"/>
          <p14:tracePt t="32450" x="6197600" y="6521450"/>
          <p14:tracePt t="32467" x="6159500" y="6515100"/>
          <p14:tracePt t="32483" x="6083300" y="6489700"/>
          <p14:tracePt t="32500" x="6000750" y="6464300"/>
          <p14:tracePt t="32517" x="5892800" y="6426200"/>
          <p14:tracePt t="32533" x="5746750" y="6381750"/>
          <p14:tracePt t="32550" x="5568950" y="6318250"/>
          <p14:tracePt t="32566" x="5416550" y="6267450"/>
          <p14:tracePt t="32583" x="5308600" y="6261100"/>
          <p14:tracePt t="32599" x="5245100" y="6242050"/>
          <p14:tracePt t="32618" x="5219700" y="6235700"/>
          <p14:tracePt t="32634" x="5200650" y="6235700"/>
          <p14:tracePt t="32651" x="5149850" y="6235700"/>
          <p14:tracePt t="32666" x="5111750" y="6235700"/>
          <p14:tracePt t="32683" x="5067300" y="6235700"/>
          <p14:tracePt t="32700" x="5022850" y="6235700"/>
          <p14:tracePt t="32718" x="4978400" y="6235700"/>
          <p14:tracePt t="32733" x="4921250" y="6235700"/>
          <p14:tracePt t="32750" x="4857750" y="6235700"/>
          <p14:tracePt t="32766" x="4768850" y="6254750"/>
          <p14:tracePt t="32783" x="4699000" y="6267450"/>
          <p14:tracePt t="32801" x="4648200" y="6292850"/>
          <p14:tracePt t="32816" x="4610100" y="6299200"/>
          <p14:tracePt t="32835" x="4597400" y="6311900"/>
          <p14:tracePt t="32850" x="4546600" y="6330950"/>
          <p14:tracePt t="32866" x="4514850" y="6350000"/>
          <p14:tracePt t="32883" x="4476750" y="6375400"/>
          <p14:tracePt t="32899" x="4438650" y="6394450"/>
          <p14:tracePt t="32916" x="4413250" y="6413500"/>
          <p14:tracePt t="32933" x="4387850" y="6419850"/>
          <p14:tracePt t="32951" x="4381500" y="6432550"/>
          <p14:tracePt t="32966" x="4375150" y="6432550"/>
          <p14:tracePt t="32983" x="4362450" y="6445250"/>
          <p14:tracePt t="32999" x="4362450" y="6451600"/>
          <p14:tracePt t="33017" x="4349750" y="6451600"/>
          <p14:tracePt t="33045" x="4343400" y="6451600"/>
          <p14:tracePt t="33061" x="4324350" y="6457950"/>
          <p14:tracePt t="33078" x="4318000" y="6464300"/>
          <p14:tracePt t="33101" x="4311650" y="6464300"/>
          <p14:tracePt t="33109" x="4305300" y="6464300"/>
          <p14:tracePt t="33117" x="4298950" y="6464300"/>
          <p14:tracePt t="33133" x="4279900" y="6477000"/>
          <p14:tracePt t="33149" x="4273550" y="6477000"/>
          <p14:tracePt t="33206" x="4260850" y="6483350"/>
          <p14:tracePt t="33244" x="4254500" y="6483350"/>
          <p14:tracePt t="33342" x="4241800" y="6483350"/>
          <p14:tracePt t="33374" x="4229100" y="6483350"/>
          <p14:tracePt t="33381" x="4222750" y="6483350"/>
          <p14:tracePt t="33390" x="4203700" y="6483350"/>
          <p14:tracePt t="33399" x="4191000" y="6483350"/>
          <p14:tracePt t="33416" x="4152900" y="6483350"/>
          <p14:tracePt t="33433" x="4108450" y="6483350"/>
          <p14:tracePt t="33450" x="4089400" y="6483350"/>
          <p14:tracePt t="33466" x="4051300" y="6483350"/>
          <p14:tracePt t="33483" x="4019550" y="6477000"/>
          <p14:tracePt t="33499" x="3968750" y="6457950"/>
          <p14:tracePt t="33516" x="3886200" y="6407150"/>
          <p14:tracePt t="33533" x="3803650" y="6362700"/>
          <p14:tracePt t="33549" x="3676650" y="6273800"/>
          <p14:tracePt t="33567" x="3479800" y="6140450"/>
          <p14:tracePt t="33583" x="3200400" y="5988050"/>
          <p14:tracePt t="33600" x="2952750" y="5880100"/>
          <p14:tracePt t="33616" x="2768600" y="5797550"/>
          <p14:tracePt t="33633" x="2673350" y="5765800"/>
          <p14:tracePt t="33650" x="2654300" y="5759450"/>
          <p14:tracePt t="33693" x="2635250" y="5759450"/>
          <p14:tracePt t="33702" x="2616200" y="5746750"/>
          <p14:tracePt t="33716" x="2559050" y="5740400"/>
          <p14:tracePt t="33732" x="2508250" y="5740400"/>
          <p14:tracePt t="33749" x="2495550" y="5740400"/>
          <p14:tracePt t="33766" x="2489200" y="5740400"/>
          <p14:tracePt t="33838" x="2476500" y="5740400"/>
          <p14:tracePt t="33854" x="2470150" y="5746750"/>
          <p14:tracePt t="33862" x="2470150" y="5753100"/>
          <p14:tracePt t="33878" x="2457450" y="5765800"/>
          <p14:tracePt t="33885" x="2457450" y="5772150"/>
          <p14:tracePt t="33899" x="2457450" y="5791200"/>
          <p14:tracePt t="33915" x="2457450" y="5810250"/>
          <p14:tracePt t="33932" x="2451100" y="5816600"/>
          <p14:tracePt t="33949" x="2451100" y="5822950"/>
          <p14:tracePt t="33965" x="2451100" y="5835650"/>
          <p14:tracePt t="33999" x="2451100" y="5842000"/>
          <p14:tracePt t="34017" x="2451100" y="5854700"/>
          <p14:tracePt t="34174" x="2444750" y="5854700"/>
          <p14:tracePt t="34302" x="2438400" y="5854700"/>
          <p14:tracePt t="34324" x="2438400" y="5848350"/>
          <p14:tracePt t="34346" x="2444750" y="5829300"/>
          <p14:tracePt t="34357" x="2451100" y="5822950"/>
          <p14:tracePt t="34374" x="2457450" y="5816600"/>
          <p14:tracePt t="34387" x="2463800" y="5810250"/>
          <p14:tracePt t="34453" x="2470150" y="5810250"/>
          <p14:tracePt t="41222" x="2520950" y="5759450"/>
          <p14:tracePt t="41227" x="3149600" y="5461000"/>
          <p14:tracePt t="41241" x="4292600" y="4946650"/>
          <p14:tracePt t="41259" x="6604000" y="3873500"/>
          <p14:tracePt t="41274" x="9232900" y="2705100"/>
          <p14:tracePt t="41290" x="10306050" y="2235200"/>
          <p14:tracePt t="41307" x="10744200" y="2063750"/>
          <p14:tracePt t="41324" x="10801350" y="20256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n-US" sz="4800" smtClean="0"/>
              <a:t>Vegetales para recordar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7094538" y="1262063"/>
            <a:ext cx="2303462" cy="2401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Vegetales B</a:t>
            </a:r>
            <a:r>
              <a:rPr lang="es-AR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: 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AR" dirty="0">
                <a:latin typeface="+mn-lt"/>
              </a:rPr>
              <a:t>Cebolla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AR" dirty="0">
                <a:latin typeface="+mn-lt"/>
              </a:rPr>
              <a:t>Zapallo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AR" dirty="0">
                <a:latin typeface="+mn-lt"/>
              </a:rPr>
              <a:t>Zanahoria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AR" dirty="0">
                <a:latin typeface="+mn-lt"/>
              </a:rPr>
              <a:t>Palmito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AR" dirty="0">
                <a:latin typeface="+mn-lt"/>
              </a:rPr>
              <a:t>Remolacha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AR" dirty="0">
                <a:latin typeface="+mn-lt"/>
              </a:rPr>
              <a:t>Chauchas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AR" dirty="0">
              <a:latin typeface="+mn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717800" y="4397375"/>
            <a:ext cx="2471738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Vegetales C:</a:t>
            </a:r>
            <a:r>
              <a:rPr lang="es-AR" sz="2400" b="1" dirty="0">
                <a:latin typeface="+mn-lt"/>
              </a:rPr>
              <a:t> 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AR" dirty="0">
                <a:latin typeface="+mn-lt"/>
              </a:rPr>
              <a:t>Papa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AR" dirty="0">
                <a:latin typeface="+mn-lt"/>
              </a:rPr>
              <a:t>Batata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AR" dirty="0">
                <a:latin typeface="+mn-lt"/>
              </a:rPr>
              <a:t>Mandioca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AR" dirty="0">
                <a:latin typeface="+mn-lt"/>
              </a:rPr>
              <a:t>Choclo</a:t>
            </a:r>
          </a:p>
        </p:txBody>
      </p:sp>
      <p:pic>
        <p:nvPicPr>
          <p:cNvPr id="27653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4016375"/>
            <a:ext cx="387667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7 CuadroTexto"/>
          <p:cNvSpPr txBox="1">
            <a:spLocks noChangeArrowheads="1"/>
          </p:cNvSpPr>
          <p:nvPr/>
        </p:nvSpPr>
        <p:spPr bwMode="auto">
          <a:xfrm>
            <a:off x="2076450" y="1465263"/>
            <a:ext cx="40195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2400" b="1">
                <a:solidFill>
                  <a:srgbClr val="92D050"/>
                </a:solidFill>
                <a:latin typeface="Book Antiqua" panose="02040602050305030304" pitchFamily="18" charset="0"/>
              </a:rPr>
              <a:t>Vegetales A:</a:t>
            </a:r>
          </a:p>
          <a:p>
            <a:pPr lvl="2" eaLnBrk="1" hangingPunct="1">
              <a:lnSpc>
                <a:spcPct val="100000"/>
              </a:lnSpc>
              <a:spcBef>
                <a:spcPct val="0"/>
              </a:spcBef>
            </a:pPr>
            <a:r>
              <a:rPr lang="es-AR" altLang="en-US" sz="1800">
                <a:latin typeface="Book Antiqua" panose="02040602050305030304" pitchFamily="18" charset="0"/>
              </a:rPr>
              <a:t>Tomate</a:t>
            </a:r>
          </a:p>
          <a:p>
            <a:pPr lvl="2" eaLnBrk="1" hangingPunct="1">
              <a:lnSpc>
                <a:spcPct val="100000"/>
              </a:lnSpc>
              <a:spcBef>
                <a:spcPct val="0"/>
              </a:spcBef>
            </a:pPr>
            <a:r>
              <a:rPr lang="es-AR" altLang="en-US" sz="1800">
                <a:latin typeface="Book Antiqua" panose="02040602050305030304" pitchFamily="18" charset="0"/>
              </a:rPr>
              <a:t>Coliflor</a:t>
            </a:r>
          </a:p>
          <a:p>
            <a:pPr lvl="2" eaLnBrk="1" hangingPunct="1">
              <a:lnSpc>
                <a:spcPct val="100000"/>
              </a:lnSpc>
              <a:spcBef>
                <a:spcPct val="0"/>
              </a:spcBef>
            </a:pPr>
            <a:r>
              <a:rPr lang="es-AR" altLang="en-US" sz="1800">
                <a:latin typeface="Book Antiqua" panose="02040602050305030304" pitchFamily="18" charset="0"/>
              </a:rPr>
              <a:t>Hojas verdes ( Acelga, lechuga, entre otras)</a:t>
            </a:r>
          </a:p>
          <a:p>
            <a:pPr lvl="2" eaLnBrk="1" hangingPunct="1">
              <a:lnSpc>
                <a:spcPct val="100000"/>
              </a:lnSpc>
              <a:spcBef>
                <a:spcPct val="0"/>
              </a:spcBef>
            </a:pPr>
            <a:r>
              <a:rPr lang="es-AR" altLang="en-US" sz="1800">
                <a:latin typeface="Book Antiqua" panose="02040602050305030304" pitchFamily="18" charset="0"/>
              </a:rPr>
              <a:t>Berenjena</a:t>
            </a:r>
          </a:p>
          <a:p>
            <a:pPr lvl="2" eaLnBrk="1" hangingPunct="1">
              <a:lnSpc>
                <a:spcPct val="100000"/>
              </a:lnSpc>
              <a:spcBef>
                <a:spcPct val="0"/>
              </a:spcBef>
            </a:pPr>
            <a:r>
              <a:rPr lang="es-AR" altLang="en-US" sz="1800">
                <a:latin typeface="Book Antiqua" panose="02040602050305030304" pitchFamily="18" charset="0"/>
              </a:rPr>
              <a:t>Zapallitos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50188"/>
      </p:ext>
    </p:extLst>
  </p:cSld>
  <p:clrMapOvr>
    <a:masterClrMapping/>
  </p:clrMapOvr>
  <p:transition spd="slow" advTm="920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96" x="704850" y="4895850"/>
          <p14:tracePt t="6610" x="711200" y="4895850"/>
          <p14:tracePt t="6628" x="717550" y="4889500"/>
          <p14:tracePt t="6646" x="736600" y="4870450"/>
          <p14:tracePt t="6653" x="742950" y="4857750"/>
          <p14:tracePt t="6664" x="762000" y="4838700"/>
          <p14:tracePt t="6682" x="774700" y="4819650"/>
          <p14:tracePt t="6698" x="793750" y="4800600"/>
          <p14:tracePt t="6715" x="825500" y="4768850"/>
          <p14:tracePt t="6732" x="850900" y="4737100"/>
          <p14:tracePt t="6748" x="920750" y="4673600"/>
          <p14:tracePt t="6764" x="1079500" y="4552950"/>
          <p14:tracePt t="6781" x="1244600" y="4413250"/>
          <p14:tracePt t="6798" x="1371600" y="4318000"/>
          <p14:tracePt t="6814" x="1498600" y="4229100"/>
          <p14:tracePt t="6833" x="1689100" y="4102100"/>
          <p14:tracePt t="6848" x="1854200" y="3994150"/>
          <p14:tracePt t="6864" x="2076450" y="3860800"/>
          <p14:tracePt t="6880" x="2254250" y="3746500"/>
          <p14:tracePt t="6897" x="2413000" y="3644900"/>
          <p14:tracePt t="6914" x="2590800" y="3549650"/>
          <p14:tracePt t="6931" x="2768600" y="3429000"/>
          <p14:tracePt t="6947" x="2914650" y="3333750"/>
          <p14:tracePt t="6964" x="3054350" y="3244850"/>
          <p14:tracePt t="6980" x="3194050" y="3168650"/>
          <p14:tracePt t="6996" x="3365500" y="3098800"/>
          <p14:tracePt t="7013" x="3556000" y="3016250"/>
          <p14:tracePt t="7016" x="3670300" y="2971800"/>
          <p14:tracePt t="7030" x="3759200" y="2940050"/>
          <p14:tracePt t="7047" x="3949700" y="2844800"/>
          <p14:tracePt t="7063" x="4191000" y="2755900"/>
          <p14:tracePt t="7080" x="4318000" y="2667000"/>
          <p14:tracePt t="7097" x="4406900" y="2603500"/>
          <p14:tracePt t="7114" x="4495800" y="2533650"/>
          <p14:tracePt t="7130" x="4591050" y="2457450"/>
          <p14:tracePt t="7147" x="4667250" y="2400300"/>
          <p14:tracePt t="7163" x="4794250" y="2311400"/>
          <p14:tracePt t="7180" x="4889500" y="2235200"/>
          <p14:tracePt t="7197" x="5003800" y="2152650"/>
          <p14:tracePt t="7214" x="5092700" y="2089150"/>
          <p14:tracePt t="7230" x="5187950" y="2006600"/>
          <p14:tracePt t="7248" x="5238750" y="1955800"/>
          <p14:tracePt t="7264" x="5295900" y="1898650"/>
          <p14:tracePt t="7280" x="5346700" y="1797050"/>
          <p14:tracePt t="7297" x="5359400" y="1727200"/>
          <p14:tracePt t="7313" x="5359400" y="1663700"/>
          <p14:tracePt t="7330" x="5346700" y="1581150"/>
          <p14:tracePt t="7347" x="5276850" y="1498600"/>
          <p14:tracePt t="7363" x="5207000" y="1428750"/>
          <p14:tracePt t="7380" x="5118100" y="1397000"/>
          <p14:tracePt t="7397" x="5003800" y="1320800"/>
          <p14:tracePt t="7414" x="4895850" y="1282700"/>
          <p14:tracePt t="7430" x="4781550" y="1225550"/>
          <p14:tracePt t="7448" x="4660900" y="1174750"/>
          <p14:tracePt t="7465" x="4565650" y="1149350"/>
          <p14:tracePt t="7480" x="4375150" y="1085850"/>
          <p14:tracePt t="7497" x="4229100" y="1054100"/>
          <p14:tracePt t="7513" x="4083050" y="1003300"/>
          <p14:tracePt t="7530" x="3924300" y="965200"/>
          <p14:tracePt t="7546" x="3778250" y="914400"/>
          <p14:tracePt t="7563" x="3619500" y="876300"/>
          <p14:tracePt t="7580" x="3460750" y="825500"/>
          <p14:tracePt t="7596" x="3282950" y="800100"/>
          <p14:tracePt t="7614" x="3105150" y="787400"/>
          <p14:tracePt t="7630" x="2921000" y="755650"/>
          <p14:tracePt t="7649" x="2686050" y="730250"/>
          <p14:tracePt t="7664" x="2622550" y="717550"/>
          <p14:tracePt t="7681" x="2533650" y="711200"/>
          <p14:tracePt t="7697" x="2476500" y="711200"/>
          <p14:tracePt t="7714" x="2406650" y="730250"/>
          <p14:tracePt t="7730" x="2330450" y="781050"/>
          <p14:tracePt t="7747" x="2228850" y="838200"/>
          <p14:tracePt t="7763" x="2139950" y="901700"/>
          <p14:tracePt t="7780" x="2057400" y="984250"/>
          <p14:tracePt t="7797" x="1993900" y="1085850"/>
          <p14:tracePt t="7814" x="1930400" y="1200150"/>
          <p14:tracePt t="7830" x="1898650" y="1320800"/>
          <p14:tracePt t="7846" x="1847850" y="1479550"/>
          <p14:tracePt t="7864" x="1790700" y="1638300"/>
          <p14:tracePt t="7880" x="1752600" y="2032000"/>
          <p14:tracePt t="7898" x="1752600" y="2247900"/>
          <p14:tracePt t="7913" x="1752600" y="2425700"/>
          <p14:tracePt t="7930" x="1752600" y="2578100"/>
          <p14:tracePt t="7946" x="1752600" y="2705100"/>
          <p14:tracePt t="7963" x="1758950" y="2832100"/>
          <p14:tracePt t="7979" x="1784350" y="2952750"/>
          <p14:tracePt t="7996" x="1816100" y="3155950"/>
          <p14:tracePt t="8001" x="1847850" y="3251200"/>
          <p14:tracePt t="8013" x="1879600" y="3340100"/>
          <p14:tracePt t="8029" x="1936750" y="3505200"/>
          <p14:tracePt t="8046" x="2032000" y="3651250"/>
          <p14:tracePt t="8063" x="2095500" y="3721100"/>
          <p14:tracePt t="8079" x="2216150" y="3810000"/>
          <p14:tracePt t="8096" x="2292350" y="3835400"/>
          <p14:tracePt t="8113" x="2393950" y="3841750"/>
          <p14:tracePt t="8129" x="2501900" y="3873500"/>
          <p14:tracePt t="8147" x="2660650" y="3892550"/>
          <p14:tracePt t="8163" x="2838450" y="3924300"/>
          <p14:tracePt t="8180" x="3041650" y="3924300"/>
          <p14:tracePt t="8196" x="3232150" y="3924300"/>
          <p14:tracePt t="8213" x="3448050" y="3962400"/>
          <p14:tracePt t="8229" x="3594100" y="3981450"/>
          <p14:tracePt t="8246" x="3721100" y="3981450"/>
          <p14:tracePt t="8265" x="3835400" y="3981450"/>
          <p14:tracePt t="8280" x="3962400" y="3981450"/>
          <p14:tracePt t="8296" x="4114800" y="3981450"/>
          <p14:tracePt t="8313" x="4222750" y="3962400"/>
          <p14:tracePt t="8329" x="4356100" y="3930650"/>
          <p14:tracePt t="8346" x="4470400" y="3924300"/>
          <p14:tracePt t="8364" x="4629150" y="3867150"/>
          <p14:tracePt t="8379" x="4775200" y="3835400"/>
          <p14:tracePt t="8397" x="4921250" y="3784600"/>
          <p14:tracePt t="8413" x="5035550" y="3746500"/>
          <p14:tracePt t="8430" x="5118100" y="3714750"/>
          <p14:tracePt t="8446" x="5207000" y="3651250"/>
          <p14:tracePt t="8464" x="5289550" y="3600450"/>
          <p14:tracePt t="8480" x="5391150" y="3517900"/>
          <p14:tracePt t="8496" x="5530850" y="3397250"/>
          <p14:tracePt t="8512" x="5600700" y="3314700"/>
          <p14:tracePt t="8530" x="5651500" y="3251200"/>
          <p14:tracePt t="8546" x="5702300" y="3187700"/>
          <p14:tracePt t="8562" x="5727700" y="3130550"/>
          <p14:tracePt t="8579" x="5765800" y="3067050"/>
          <p14:tracePt t="8596" x="5797550" y="3016250"/>
          <p14:tracePt t="8612" x="5822950" y="2971800"/>
          <p14:tracePt t="8629" x="5848350" y="2914650"/>
          <p14:tracePt t="8646" x="5848350" y="2863850"/>
          <p14:tracePt t="8665" x="5848350" y="2794000"/>
          <p14:tracePt t="8681" x="5848350" y="2698750"/>
          <p14:tracePt t="8696" x="5778500" y="2540000"/>
          <p14:tracePt t="8713" x="5759450" y="2489200"/>
          <p14:tracePt t="8729" x="5727700" y="2438400"/>
          <p14:tracePt t="8746" x="5702300" y="2393950"/>
          <p14:tracePt t="8762" x="5657850" y="2349500"/>
          <p14:tracePt t="8779" x="5626100" y="2317750"/>
          <p14:tracePt t="8796" x="5581650" y="2292350"/>
          <p14:tracePt t="8812" x="5549900" y="2266950"/>
          <p14:tracePt t="8829" x="5505450" y="2241550"/>
          <p14:tracePt t="8845" x="5435600" y="2209800"/>
          <p14:tracePt t="8862" x="5378450" y="2171700"/>
          <p14:tracePt t="8880" x="5302250" y="2133600"/>
          <p14:tracePt t="8896" x="5207000" y="2089150"/>
          <p14:tracePt t="8914" x="5092700" y="2051050"/>
          <p14:tracePt t="8929" x="5041900" y="2032000"/>
          <p14:tracePt t="8946" x="4978400" y="2025650"/>
          <p14:tracePt t="8964" x="4908550" y="2000250"/>
          <p14:tracePt t="8979" x="4864100" y="1987550"/>
          <p14:tracePt t="8996" x="4832350" y="1981200"/>
          <p14:tracePt t="9004" x="4819650" y="1981200"/>
          <p14:tracePt t="9013" x="4806950" y="1962150"/>
          <p14:tracePt t="9029" x="4787900" y="1962150"/>
          <p14:tracePt t="9045" x="4781550" y="1962150"/>
          <p14:tracePt t="9062" x="4749800" y="1955800"/>
          <p14:tracePt t="9079" x="4737100" y="1955800"/>
          <p14:tracePt t="9096" x="4692650" y="1943100"/>
          <p14:tracePt t="9113" x="4654550" y="1943100"/>
          <p14:tracePt t="9129" x="4629150" y="1936750"/>
          <p14:tracePt t="9164" x="4616450" y="1936750"/>
          <p14:tracePt t="9253" x="4597400" y="1936750"/>
          <p14:tracePt t="9259" x="4584700" y="1936750"/>
          <p14:tracePt t="9268" x="4578350" y="1936750"/>
          <p14:tracePt t="9279" x="4559300" y="1936750"/>
          <p14:tracePt t="9296" x="4540250" y="1936750"/>
          <p14:tracePt t="9312" x="4521200" y="1943100"/>
          <p14:tracePt t="9329" x="4502150" y="1943100"/>
          <p14:tracePt t="9345" x="4476750" y="1955800"/>
          <p14:tracePt t="9362" x="4470400" y="1962150"/>
          <p14:tracePt t="9378" x="4457700" y="1962150"/>
          <p14:tracePt t="9395" x="4445000" y="1974850"/>
          <p14:tracePt t="9413" x="4438650" y="1974850"/>
          <p14:tracePt t="9428" x="4432300" y="1974850"/>
          <p14:tracePt t="9453" x="4419600" y="1974850"/>
          <p14:tracePt t="9563" x="4413250" y="1981200"/>
          <p14:tracePt t="9653" x="4413250" y="1987550"/>
          <p14:tracePt t="9891" x="4413250" y="1993900"/>
          <p14:tracePt t="9900" x="4419600" y="2000250"/>
          <p14:tracePt t="9971" x="4432300" y="2012950"/>
          <p14:tracePt t="10004" x="4438650" y="2012950"/>
          <p14:tracePt t="10035" x="4451350" y="2025650"/>
          <p14:tracePt t="10061" x="4457700" y="2032000"/>
          <p14:tracePt t="10077" x="4464050" y="2032000"/>
          <p14:tracePt t="10088" x="4483100" y="2044700"/>
          <p14:tracePt t="10110" x="4495800" y="2051050"/>
          <p14:tracePt t="10129" x="4552950" y="2070100"/>
          <p14:tracePt t="10144" x="4597400" y="2089150"/>
          <p14:tracePt t="10161" x="4641850" y="2114550"/>
          <p14:tracePt t="10178" x="4654550" y="2114550"/>
          <p14:tracePt t="10193" x="4667250" y="2127250"/>
          <p14:tracePt t="10308" x="4673600" y="2127250"/>
          <p14:tracePt t="10324" x="4679950" y="2127250"/>
          <p14:tracePt t="10346" x="4686300" y="2127250"/>
          <p14:tracePt t="10694" x="4673600" y="2133600"/>
          <p14:tracePt t="10700" x="4667250" y="2133600"/>
          <p14:tracePt t="10712" x="4654550" y="2146300"/>
          <p14:tracePt t="10728" x="4635500" y="2152650"/>
          <p14:tracePt t="10745" x="4610100" y="2165350"/>
          <p14:tracePt t="10761" x="4603750" y="2165350"/>
          <p14:tracePt t="10777" x="4584700" y="2171700"/>
          <p14:tracePt t="10796" x="4559300" y="2171700"/>
          <p14:tracePt t="10811" x="4533900" y="2184400"/>
          <p14:tracePt t="10828" x="4521200" y="2184400"/>
          <p14:tracePt t="10844" x="4508500" y="2184400"/>
          <p14:tracePt t="10861" x="4489450" y="2184400"/>
          <p14:tracePt t="10877" x="4470400" y="2184400"/>
          <p14:tracePt t="10894" x="4464050" y="2184400"/>
          <p14:tracePt t="10912" x="4457700" y="2184400"/>
          <p14:tracePt t="10928" x="4445000" y="2184400"/>
          <p14:tracePt t="10945" x="4419600" y="2184400"/>
          <p14:tracePt t="10961" x="4406900" y="2184400"/>
          <p14:tracePt t="10977" x="4375150" y="2184400"/>
          <p14:tracePt t="10994" x="4356100" y="2184400"/>
          <p14:tracePt t="11011" x="4337050" y="2184400"/>
          <p14:tracePt t="11027" x="4311650" y="2184400"/>
          <p14:tracePt t="11044" x="4298950" y="2190750"/>
          <p14:tracePt t="11060" x="4279900" y="2190750"/>
          <p14:tracePt t="11077" x="4260850" y="2190750"/>
          <p14:tracePt t="11094" x="4241800" y="2197100"/>
          <p14:tracePt t="11110" x="4222750" y="2203450"/>
          <p14:tracePt t="11128" x="4210050" y="2203450"/>
          <p14:tracePt t="11144" x="4191000" y="2216150"/>
          <p14:tracePt t="11177" x="4184650" y="2222500"/>
          <p14:tracePt t="11196" x="4178300" y="2222500"/>
          <p14:tracePt t="11210" x="4165600" y="2235200"/>
          <p14:tracePt t="11227" x="4159250" y="2241550"/>
          <p14:tracePt t="11243" x="4146550" y="2247900"/>
          <p14:tracePt t="11261" x="4133850" y="2254250"/>
          <p14:tracePt t="11277" x="4127500" y="2260600"/>
          <p14:tracePt t="11294" x="4121150" y="2266950"/>
          <p14:tracePt t="11310" x="4108450" y="2279650"/>
          <p14:tracePt t="11328" x="4102100" y="2286000"/>
          <p14:tracePt t="11344" x="4089400" y="2311400"/>
          <p14:tracePt t="11360" x="4083050" y="2317750"/>
          <p14:tracePt t="11377" x="4076700" y="2324100"/>
          <p14:tracePt t="11410" x="4076700" y="2330450"/>
          <p14:tracePt t="11427" x="4070350" y="2336800"/>
          <p14:tracePt t="11448" x="4070350" y="2349500"/>
          <p14:tracePt t="11475" x="4057650" y="2362200"/>
          <p14:tracePt t="11531" x="4057650" y="2368550"/>
          <p14:tracePt t="11549" x="4057650" y="2374900"/>
          <p14:tracePt t="11564" x="4057650" y="2381250"/>
          <p14:tracePt t="11588" x="4057650" y="2400300"/>
          <p14:tracePt t="11611" x="4057650" y="2406650"/>
          <p14:tracePt t="11621" x="4057650" y="2413000"/>
          <p14:tracePt t="11633" x="4070350" y="2425700"/>
          <p14:tracePt t="11643" x="4070350" y="2438400"/>
          <p14:tracePt t="11660" x="4076700" y="2457450"/>
          <p14:tracePt t="11676" x="4089400" y="2470150"/>
          <p14:tracePt t="11694" x="4102100" y="2501900"/>
          <p14:tracePt t="11710" x="4108450" y="2514600"/>
          <p14:tracePt t="11726" x="4108450" y="2527300"/>
          <p14:tracePt t="11744" x="4108450" y="2540000"/>
          <p14:tracePt t="11760" x="4108450" y="2565400"/>
          <p14:tracePt t="11776" x="4108450" y="2597150"/>
          <p14:tracePt t="11793" x="4108450" y="2622550"/>
          <p14:tracePt t="11810" x="4121150" y="2641600"/>
          <p14:tracePt t="11826" x="4121150" y="2647950"/>
          <p14:tracePt t="11843" x="4121150" y="2654300"/>
          <p14:tracePt t="11860" x="4127500" y="2673350"/>
          <p14:tracePt t="11876" x="4140200" y="2686050"/>
          <p14:tracePt t="11893" x="4140200" y="2692400"/>
          <p14:tracePt t="11910" x="4152900" y="2698750"/>
          <p14:tracePt t="11926" x="4159250" y="2705100"/>
          <p14:tracePt t="11943" x="4165600" y="2711450"/>
          <p14:tracePt t="11960" x="4178300" y="2717800"/>
          <p14:tracePt t="12006" x="4184650" y="2724150"/>
          <p14:tracePt t="12018" x="4191000" y="2730500"/>
          <p14:tracePt t="12036" x="4197350" y="2730500"/>
          <p14:tracePt t="12046" x="4210050" y="2743200"/>
          <p14:tracePt t="12059" x="4222750" y="2749550"/>
          <p14:tracePt t="12076" x="4235450" y="2749550"/>
          <p14:tracePt t="12093" x="4260850" y="2762250"/>
          <p14:tracePt t="12109" x="4279900" y="2768600"/>
          <p14:tracePt t="12126" x="4298950" y="2768600"/>
          <p14:tracePt t="12144" x="4311650" y="2768600"/>
          <p14:tracePt t="12160" x="4349750" y="2768600"/>
          <p14:tracePt t="12176" x="4368800" y="2768600"/>
          <p14:tracePt t="12193" x="4387850" y="2768600"/>
          <p14:tracePt t="12211" x="4406900" y="2762250"/>
          <p14:tracePt t="12226" x="4419600" y="2762250"/>
          <p14:tracePt t="12243" x="4445000" y="2755900"/>
          <p14:tracePt t="12260" x="4451350" y="2749550"/>
          <p14:tracePt t="12276" x="4470400" y="2743200"/>
          <p14:tracePt t="12293" x="4489450" y="2743200"/>
          <p14:tracePt t="12309" x="4502150" y="2743200"/>
          <p14:tracePt t="12327" x="4521200" y="2730500"/>
          <p14:tracePt t="12344" x="4540250" y="2730500"/>
          <p14:tracePt t="12360" x="4565650" y="2730500"/>
          <p14:tracePt t="12376" x="4603750" y="2724150"/>
          <p14:tracePt t="12393" x="4641850" y="2724150"/>
          <p14:tracePt t="12410" x="4679950" y="2724150"/>
          <p14:tracePt t="12426" x="4699000" y="2724150"/>
          <p14:tracePt t="12443" x="4730750" y="2724150"/>
          <p14:tracePt t="12459" x="4756150" y="2724150"/>
          <p14:tracePt t="12477" x="4787900" y="2724150"/>
          <p14:tracePt t="12492" x="4806950" y="2724150"/>
          <p14:tracePt t="12498" x="4819650" y="2724150"/>
          <p14:tracePt t="12509" x="4845050" y="2724150"/>
          <p14:tracePt t="12526" x="4883150" y="2730500"/>
          <p14:tracePt t="12544" x="4902200" y="2743200"/>
          <p14:tracePt t="12560" x="4927600" y="2743200"/>
          <p14:tracePt t="12576" x="4953000" y="2749550"/>
          <p14:tracePt t="12593" x="4965700" y="2762250"/>
          <p14:tracePt t="12609" x="4978400" y="2762250"/>
          <p14:tracePt t="12626" x="4991100" y="2768600"/>
          <p14:tracePt t="12642" x="5010150" y="2768600"/>
          <p14:tracePt t="12659" x="5029200" y="2781300"/>
          <p14:tracePt t="12716" x="5029200" y="2787650"/>
          <p14:tracePt t="12748" x="5029200" y="2794000"/>
          <p14:tracePt t="12771" x="5029200" y="2813050"/>
          <p14:tracePt t="12788" x="5029200" y="2819400"/>
          <p14:tracePt t="12797" x="5029200" y="2832100"/>
          <p14:tracePt t="12820" x="5022850" y="2844800"/>
          <p14:tracePt t="12835" x="5016500" y="2851150"/>
          <p14:tracePt t="12852" x="5016500" y="2863850"/>
          <p14:tracePt t="12861" x="5010150" y="2870200"/>
          <p14:tracePt t="12876" x="4997450" y="2876550"/>
          <p14:tracePt t="12892" x="4991100" y="2876550"/>
          <p14:tracePt t="12909" x="4959350" y="2889250"/>
          <p14:tracePt t="12925" x="4946650" y="2895600"/>
          <p14:tracePt t="12942" x="4921250" y="2901950"/>
          <p14:tracePt t="12960" x="4895850" y="2914650"/>
          <p14:tracePt t="12977" x="4876800" y="2914650"/>
          <p14:tracePt t="12993" x="4813300" y="2933700"/>
          <p14:tracePt t="13013" x="4787900" y="2933700"/>
          <p14:tracePt t="13026" x="4749800" y="2933700"/>
          <p14:tracePt t="13042" x="4718050" y="2946400"/>
          <p14:tracePt t="13059" x="4679950" y="2965450"/>
          <p14:tracePt t="13076" x="4654550" y="2971800"/>
          <p14:tracePt t="13092" x="4622800" y="2978150"/>
          <p14:tracePt t="13109" x="4603750" y="2990850"/>
          <p14:tracePt t="13125" x="4578350" y="3003550"/>
          <p14:tracePt t="13142" x="4552950" y="3009900"/>
          <p14:tracePt t="13161" x="4521200" y="3028950"/>
          <p14:tracePt t="13175" x="4495800" y="3041650"/>
          <p14:tracePt t="13193" x="4457700" y="3067050"/>
          <p14:tracePt t="13209" x="4419600" y="3086100"/>
          <p14:tracePt t="13226" x="4387850" y="3105150"/>
          <p14:tracePt t="13242" x="4368800" y="3111500"/>
          <p14:tracePt t="13259" x="4343400" y="3124200"/>
          <p14:tracePt t="13275" x="4311650" y="3136900"/>
          <p14:tracePt t="13293" x="4279900" y="3155950"/>
          <p14:tracePt t="13309" x="4267200" y="3168650"/>
          <p14:tracePt t="13325" x="4248150" y="3168650"/>
          <p14:tracePt t="13342" x="4229100" y="3181350"/>
          <p14:tracePt t="13358" x="4216400" y="3200400"/>
          <p14:tracePt t="13375" x="4210050" y="3206750"/>
          <p14:tracePt t="13392" x="4210050" y="3213100"/>
          <p14:tracePt t="13408" x="4210050" y="3225800"/>
          <p14:tracePt t="13499" x="4210050" y="3232150"/>
          <p14:tracePt t="13509" x="4216400" y="3232150"/>
          <p14:tracePt t="13522" x="4267200" y="3232150"/>
          <p14:tracePt t="13531" x="4305300" y="3232150"/>
          <p14:tracePt t="13543" x="4324350" y="3232150"/>
          <p14:tracePt t="13558" x="4375150" y="3232150"/>
          <p14:tracePt t="13575" x="4432300" y="3232150"/>
          <p14:tracePt t="13593" x="4489450" y="3251200"/>
          <p14:tracePt t="13608" x="4540250" y="3257550"/>
          <p14:tracePt t="13625" x="4584700" y="3257550"/>
          <p14:tracePt t="13642" x="4616450" y="3257550"/>
          <p14:tracePt t="13658" x="4635500" y="3257550"/>
          <p14:tracePt t="13675" x="4648200" y="3257550"/>
          <p14:tracePt t="13691" x="4673600" y="3263900"/>
          <p14:tracePt t="13708" x="4686300" y="3270250"/>
          <p14:tracePt t="13725" x="4705350" y="3270250"/>
          <p14:tracePt t="13743" x="4730750" y="3276600"/>
          <p14:tracePt t="13759" x="4737100" y="3276600"/>
          <p14:tracePt t="13775" x="4768850" y="3276600"/>
          <p14:tracePt t="13791" x="4775200" y="3282950"/>
          <p14:tracePt t="13898" x="4781550" y="3289300"/>
          <p14:tracePt t="13907" x="4781550" y="3295650"/>
          <p14:tracePt t="13916" x="4781550" y="3302000"/>
          <p14:tracePt t="13925" x="4762500" y="3302000"/>
          <p14:tracePt t="13941" x="4660900" y="3302000"/>
          <p14:tracePt t="13959" x="4565650" y="3302000"/>
          <p14:tracePt t="13976" x="4489450" y="3302000"/>
          <p14:tracePt t="13992" x="4464050" y="3308350"/>
          <p14:tracePt t="14009" x="4413250" y="3321050"/>
          <p14:tracePt t="14024" x="4362450" y="3346450"/>
          <p14:tracePt t="14041" x="4292600" y="3365500"/>
          <p14:tracePt t="14058" x="4216400" y="3403600"/>
          <p14:tracePt t="14074" x="4178300" y="3422650"/>
          <p14:tracePt t="14091" x="4089400" y="3467100"/>
          <p14:tracePt t="14108" x="4038600" y="3492500"/>
          <p14:tracePt t="14125" x="4000500" y="3530600"/>
          <p14:tracePt t="14141" x="3987800" y="3549650"/>
          <p14:tracePt t="14158" x="3981450" y="3562350"/>
          <p14:tracePt t="14176" x="3981450" y="3568700"/>
          <p14:tracePt t="14191" x="3981450" y="3581400"/>
          <p14:tracePt t="14219" x="3981450" y="3587750"/>
          <p14:tracePt t="14229" x="3987800" y="3587750"/>
          <p14:tracePt t="14243" x="3994150" y="3587750"/>
          <p14:tracePt t="14258" x="4019550" y="3587750"/>
          <p14:tracePt t="14274" x="4051300" y="3587750"/>
          <p14:tracePt t="14291" x="4064000" y="3587750"/>
          <p14:tracePt t="14308" x="4089400" y="3587750"/>
          <p14:tracePt t="14324" x="4121150" y="3587750"/>
          <p14:tracePt t="14341" x="4165600" y="3587750"/>
          <p14:tracePt t="14358" x="4203700" y="3587750"/>
          <p14:tracePt t="14374" x="4241800" y="3587750"/>
          <p14:tracePt t="14391" x="4267200" y="3587750"/>
          <p14:tracePt t="14408" x="4305300" y="3587750"/>
          <p14:tracePt t="14424" x="4324350" y="3587750"/>
          <p14:tracePt t="14441" x="4343400" y="3587750"/>
          <p14:tracePt t="14457" x="4375150" y="3587750"/>
          <p14:tracePt t="14474" x="4400550" y="3581400"/>
          <p14:tracePt t="14491" x="4419600" y="3575050"/>
          <p14:tracePt t="14507" x="4445000" y="3568700"/>
          <p14:tracePt t="14512" x="4470400" y="3568700"/>
          <p14:tracePt t="14524" x="4476750" y="3568700"/>
          <p14:tracePt t="14541" x="4508500" y="3556000"/>
          <p14:tracePt t="14558" x="4521200" y="3536950"/>
          <p14:tracePt t="14574" x="4540250" y="3517900"/>
          <p14:tracePt t="14591" x="4572000" y="3467100"/>
          <p14:tracePt t="14608" x="4591050" y="3422650"/>
          <p14:tracePt t="14624" x="4610100" y="3378200"/>
          <p14:tracePt t="14641" x="4622800" y="3352800"/>
          <p14:tracePt t="14657" x="4635500" y="3333750"/>
          <p14:tracePt t="14674" x="4660900" y="3295650"/>
          <p14:tracePt t="14691" x="4660900" y="3270250"/>
          <p14:tracePt t="14707" x="4673600" y="3238500"/>
          <p14:tracePt t="14724" x="4673600" y="3194050"/>
          <p14:tracePt t="14741" x="4673600" y="3175000"/>
          <p14:tracePt t="14758" x="4673600" y="3130550"/>
          <p14:tracePt t="14774" x="4673600" y="3092450"/>
          <p14:tracePt t="14793" x="4673600" y="3048000"/>
          <p14:tracePt t="14808" x="4660900" y="3016250"/>
          <p14:tracePt t="14824" x="4629150" y="2978150"/>
          <p14:tracePt t="14842" x="4603750" y="2946400"/>
          <p14:tracePt t="14858" x="4572000" y="2933700"/>
          <p14:tracePt t="14875" x="4521200" y="2908300"/>
          <p14:tracePt t="14891" x="4470400" y="2889250"/>
          <p14:tracePt t="14907" x="4406900" y="2863850"/>
          <p14:tracePt t="14924" x="4356100" y="2838450"/>
          <p14:tracePt t="14941" x="4279900" y="2806700"/>
          <p14:tracePt t="14957" x="4222750" y="2781300"/>
          <p14:tracePt t="14974" x="4171950" y="2768600"/>
          <p14:tracePt t="14992" x="4127500" y="2762250"/>
          <p14:tracePt t="15008" x="4089400" y="2762250"/>
          <p14:tracePt t="15015" x="4064000" y="2762250"/>
          <p14:tracePt t="15026" x="4044950" y="2762250"/>
          <p14:tracePt t="15041" x="3968750" y="2743200"/>
          <p14:tracePt t="15057" x="3924300" y="2743200"/>
          <p14:tracePt t="15074" x="3905250" y="2743200"/>
          <p14:tracePt t="15090" x="3892550" y="2743200"/>
          <p14:tracePt t="15108" x="3879850" y="2743200"/>
          <p14:tracePt t="15259" x="3879850" y="2724150"/>
          <p14:tracePt t="15271" x="3886200" y="2711450"/>
          <p14:tracePt t="15282" x="3886200" y="2705100"/>
          <p14:tracePt t="15293" x="3898900" y="2692400"/>
          <p14:tracePt t="15307" x="3911600" y="2667000"/>
          <p14:tracePt t="15324" x="3930650" y="2647950"/>
          <p14:tracePt t="15341" x="3943350" y="2635250"/>
          <p14:tracePt t="15357" x="3962400" y="2616200"/>
          <p14:tracePt t="15373" x="3975100" y="2597150"/>
          <p14:tracePt t="15393" x="3981450" y="2590800"/>
          <p14:tracePt t="15408" x="4000500" y="2578100"/>
          <p14:tracePt t="15423" x="4006850" y="2571750"/>
          <p14:tracePt t="15440" x="4019550" y="2565400"/>
          <p14:tracePt t="15457" x="4019550" y="2559050"/>
          <p14:tracePt t="15473" x="4032250" y="2546350"/>
          <p14:tracePt t="15492" x="4051300" y="2527300"/>
          <p14:tracePt t="15507" x="4057650" y="2520950"/>
          <p14:tracePt t="15524" x="4070350" y="2508250"/>
          <p14:tracePt t="15529" x="4076700" y="2501900"/>
          <p14:tracePt t="15557" x="4083050" y="2495550"/>
          <p14:tracePt t="15574" x="4095750" y="2482850"/>
          <p14:tracePt t="15591" x="4108450" y="2476500"/>
          <p14:tracePt t="15609" x="4133850" y="2457450"/>
          <p14:tracePt t="15624" x="4146550" y="2451100"/>
          <p14:tracePt t="15641" x="4165600" y="2438400"/>
          <p14:tracePt t="15656" x="4184650" y="2425700"/>
          <p14:tracePt t="15673" x="4210050" y="2413000"/>
          <p14:tracePt t="15690" x="4222750" y="2406650"/>
          <p14:tracePt t="15708" x="4235450" y="2400300"/>
          <p14:tracePt t="15724" x="4248150" y="2400300"/>
          <p14:tracePt t="15741" x="4267200" y="2400300"/>
          <p14:tracePt t="15757" x="4279900" y="2387600"/>
          <p14:tracePt t="15773" x="4286250" y="2387600"/>
          <p14:tracePt t="15791" x="4305300" y="2387600"/>
          <p14:tracePt t="15809" x="4330700" y="2387600"/>
          <p14:tracePt t="15824" x="4337050" y="2387600"/>
          <p14:tracePt t="15840" x="4362450" y="2387600"/>
          <p14:tracePt t="15857" x="4375150" y="2387600"/>
          <p14:tracePt t="16252" x="4368800" y="2387600"/>
          <p14:tracePt t="16262" x="4349750" y="2381250"/>
          <p14:tracePt t="16272" x="4343400" y="2381250"/>
          <p14:tracePt t="16289" x="4318000" y="2362200"/>
          <p14:tracePt t="16304" x="4279900" y="2343150"/>
          <p14:tracePt t="16321" x="4248150" y="2343150"/>
          <p14:tracePt t="16337" x="4216400" y="2343150"/>
          <p14:tracePt t="16354" x="4178300" y="2324100"/>
          <p14:tracePt t="16371" x="4146550" y="2324100"/>
          <p14:tracePt t="16387" x="4114800" y="2324100"/>
          <p14:tracePt t="16404" x="4076700" y="2324100"/>
          <p14:tracePt t="16421" x="4051300" y="2324100"/>
          <p14:tracePt t="16437" x="3994150" y="2324100"/>
          <p14:tracePt t="16455" x="3962400" y="2324100"/>
          <p14:tracePt t="16473" x="3905250" y="2324100"/>
          <p14:tracePt t="16487" x="3892550" y="2324100"/>
          <p14:tracePt t="16504" x="3829050" y="2324100"/>
          <p14:tracePt t="16521" x="3797300" y="2324100"/>
          <p14:tracePt t="16538" x="3771900" y="2324100"/>
          <p14:tracePt t="16554" x="3733800" y="2324100"/>
          <p14:tracePt t="16570" x="3702050" y="2324100"/>
          <p14:tracePt t="16587" x="3676650" y="2324100"/>
          <p14:tracePt t="16604" x="3644900" y="2324100"/>
          <p14:tracePt t="16621" x="3613150" y="2349500"/>
          <p14:tracePt t="16637" x="3606800" y="2400300"/>
          <p14:tracePt t="16654" x="3594100" y="2463800"/>
          <p14:tracePt t="16673" x="3594100" y="2533650"/>
          <p14:tracePt t="16688" x="3587750" y="2603500"/>
          <p14:tracePt t="16704" x="3568700" y="2736850"/>
          <p14:tracePt t="16720" x="3568700" y="2838450"/>
          <p14:tracePt t="16738" x="3568700" y="2940050"/>
          <p14:tracePt t="16754" x="3568700" y="3067050"/>
          <p14:tracePt t="16770" x="3619500" y="3206750"/>
          <p14:tracePt t="16788" x="3657600" y="3302000"/>
          <p14:tracePt t="16804" x="3708400" y="3378200"/>
          <p14:tracePt t="16821" x="3740150" y="3422650"/>
          <p14:tracePt t="16837" x="3765550" y="3454400"/>
          <p14:tracePt t="16853" x="3797300" y="3473450"/>
          <p14:tracePt t="16870" x="3822700" y="3486150"/>
          <p14:tracePt t="16887" x="3860800" y="3492500"/>
          <p14:tracePt t="16904" x="3905250" y="3492500"/>
          <p14:tracePt t="16920" x="3981450" y="3492500"/>
          <p14:tracePt t="16937" x="4038600" y="3492500"/>
          <p14:tracePt t="16953" x="4089400" y="3492500"/>
          <p14:tracePt t="16970" x="4146550" y="3486150"/>
          <p14:tracePt t="16987" x="4197350" y="3467100"/>
          <p14:tracePt t="17004" x="4248150" y="3448050"/>
          <p14:tracePt t="17020" x="4292600" y="3422650"/>
          <p14:tracePt t="17038" x="4324350" y="3409950"/>
          <p14:tracePt t="17053" x="4337050" y="3397250"/>
          <p14:tracePt t="17071" x="4356100" y="3371850"/>
          <p14:tracePt t="17087" x="4381500" y="3352800"/>
          <p14:tracePt t="17104" x="4406900" y="3340100"/>
          <p14:tracePt t="17120" x="4425950" y="3314700"/>
          <p14:tracePt t="17138" x="4457700" y="3289300"/>
          <p14:tracePt t="17153" x="4476750" y="3270250"/>
          <p14:tracePt t="17171" x="4483100" y="3257550"/>
          <p14:tracePt t="17187" x="4502150" y="3238500"/>
          <p14:tracePt t="17220" x="4514850" y="3213100"/>
          <p14:tracePt t="17237" x="4514850" y="3206750"/>
          <p14:tracePt t="17254" x="4521200" y="3194050"/>
          <p14:tracePt t="17270" x="4533900" y="3162300"/>
          <p14:tracePt t="17288" x="4540250" y="3149600"/>
          <p14:tracePt t="17304" x="4540250" y="3130550"/>
          <p14:tracePt t="17320" x="4540250" y="3117850"/>
          <p14:tracePt t="17338" x="4540250" y="3105150"/>
          <p14:tracePt t="17355" x="4540250" y="3098800"/>
          <p14:tracePt t="17371" x="4540250" y="3079750"/>
          <p14:tracePt t="17386" x="4540250" y="3067050"/>
          <p14:tracePt t="17420" x="4540250" y="3054350"/>
          <p14:tracePt t="17468" x="4540250" y="3048000"/>
          <p14:tracePt t="17636" x="4540250" y="3041650"/>
          <p14:tracePt t="17660" x="4527550" y="3041650"/>
          <p14:tracePt t="17670" x="4495800" y="3028950"/>
          <p14:tracePt t="17681" x="4445000" y="3022600"/>
          <p14:tracePt t="17690" x="4419600" y="3009900"/>
          <p14:tracePt t="17705" x="4381500" y="2997200"/>
          <p14:tracePt t="17722" x="4349750" y="2984500"/>
          <p14:tracePt t="17739" x="4318000" y="2978150"/>
          <p14:tracePt t="17755" x="4305300" y="2978150"/>
          <p14:tracePt t="17772" x="4286250" y="2978150"/>
          <p14:tracePt t="17790" x="4273550" y="2965450"/>
          <p14:tracePt t="17805" x="4267200" y="2959100"/>
          <p14:tracePt t="17827" x="4254500" y="2959100"/>
          <p14:tracePt t="17838" x="4248150" y="2959100"/>
          <p14:tracePt t="17856" x="4229100" y="2959100"/>
          <p14:tracePt t="17873" x="4197350" y="2959100"/>
          <p14:tracePt t="17889" x="4171950" y="2952750"/>
          <p14:tracePt t="17905" x="4165600" y="2952750"/>
          <p14:tracePt t="17922" x="4146550" y="2952750"/>
          <p14:tracePt t="18019" x="4140200" y="2946400"/>
          <p14:tracePt t="18036" x="4127500" y="2933700"/>
          <p14:tracePt t="18047" x="4121150" y="2927350"/>
          <p14:tracePt t="18060" x="4108450" y="2914650"/>
          <p14:tracePt t="18073" x="4108450" y="2908300"/>
          <p14:tracePt t="18088" x="4089400" y="2889250"/>
          <p14:tracePt t="18122" x="4076700" y="2876550"/>
          <p14:tracePt t="18138" x="4070350" y="2876550"/>
          <p14:tracePt t="18154" x="4064000" y="2863850"/>
          <p14:tracePt t="18171" x="4051300" y="2851150"/>
          <p14:tracePt t="18187" x="4044950" y="2832100"/>
          <p14:tracePt t="18204" x="4044950" y="2825750"/>
          <p14:tracePt t="18222" x="4038600" y="2819400"/>
          <p14:tracePt t="18237" x="4032250" y="2813050"/>
          <p14:tracePt t="18256" x="4025900" y="2794000"/>
          <p14:tracePt t="18272" x="4013200" y="2781300"/>
          <p14:tracePt t="18288" x="3994150" y="2762250"/>
          <p14:tracePt t="18304" x="3987800" y="2755900"/>
          <p14:tracePt t="18321" x="3981450" y="2743200"/>
          <p14:tracePt t="18337" x="3962400" y="2724150"/>
          <p14:tracePt t="18354" x="3956050" y="2717800"/>
          <p14:tracePt t="18371" x="3943350" y="2705100"/>
          <p14:tracePt t="18388" x="3930650" y="2698750"/>
          <p14:tracePt t="18421" x="3924300" y="2692400"/>
          <p14:tracePt t="18459" x="3917950" y="2686050"/>
          <p14:tracePt t="21043" x="3924300" y="2686050"/>
          <p14:tracePt t="21052" x="3943350" y="2686050"/>
          <p14:tracePt t="21061" x="3962400" y="2705100"/>
          <p14:tracePt t="21077" x="3981450" y="2724150"/>
          <p14:tracePt t="21094" x="3987800" y="2730500"/>
          <p14:tracePt t="21111" x="4000500" y="2730500"/>
          <p14:tracePt t="21127" x="4006850" y="2736850"/>
          <p14:tracePt t="21144" x="4032250" y="2762250"/>
          <p14:tracePt t="21161" x="4051300" y="2781300"/>
          <p14:tracePt t="21177" x="4095750" y="2819400"/>
          <p14:tracePt t="21196" x="4121150" y="2851150"/>
          <p14:tracePt t="21212" x="4152900" y="2882900"/>
          <p14:tracePt t="21227" x="4171950" y="2901950"/>
          <p14:tracePt t="21244" x="4191000" y="2921000"/>
          <p14:tracePt t="21261" x="4197350" y="2933700"/>
          <p14:tracePt t="21278" x="4203700" y="2946400"/>
          <p14:tracePt t="21295" x="4210050" y="2959100"/>
          <p14:tracePt t="21311" x="4216400" y="2971800"/>
          <p14:tracePt t="21328" x="4229100" y="2978150"/>
          <p14:tracePt t="21345" x="4241800" y="3003550"/>
          <p14:tracePt t="21395" x="4248150" y="3009900"/>
          <p14:tracePt t="21901" x="4248150" y="3016250"/>
          <p14:tracePt t="21912" x="4248150" y="3028950"/>
          <p14:tracePt t="21931" x="4248150" y="3041650"/>
          <p14:tracePt t="21947" x="4248150" y="3048000"/>
          <p14:tracePt t="21958" x="4248150" y="3060700"/>
          <p14:tracePt t="21969" x="4248150" y="3067050"/>
          <p14:tracePt t="21985" x="4248150" y="3079750"/>
          <p14:tracePt t="22010" x="4248150" y="3092450"/>
          <p14:tracePt t="22019" x="4248150" y="3098800"/>
          <p14:tracePt t="22035" x="4248150" y="3111500"/>
          <p14:tracePt t="22052" x="4248150" y="3130550"/>
          <p14:tracePt t="22070" x="4248150" y="3149600"/>
          <p14:tracePt t="22085" x="4248150" y="3162300"/>
          <p14:tracePt t="22102" x="4229100" y="3181350"/>
          <p14:tracePt t="22120" x="4229100" y="3187700"/>
          <p14:tracePt t="22137" x="4222750" y="3206750"/>
          <p14:tracePt t="22152" x="4197350" y="3232150"/>
          <p14:tracePt t="22168" x="4191000" y="3238500"/>
          <p14:tracePt t="22185" x="4171950" y="3263900"/>
          <p14:tracePt t="22202" x="4159250" y="3282950"/>
          <p14:tracePt t="22218" x="4146550" y="3295650"/>
          <p14:tracePt t="22235" x="4140200" y="3302000"/>
          <p14:tracePt t="22907" x="4146550" y="3302000"/>
          <p14:tracePt t="22915" x="4152900" y="3302000"/>
          <p14:tracePt t="22928" x="4171950" y="3295650"/>
          <p14:tracePt t="22945" x="4178300" y="3282950"/>
          <p14:tracePt t="22960" x="4184650" y="3282950"/>
          <p14:tracePt t="22977" x="4197350" y="3282950"/>
          <p14:tracePt t="22994" x="4203700" y="3276600"/>
          <p14:tracePt t="23010" x="4203700" y="3270250"/>
          <p14:tracePt t="23029" x="4210050" y="3263900"/>
          <p14:tracePt t="23043" x="4210050" y="3257550"/>
          <p14:tracePt t="23060" x="4210050" y="3251200"/>
          <p14:tracePt t="23077" x="4210050" y="3238500"/>
          <p14:tracePt t="23093" x="4210050" y="3232150"/>
          <p14:tracePt t="23110" x="4210050" y="3219450"/>
          <p14:tracePt t="23138" x="4222750" y="3206750"/>
          <p14:tracePt t="23155" x="4222750" y="3200400"/>
          <p14:tracePt t="23172" x="4222750" y="3194050"/>
          <p14:tracePt t="23204" x="4222750" y="3181350"/>
          <p14:tracePt t="24165" x="4229100" y="3162300"/>
          <p14:tracePt t="24175" x="4235450" y="3162300"/>
          <p14:tracePt t="24187" x="4241800" y="3155950"/>
          <p14:tracePt t="24227" x="4248150" y="3149600"/>
          <p14:tracePt t="24241" x="4254500" y="3143250"/>
          <p14:tracePt t="24266" x="4254500" y="3136900"/>
          <p14:tracePt t="24564" x="4267200" y="3136900"/>
          <p14:tracePt t="24574" x="4279900" y="3136900"/>
          <p14:tracePt t="24584" x="4286250" y="3136900"/>
          <p14:tracePt t="24600" x="4305300" y="3143250"/>
          <p14:tracePt t="24617" x="4381500" y="3175000"/>
          <p14:tracePt t="24633" x="4432300" y="3181350"/>
          <p14:tracePt t="24649" x="4521200" y="3181350"/>
          <p14:tracePt t="24667" x="4673600" y="3187700"/>
          <p14:tracePt t="24683" x="4870450" y="3213100"/>
          <p14:tracePt t="24700" x="5092700" y="3213100"/>
          <p14:tracePt t="24717" x="5295900" y="3213100"/>
          <p14:tracePt t="24733" x="5473700" y="3213100"/>
          <p14:tracePt t="24749" x="5638800" y="3213100"/>
          <p14:tracePt t="24766" x="5791200" y="3213100"/>
          <p14:tracePt t="24783" x="5943600" y="3213100"/>
          <p14:tracePt t="24800" x="6127750" y="3206750"/>
          <p14:tracePt t="24817" x="6400800" y="3206750"/>
          <p14:tracePt t="24832" x="6604000" y="3206750"/>
          <p14:tracePt t="24849" x="6769100" y="3206750"/>
          <p14:tracePt t="24867" x="6908800" y="3206750"/>
          <p14:tracePt t="24882" x="7073900" y="3206750"/>
          <p14:tracePt t="24900" x="7232650" y="3206750"/>
          <p14:tracePt t="24916" x="7372350" y="3206750"/>
          <p14:tracePt t="24933" x="7473950" y="3206750"/>
          <p14:tracePt t="24949" x="7562850" y="3206750"/>
          <p14:tracePt t="24966" x="7747000" y="3175000"/>
          <p14:tracePt t="24982" x="7924800" y="3143250"/>
          <p14:tracePt t="25000" x="8064500" y="3143250"/>
          <p14:tracePt t="25015" x="8166100" y="3130550"/>
          <p14:tracePt t="25032" x="8185150" y="3124200"/>
          <p14:tracePt t="25049" x="8229600" y="3111500"/>
          <p14:tracePt t="25066" x="8261350" y="3086100"/>
          <p14:tracePt t="25083" x="8305800" y="3079750"/>
          <p14:tracePt t="25099" x="8343900" y="3060700"/>
          <p14:tracePt t="25117" x="8388350" y="3041650"/>
          <p14:tracePt t="25132" x="8420100" y="3022600"/>
          <p14:tracePt t="25149" x="8445500" y="3016250"/>
          <p14:tracePt t="25165" x="8477250" y="2997200"/>
          <p14:tracePt t="25182" x="8515350" y="2978150"/>
          <p14:tracePt t="25199" x="8534400" y="2959100"/>
          <p14:tracePt t="25215" x="8559800" y="2914650"/>
          <p14:tracePt t="25232" x="8578850" y="2882900"/>
          <p14:tracePt t="25248" x="8591550" y="2851150"/>
          <p14:tracePt t="25265" x="8610600" y="2819400"/>
          <p14:tracePt t="25282" x="8623300" y="2787650"/>
          <p14:tracePt t="25298" x="8636000" y="2743200"/>
          <p14:tracePt t="25315" x="8636000" y="2698750"/>
          <p14:tracePt t="25332" x="8636000" y="2660650"/>
          <p14:tracePt t="25349" x="8636000" y="2584450"/>
          <p14:tracePt t="25365" x="8636000" y="2495550"/>
          <p14:tracePt t="25382" x="8572500" y="2406650"/>
          <p14:tracePt t="25399" x="8521700" y="2305050"/>
          <p14:tracePt t="25416" x="8439150" y="2216150"/>
          <p14:tracePt t="25432" x="8312150" y="2063750"/>
          <p14:tracePt t="25449" x="8210550" y="1936750"/>
          <p14:tracePt t="25465" x="8102600" y="1841500"/>
          <p14:tracePt t="25482" x="7988300" y="1752600"/>
          <p14:tracePt t="25499" x="7886700" y="1676400"/>
          <p14:tracePt t="25515" x="7823200" y="1638300"/>
          <p14:tracePt t="25532" x="7778750" y="1600200"/>
          <p14:tracePt t="25536" x="7766050" y="1587500"/>
          <p14:tracePt t="25549" x="7734300" y="1568450"/>
          <p14:tracePt t="25566" x="7689850" y="1543050"/>
          <p14:tracePt t="25584" x="7626350" y="1511300"/>
          <p14:tracePt t="25600" x="7613650" y="1511300"/>
          <p14:tracePt t="25616" x="7569200" y="1498600"/>
          <p14:tracePt t="25632" x="7480300" y="1492250"/>
          <p14:tracePt t="25649" x="7391400" y="1473200"/>
          <p14:tracePt t="25666" x="7321550" y="1473200"/>
          <p14:tracePt t="25682" x="7251700" y="1473200"/>
          <p14:tracePt t="25700" x="7200900" y="1473200"/>
          <p14:tracePt t="25715" x="7131050" y="1504950"/>
          <p14:tracePt t="25732" x="7086600" y="1543050"/>
          <p14:tracePt t="25749" x="7042150" y="1587500"/>
          <p14:tracePt t="25766" x="6997700" y="1631950"/>
          <p14:tracePt t="25782" x="6953250" y="1689100"/>
          <p14:tracePt t="25798" x="6927850" y="1733550"/>
          <p14:tracePt t="25816" x="6915150" y="1765300"/>
          <p14:tracePt t="25832" x="6908800" y="1790700"/>
          <p14:tracePt t="25906" x="6908800" y="1803400"/>
          <p14:tracePt t="25922" x="6908800" y="1809750"/>
          <p14:tracePt t="25929" x="6908800" y="1822450"/>
          <p14:tracePt t="25944" x="6908800" y="1828800"/>
          <p14:tracePt t="25952" x="6908800" y="1841500"/>
          <p14:tracePt t="25968" x="6908800" y="1854200"/>
          <p14:tracePt t="25981" x="6908800" y="1860550"/>
          <p14:tracePt t="25999" x="6902450" y="1879600"/>
          <p14:tracePt t="26015" x="6902450" y="1911350"/>
          <p14:tracePt t="26031" x="6902450" y="1930400"/>
          <p14:tracePt t="26035" x="6902450" y="1949450"/>
          <p14:tracePt t="26048" x="6902450" y="1987550"/>
          <p14:tracePt t="26065" x="6902450" y="2032000"/>
          <p14:tracePt t="26082" x="6902450" y="2089150"/>
          <p14:tracePt t="26098" x="6902450" y="2146300"/>
          <p14:tracePt t="26114" x="6902450" y="2235200"/>
          <p14:tracePt t="26131" x="6902450" y="2311400"/>
          <p14:tracePt t="26149" x="6927850" y="2406650"/>
          <p14:tracePt t="26164" x="6934200" y="2476500"/>
          <p14:tracePt t="26182" x="6959600" y="2527300"/>
          <p14:tracePt t="26198" x="6985000" y="2571750"/>
          <p14:tracePt t="26215" x="7004050" y="2628900"/>
          <p14:tracePt t="26232" x="7029450" y="2698750"/>
          <p14:tracePt t="26250" x="7086600" y="2819400"/>
          <p14:tracePt t="26265" x="7131050" y="2882900"/>
          <p14:tracePt t="26282" x="7175500" y="2952750"/>
          <p14:tracePt t="26298" x="7213600" y="2984500"/>
          <p14:tracePt t="26314" x="7226300" y="2997200"/>
          <p14:tracePt t="26331" x="7232650" y="3003550"/>
          <p14:tracePt t="26348" x="7264400" y="3016250"/>
          <p14:tracePt t="26364" x="7289800" y="3022600"/>
          <p14:tracePt t="26381" x="7346950" y="3041650"/>
          <p14:tracePt t="26398" x="7416800" y="3048000"/>
          <p14:tracePt t="26414" x="7467600" y="3067050"/>
          <p14:tracePt t="26432" x="7524750" y="3086100"/>
          <p14:tracePt t="26448" x="7575550" y="3105150"/>
          <p14:tracePt t="26466" x="7613650" y="3111500"/>
          <p14:tracePt t="26659" x="7581900" y="3111500"/>
          <p14:tracePt t="26671" x="7524750" y="3111500"/>
          <p14:tracePt t="26697" x="7435850" y="3086100"/>
          <p14:tracePt t="26713" x="7359650" y="3060700"/>
          <p14:tracePt t="26729" x="7308850" y="3054350"/>
          <p14:tracePt t="26745" x="7251700" y="3041650"/>
          <p14:tracePt t="26762" x="7131050" y="3035300"/>
          <p14:tracePt t="26779" x="7004050" y="3016250"/>
          <p14:tracePt t="26795" x="6883400" y="3016250"/>
          <p14:tracePt t="26812" x="6743700" y="3016250"/>
          <p14:tracePt t="26829" x="6604000" y="3016250"/>
          <p14:tracePt t="26845" x="6464300" y="3016250"/>
          <p14:tracePt t="26862" x="6362700" y="3016250"/>
          <p14:tracePt t="26880" x="6267450" y="3016250"/>
          <p14:tracePt t="26896" x="6191250" y="3016250"/>
          <p14:tracePt t="26912" x="6038850" y="3003550"/>
          <p14:tracePt t="26929" x="5930900" y="2990850"/>
          <p14:tracePt t="26946" x="5822950" y="2978150"/>
          <p14:tracePt t="26962" x="5702300" y="2952750"/>
          <p14:tracePt t="26979" x="5607050" y="2927350"/>
          <p14:tracePt t="26997" x="5473700" y="2863850"/>
          <p14:tracePt t="27013" x="5334000" y="2787650"/>
          <p14:tracePt t="27029" x="5238750" y="2698750"/>
          <p14:tracePt t="27035" x="5207000" y="2667000"/>
          <p14:tracePt t="27045" x="5181600" y="2635250"/>
          <p14:tracePt t="27062" x="5124450" y="2520950"/>
          <p14:tracePt t="27079" x="5060950" y="2406650"/>
          <p14:tracePt t="27096" x="4984750" y="2305050"/>
          <p14:tracePt t="27113" x="4902200" y="2235200"/>
          <p14:tracePt t="27128" x="4705350" y="2114550"/>
          <p14:tracePt t="27145" x="4521200" y="2044700"/>
          <p14:tracePt t="27162" x="4349750" y="1993900"/>
          <p14:tracePt t="27178" x="4216400" y="1955800"/>
          <p14:tracePt t="27195" x="4121150" y="1911350"/>
          <p14:tracePt t="27212" x="4044950" y="1885950"/>
          <p14:tracePt t="27228" x="3962400" y="1860550"/>
          <p14:tracePt t="27245" x="3867150" y="1854200"/>
          <p14:tracePt t="27262" x="3752850" y="1854200"/>
          <p14:tracePt t="27278" x="3651250" y="1854200"/>
          <p14:tracePt t="27296" x="3556000" y="1854200"/>
          <p14:tracePt t="27312" x="3505200" y="1860550"/>
          <p14:tracePt t="27328" x="3390900" y="1930400"/>
          <p14:tracePt t="27345" x="3327400" y="1981200"/>
          <p14:tracePt t="27362" x="3270250" y="2025650"/>
          <p14:tracePt t="27378" x="3225800" y="2057400"/>
          <p14:tracePt t="27396" x="3200400" y="2089150"/>
          <p14:tracePt t="27412" x="3194050" y="2127250"/>
          <p14:tracePt t="27429" x="3194050" y="2203450"/>
          <p14:tracePt t="27446" x="3194050" y="2279650"/>
          <p14:tracePt t="27462" x="3225800" y="2400300"/>
          <p14:tracePt t="27479" x="3314700" y="2527300"/>
          <p14:tracePt t="27496" x="3397250" y="2597150"/>
          <p14:tracePt t="27512" x="3454400" y="2641600"/>
          <p14:tracePt t="27528" x="3473450" y="2654300"/>
          <p14:tracePt t="27611" x="3486150" y="2654300"/>
          <p14:tracePt t="27626" x="3492500" y="2654300"/>
          <p14:tracePt t="27644" x="3505200" y="2641600"/>
          <p14:tracePt t="27656" x="3511550" y="2641600"/>
          <p14:tracePt t="27676" x="3524250" y="2641600"/>
          <p14:tracePt t="27692" x="3530600" y="2641600"/>
          <p14:tracePt t="27707" x="3536950" y="2641600"/>
          <p14:tracePt t="27717" x="3543300" y="2641600"/>
          <p14:tracePt t="27740" x="3556000" y="2641600"/>
          <p14:tracePt t="28429" x="3562350" y="2635250"/>
          <p14:tracePt t="28635" x="3562350" y="2628900"/>
          <p14:tracePt t="28645" x="3562350" y="2616200"/>
          <p14:tracePt t="28660" x="3562350" y="2609850"/>
          <p14:tracePt t="28678" x="3568700" y="2597150"/>
          <p14:tracePt t="28691" x="3581400" y="2584450"/>
          <p14:tracePt t="28705" x="3587750" y="2578100"/>
          <p14:tracePt t="28721" x="3600450" y="2565400"/>
          <p14:tracePt t="28738" x="3606800" y="2559050"/>
          <p14:tracePt t="28755" x="3613150" y="2546350"/>
          <p14:tracePt t="28772" x="3619500" y="2546350"/>
          <p14:tracePt t="28789" x="3632200" y="2533650"/>
          <p14:tracePt t="28828" x="3632200" y="2527300"/>
          <p14:tracePt t="28845" x="3638550" y="2520950"/>
          <p14:tracePt t="28861" x="3651250" y="2508250"/>
          <p14:tracePt t="28877" x="3657600" y="2501900"/>
          <p14:tracePt t="28890" x="3670300" y="2495550"/>
          <p14:tracePt t="28905" x="3702050" y="2482850"/>
          <p14:tracePt t="28921" x="3721100" y="2476500"/>
          <p14:tracePt t="28955" x="3740150" y="2476500"/>
          <p14:tracePt t="28971" x="3752850" y="2476500"/>
          <p14:tracePt t="29004" x="3759200" y="2476500"/>
          <p14:tracePt t="29021" x="3771900" y="2476500"/>
          <p14:tracePt t="29038" x="3784600" y="2476500"/>
          <p14:tracePt t="29056" x="3797300" y="2476500"/>
          <p14:tracePt t="29071" x="3810000" y="2482850"/>
          <p14:tracePt t="29088" x="3822700" y="2495550"/>
          <p14:tracePt t="29104" x="3835400" y="2501900"/>
          <p14:tracePt t="29659" x="3841750" y="2501900"/>
          <p14:tracePt t="29668" x="3848100" y="2501900"/>
          <p14:tracePt t="29700" x="3854450" y="2501900"/>
          <p14:tracePt t="29715" x="3860800" y="2501900"/>
          <p14:tracePt t="29726" x="3873500" y="2501900"/>
          <p14:tracePt t="29740" x="3898900" y="2501900"/>
          <p14:tracePt t="29752" x="3911600" y="2495550"/>
          <p14:tracePt t="29788" x="3911600" y="2489200"/>
          <p14:tracePt t="36051" x="3911600" y="2476500"/>
          <p14:tracePt t="36068" x="3917950" y="2470150"/>
          <p14:tracePt t="36078" x="3930650" y="2470150"/>
          <p14:tracePt t="36092" x="3949700" y="2470150"/>
          <p14:tracePt t="36104" x="3981450" y="2470150"/>
          <p14:tracePt t="36121" x="4006850" y="2463800"/>
          <p14:tracePt t="36137" x="4025900" y="2463800"/>
          <p14:tracePt t="36154" x="4032250" y="2463800"/>
          <p14:tracePt t="36258" x="4038600" y="2463800"/>
          <p14:tracePt t="36276" x="4044950" y="2438400"/>
          <p14:tracePt t="36286" x="4044950" y="2387600"/>
          <p14:tracePt t="36297" x="4044950" y="2235200"/>
          <p14:tracePt t="36306" x="4044950" y="2159000"/>
          <p14:tracePt t="36320" x="3981450" y="1993900"/>
          <p14:tracePt t="36337" x="3892550" y="1835150"/>
          <p14:tracePt t="36354" x="3790950" y="1708150"/>
          <p14:tracePt t="36370" x="3721100" y="1568450"/>
          <p14:tracePt t="36387" x="3670300" y="1454150"/>
          <p14:tracePt t="36404" x="3606800" y="1377950"/>
          <p14:tracePt t="36420" x="3587750" y="1339850"/>
          <p14:tracePt t="36437" x="3581400" y="1333500"/>
          <p14:tracePt t="36454" x="3581400" y="1327150"/>
          <p14:tracePt t="36470" x="3581400" y="1314450"/>
          <p14:tracePt t="36487" x="3575050" y="1289050"/>
          <p14:tracePt t="36503" x="3568700" y="1282700"/>
          <p14:tracePt t="36595" x="3568700" y="1308100"/>
          <p14:tracePt t="36605" x="3581400" y="1352550"/>
          <p14:tracePt t="36620" x="3594100" y="1416050"/>
          <p14:tracePt t="36637" x="3638550" y="1517650"/>
          <p14:tracePt t="36653" x="3670300" y="1581150"/>
          <p14:tracePt t="36670" x="3702050" y="1663700"/>
          <p14:tracePt t="36688" x="3746500" y="1752600"/>
          <p14:tracePt t="36704" x="3803650" y="1841500"/>
          <p14:tracePt t="36720" x="3873500" y="1993900"/>
          <p14:tracePt t="36737" x="3911600" y="2101850"/>
          <p14:tracePt t="36754" x="3962400" y="2241550"/>
          <p14:tracePt t="36770" x="3968750" y="2298700"/>
          <p14:tracePt t="36787" x="3968750" y="2317750"/>
          <p14:tracePt t="37051" x="3949700" y="2324100"/>
          <p14:tracePt t="37061" x="3949700" y="2330450"/>
          <p14:tracePt t="37071" x="3949700" y="2336800"/>
          <p14:tracePt t="37089" x="3949700" y="2381250"/>
          <p14:tracePt t="37104" x="3949700" y="2520950"/>
          <p14:tracePt t="37120" x="3949700" y="2616200"/>
          <p14:tracePt t="37137" x="3968750" y="2698750"/>
          <p14:tracePt t="37154" x="3975100" y="2755900"/>
          <p14:tracePt t="37171" x="3981450" y="2806700"/>
          <p14:tracePt t="37187" x="3987800" y="2838450"/>
          <p14:tracePt t="37205" x="3987800" y="2882900"/>
          <p14:tracePt t="37221" x="3994150" y="2921000"/>
          <p14:tracePt t="37237" x="3994150" y="2959100"/>
          <p14:tracePt t="37254" x="4019550" y="3009900"/>
          <p14:tracePt t="37272" x="4019550" y="3060700"/>
          <p14:tracePt t="37288" x="4019550" y="3092450"/>
          <p14:tracePt t="37304" x="4019550" y="3130550"/>
          <p14:tracePt t="37321" x="4019550" y="3162300"/>
          <p14:tracePt t="37337" x="4019550" y="3187700"/>
          <p14:tracePt t="37354" x="4013200" y="3225800"/>
          <p14:tracePt t="37370" x="4013200" y="3263900"/>
          <p14:tracePt t="37387" x="4013200" y="3282950"/>
          <p14:tracePt t="37405" x="4013200" y="3302000"/>
          <p14:tracePt t="37421" x="4013200" y="3321050"/>
          <p14:tracePt t="37437" x="4013200" y="3333750"/>
          <p14:tracePt t="37454" x="4013200" y="3346450"/>
          <p14:tracePt t="37470" x="4013200" y="3352800"/>
          <p14:tracePt t="37489" x="4000500" y="3378200"/>
          <p14:tracePt t="37504" x="3994150" y="3390900"/>
          <p14:tracePt t="37521" x="3981450" y="3409950"/>
          <p14:tracePt t="37537" x="3975100" y="3416300"/>
          <p14:tracePt t="37554" x="3975100" y="3422650"/>
          <p14:tracePt t="37571" x="3962400" y="3435350"/>
          <p14:tracePt t="37588" x="3962400" y="3441700"/>
          <p14:tracePt t="37604" x="3956050" y="3448050"/>
          <p14:tracePt t="37620" x="3956050" y="3454400"/>
          <p14:tracePt t="37643" x="3956050" y="3460750"/>
          <p14:tracePt t="37654" x="3949700" y="3467100"/>
          <p14:tracePt t="37672" x="3949700" y="3473450"/>
          <p14:tracePt t="37692" x="3949700" y="3486150"/>
          <p14:tracePt t="37704" x="3943350" y="3492500"/>
          <p14:tracePt t="37741" x="3943350" y="3505200"/>
          <p14:tracePt t="37763" x="3937000" y="3511550"/>
          <p14:tracePt t="37795" x="3930650" y="3511550"/>
          <p14:tracePt t="37811" x="3917950" y="3511550"/>
          <p14:tracePt t="37821" x="3911600" y="3511550"/>
          <p14:tracePt t="37830" x="3892550" y="3505200"/>
          <p14:tracePt t="37844" x="3886200" y="3498850"/>
          <p14:tracePt t="37859" x="3886200" y="3486150"/>
          <p14:tracePt t="37876" x="3886200" y="3479800"/>
          <p14:tracePt t="37887" x="3886200" y="3467100"/>
          <p14:tracePt t="37904" x="3886200" y="3454400"/>
          <p14:tracePt t="37920" x="3892550" y="3448050"/>
          <p14:tracePt t="37937" x="3898900" y="3429000"/>
          <p14:tracePt t="38013" x="3905250" y="3429000"/>
          <p14:tracePt t="38022" x="3924300" y="3429000"/>
          <p14:tracePt t="38037" x="3924300" y="3435350"/>
          <p14:tracePt t="38054" x="3924300" y="3441700"/>
          <p14:tracePt t="38071" x="3924300" y="3460750"/>
          <p14:tracePt t="38087" x="3924300" y="3467100"/>
          <p14:tracePt t="38104" x="3924300" y="3473450"/>
          <p14:tracePt t="38121" x="3905250" y="3486150"/>
          <p14:tracePt t="38137" x="3905250" y="3492500"/>
          <p14:tracePt t="38156" x="3898900" y="3492500"/>
          <p14:tracePt t="38514" x="3879850" y="3498850"/>
          <p14:tracePt t="38538" x="3867150" y="3498850"/>
          <p14:tracePt t="38700" x="3854450" y="3498850"/>
          <p14:tracePt t="38710" x="3854450" y="3486150"/>
          <p14:tracePt t="38720" x="3841750" y="3460750"/>
          <p14:tracePt t="38735" x="3835400" y="3403600"/>
          <p14:tracePt t="38752" x="3810000" y="3352800"/>
          <p14:tracePt t="38769" x="3803650" y="3302000"/>
          <p14:tracePt t="38787" x="3790950" y="3251200"/>
          <p14:tracePt t="38802" x="3778250" y="3187700"/>
          <p14:tracePt t="38819" x="3771900" y="3130550"/>
          <p14:tracePt t="38835" x="3771900" y="3035300"/>
          <p14:tracePt t="38853" x="3771900" y="2933700"/>
          <p14:tracePt t="38869" x="3771900" y="2832100"/>
          <p14:tracePt t="38886" x="3771900" y="2755900"/>
          <p14:tracePt t="38902" x="3771900" y="2686050"/>
          <p14:tracePt t="38921" x="3771900" y="2628900"/>
          <p14:tracePt t="38937" x="3771900" y="2578100"/>
          <p14:tracePt t="38953" x="3771900" y="2495550"/>
          <p14:tracePt t="38969" x="3771900" y="2432050"/>
          <p14:tracePt t="38985" x="3771900" y="2406650"/>
          <p14:tracePt t="39002" x="3771900" y="2393950"/>
          <p14:tracePt t="39019" x="3771900" y="2381250"/>
          <p14:tracePt t="39052" x="3771900" y="2374900"/>
          <p14:tracePt t="39164" x="3771900" y="2362200"/>
          <p14:tracePt t="39175" x="3771900" y="2349500"/>
          <p14:tracePt t="39185" x="3771900" y="2343150"/>
          <p14:tracePt t="39202" x="3771900" y="2324100"/>
          <p14:tracePt t="39218" x="3778250" y="2317750"/>
          <p14:tracePt t="39235" x="3797300" y="2298700"/>
          <p14:tracePt t="39252" x="3810000" y="2286000"/>
          <p14:tracePt t="39268" x="3816350" y="2286000"/>
          <p14:tracePt t="39285" x="3829050" y="2279650"/>
          <p14:tracePt t="39483" x="3835400" y="2279650"/>
          <p14:tracePt t="39698" x="3835400" y="2286000"/>
          <p14:tracePt t="39778" x="3835400" y="2292350"/>
          <p14:tracePt t="39806" x="3841750" y="2305050"/>
          <p14:tracePt t="39816" x="3841750" y="2311400"/>
          <p14:tracePt t="39891" x="3848100" y="2330450"/>
          <p14:tracePt t="39900" x="3854450" y="2336800"/>
          <p14:tracePt t="39912" x="3860800" y="2349500"/>
          <p14:tracePt t="39921" x="3860800" y="2362200"/>
          <p14:tracePt t="39935" x="3867150" y="2374900"/>
          <p14:tracePt t="39952" x="3873500" y="2381250"/>
          <p14:tracePt t="39968" x="3879850" y="2393950"/>
          <p14:tracePt t="40002" x="3886200" y="2406650"/>
          <p14:tracePt t="40019" x="3898900" y="2425700"/>
          <p14:tracePt t="40036" x="3905250" y="2425700"/>
          <p14:tracePt t="40052" x="3911600" y="2425700"/>
          <p14:tracePt t="40071" x="3924300" y="2425700"/>
          <p14:tracePt t="40085" x="3937000" y="2425700"/>
          <p14:tracePt t="40102" x="3943350" y="2425700"/>
          <p14:tracePt t="40120" x="3956050" y="2425700"/>
          <p14:tracePt t="40203" x="3962400" y="2432050"/>
          <p14:tracePt t="40245" x="3962400" y="2438400"/>
          <p14:tracePt t="40267" x="3962400" y="2451100"/>
          <p14:tracePt t="40276" x="3956050" y="2457450"/>
          <p14:tracePt t="40287" x="3949700" y="2463800"/>
          <p14:tracePt t="40301" x="3949700" y="2470150"/>
          <p14:tracePt t="40331" x="3949700" y="2482850"/>
          <p14:tracePt t="40342" x="3943350" y="2489200"/>
          <p14:tracePt t="40363" x="3943350" y="2501900"/>
          <p14:tracePt t="40379" x="3937000" y="2514600"/>
          <p14:tracePt t="40395" x="3924300" y="2520950"/>
          <p14:tracePt t="40562" x="3917950" y="2527300"/>
          <p14:tracePt t="40604" x="3911600" y="2527300"/>
          <p14:tracePt t="40618" x="3905250" y="2527300"/>
          <p14:tracePt t="40627" x="3898900" y="2527300"/>
          <p14:tracePt t="40635" x="3886200" y="2527300"/>
          <p14:tracePt t="40649" x="3848100" y="2508250"/>
          <p14:tracePt t="40666" x="3810000" y="2489200"/>
          <p14:tracePt t="40682" x="3797300" y="2489200"/>
          <p14:tracePt t="41052" x="3790950" y="2489200"/>
          <p14:tracePt t="41068" x="3784600" y="2501900"/>
          <p14:tracePt t="41091" x="3778250" y="2508250"/>
          <p14:tracePt t="41116" x="3778250" y="2514600"/>
          <p14:tracePt t="41139" x="3778250" y="2520950"/>
          <p14:tracePt t="41172" x="3778250" y="2527300"/>
          <p14:tracePt t="41187" x="3778250" y="2533650"/>
          <p14:tracePt t="41324" x="3778250" y="2540000"/>
          <p14:tracePt t="41333" x="3778250" y="2546350"/>
          <p14:tracePt t="41346" x="3778250" y="2552700"/>
          <p14:tracePt t="41660" x="3771900" y="2559050"/>
          <p14:tracePt t="41786" x="3765550" y="2559050"/>
          <p14:tracePt t="41793" x="3759200" y="2565400"/>
          <p14:tracePt t="41906" x="3759200" y="2578100"/>
          <p14:tracePt t="41916" x="3746500" y="2597150"/>
          <p14:tracePt t="41929" x="3746500" y="2641600"/>
          <p14:tracePt t="41945" x="3746500" y="2686050"/>
          <p14:tracePt t="41961" x="3746500" y="2774950"/>
          <p14:tracePt t="41978" x="3733800" y="2895600"/>
          <p14:tracePt t="41995" x="3714750" y="3028950"/>
          <p14:tracePt t="42012" x="3714750" y="3143250"/>
          <p14:tracePt t="42028" x="3708400" y="3270250"/>
          <p14:tracePt t="42046" x="3708400" y="3371850"/>
          <p14:tracePt t="42061" x="3708400" y="3454400"/>
          <p14:tracePt t="42078" x="3708400" y="3524250"/>
          <p14:tracePt t="42096" x="3708400" y="3581400"/>
          <p14:tracePt t="42112" x="3708400" y="3625850"/>
          <p14:tracePt t="42115" x="3708400" y="3651250"/>
          <p14:tracePt t="42128" x="3708400" y="3708400"/>
          <p14:tracePt t="42144" x="3708400" y="3740150"/>
          <p14:tracePt t="42161" x="3708400" y="3765550"/>
          <p14:tracePt t="42178" x="3695700" y="3790950"/>
          <p14:tracePt t="42195" x="3695700" y="3810000"/>
          <p14:tracePt t="42211" x="3689350" y="3822700"/>
          <p14:tracePt t="42650" x="3689350" y="3829050"/>
          <p14:tracePt t="42668" x="3689350" y="3810000"/>
          <p14:tracePt t="42676" x="3689350" y="3765550"/>
          <p14:tracePt t="42688" x="3689350" y="3714750"/>
          <p14:tracePt t="42704" x="3657600" y="3479800"/>
          <p14:tracePt t="42720" x="3625850" y="3346450"/>
          <p14:tracePt t="42738" x="3625850" y="3244850"/>
          <p14:tracePt t="42755" x="3625850" y="3162300"/>
          <p14:tracePt t="42770" x="3600450" y="3079750"/>
          <p14:tracePt t="42788" x="3556000" y="2990850"/>
          <p14:tracePt t="42804" x="3530600" y="2908300"/>
          <p14:tracePt t="42820" x="3524250" y="2851150"/>
          <p14:tracePt t="42837" x="3511550" y="2832100"/>
          <p14:tracePt t="42854" x="3486150" y="2800350"/>
          <p14:tracePt t="42870" x="3473450" y="2787650"/>
          <p14:tracePt t="42887" x="3454400" y="2781300"/>
          <p14:tracePt t="42904" x="3441700" y="2781300"/>
          <p14:tracePt t="43021" x="3454400" y="2794000"/>
          <p14:tracePt t="43034" x="3498850" y="2832100"/>
          <p14:tracePt t="43045" x="3530600" y="2851150"/>
          <p14:tracePt t="43056" x="3606800" y="2921000"/>
          <p14:tracePt t="43072" x="3651250" y="2946400"/>
          <p14:tracePt t="43088" x="3708400" y="3003550"/>
          <p14:tracePt t="43104" x="3810000" y="3079750"/>
          <p14:tracePt t="43121" x="3867150" y="3117850"/>
          <p14:tracePt t="43137" x="3886200" y="3136900"/>
          <p14:tracePt t="43153" x="3911600" y="3168650"/>
          <p14:tracePt t="43170" x="3937000" y="3200400"/>
          <p14:tracePt t="43187" x="3949700" y="3213100"/>
          <p14:tracePt t="43203" x="3987800" y="3251200"/>
          <p14:tracePt t="43220" x="4032250" y="3289300"/>
          <p14:tracePt t="43237" x="4051300" y="3308350"/>
          <p14:tracePt t="43270" x="4057650" y="3314700"/>
          <p14:tracePt t="43287" x="4064000" y="3314700"/>
          <p14:tracePt t="43307" x="4076700" y="3314700"/>
          <p14:tracePt t="43330" x="4083050" y="3314700"/>
          <p14:tracePt t="43347" x="4089400" y="3321050"/>
          <p14:tracePt t="43371" x="4095750" y="3321050"/>
          <p14:tracePt t="43403" x="4102100" y="3333750"/>
          <p14:tracePt t="43412" x="4102100" y="3346450"/>
          <p14:tracePt t="43420" x="4127500" y="3365500"/>
          <p14:tracePt t="43436" x="4165600" y="3435350"/>
          <p14:tracePt t="43454" x="4222750" y="3479800"/>
          <p14:tracePt t="43470" x="4292600" y="3556000"/>
          <p14:tracePt t="43487" x="4362450" y="3625850"/>
          <p14:tracePt t="43505" x="4406900" y="3657600"/>
          <p14:tracePt t="43520" x="4464050" y="3708400"/>
          <p14:tracePt t="43536" x="4502150" y="3740150"/>
          <p14:tracePt t="43553" x="4514850" y="3752850"/>
          <p14:tracePt t="43570" x="4521200" y="3759200"/>
          <p14:tracePt t="43586" x="4521200" y="3765550"/>
          <p14:tracePt t="43603" x="4521200" y="3771900"/>
          <p14:tracePt t="43650" x="4521200" y="3784600"/>
          <p14:tracePt t="43658" x="4521200" y="3790950"/>
          <p14:tracePt t="43670" x="4521200" y="3797300"/>
          <p14:tracePt t="43686" x="4521200" y="3803650"/>
          <p14:tracePt t="43703" x="4521200" y="3822700"/>
          <p14:tracePt t="43720" x="4533900" y="3848100"/>
          <p14:tracePt t="43736" x="4533900" y="3854450"/>
          <p14:tracePt t="43755" x="4533900" y="3873500"/>
          <p14:tracePt t="43803" x="4533900" y="3886200"/>
          <p14:tracePt t="43821" x="4533900" y="3892550"/>
          <p14:tracePt t="43828" x="4533900" y="3905250"/>
          <p14:tracePt t="43843" x="4533900" y="3924300"/>
          <p14:tracePt t="43853" x="4533900" y="3949700"/>
          <p14:tracePt t="43870" x="4540250" y="3987800"/>
          <p14:tracePt t="43886" x="4552950" y="4006850"/>
          <p14:tracePt t="43903" x="4559300" y="4019550"/>
          <p14:tracePt t="43971" x="4565650" y="4025900"/>
          <p14:tracePt t="43978" x="4572000" y="4025900"/>
          <p14:tracePt t="43989" x="4578350" y="4013200"/>
          <p14:tracePt t="44011" x="4578350" y="4000500"/>
          <p14:tracePt t="44026" x="4578350" y="3994150"/>
          <p14:tracePt t="44037" x="4578350" y="3981450"/>
          <p14:tracePt t="44069" x="4578350" y="3968750"/>
          <p14:tracePt t="44082" x="4578350" y="3962400"/>
          <p14:tracePt t="44123" x="4578350" y="3949700"/>
          <p14:tracePt t="44155" x="4578350" y="3943350"/>
          <p14:tracePt t="44292" x="4578350" y="3930650"/>
          <p14:tracePt t="44316" x="4578350" y="3917950"/>
          <p14:tracePt t="44339" x="4578350" y="3911600"/>
          <p14:tracePt t="44347" x="4578350" y="3898900"/>
          <p14:tracePt t="44362" x="4578350" y="3886200"/>
          <p14:tracePt t="44370" x="4578350" y="3879850"/>
          <p14:tracePt t="44394" x="4578350" y="3873500"/>
          <p14:tracePt t="44445" x="4572000" y="3867150"/>
          <p14:tracePt t="44556" x="4565650" y="3867150"/>
          <p14:tracePt t="44603" x="4559300" y="3867150"/>
          <p14:tracePt t="44660" x="4552950" y="3867150"/>
          <p14:tracePt t="44692" x="4546600" y="3867150"/>
          <p14:tracePt t="44708" x="4533900" y="3867150"/>
          <p14:tracePt t="44714" x="4527550" y="3867150"/>
          <p14:tracePt t="44726" x="4514850" y="3867150"/>
          <p14:tracePt t="44736" x="4508500" y="3867150"/>
          <p14:tracePt t="44763" x="4502150" y="3867150"/>
          <p14:tracePt t="44788" x="4495800" y="3867150"/>
          <p14:tracePt t="44795" x="4489450" y="3867150"/>
          <p14:tracePt t="45093" x="4483100" y="3860800"/>
          <p14:tracePt t="45126" x="4476750" y="3854450"/>
          <p14:tracePt t="45170" x="4476750" y="3848100"/>
          <p14:tracePt t="45244" x="4476750" y="3841750"/>
          <p14:tracePt t="45651" x="4476750" y="3829050"/>
          <p14:tracePt t="45676" x="4476750" y="3822700"/>
          <p14:tracePt t="45683" x="4489450" y="3816350"/>
          <p14:tracePt t="45708" x="4495800" y="3810000"/>
          <p14:tracePt t="45715" x="4502150" y="3803650"/>
          <p14:tracePt t="45740" x="4514850" y="3803650"/>
          <p14:tracePt t="45779" x="4521200" y="3803650"/>
          <p14:tracePt t="45795" x="4533900" y="3803650"/>
          <p14:tracePt t="45820" x="4540250" y="3803650"/>
          <p14:tracePt t="45828" x="4552950" y="3803650"/>
          <p14:tracePt t="45859" x="4565650" y="3803650"/>
          <p14:tracePt t="45869" x="4572000" y="3803650"/>
          <p14:tracePt t="45877" x="4584700" y="3803650"/>
          <p14:tracePt t="45887" x="4591050" y="3803650"/>
          <p14:tracePt t="45904" x="4603750" y="3803650"/>
          <p14:tracePt t="45924" x="4616450" y="3803650"/>
          <p14:tracePt t="45956" x="4622800" y="3803650"/>
          <p14:tracePt t="45980" x="4635500" y="3803650"/>
          <p14:tracePt t="45997" x="4641850" y="3803650"/>
          <p14:tracePt t="46004" x="4648200" y="3803650"/>
          <p14:tracePt t="46021" x="4660900" y="3797300"/>
          <p14:tracePt t="46038" x="4679950" y="3778250"/>
          <p14:tracePt t="46054" x="4692650" y="3759200"/>
          <p14:tracePt t="46070" x="4711700" y="3746500"/>
          <p14:tracePt t="46090" x="4737100" y="3708400"/>
          <p14:tracePt t="46104" x="4749800" y="3695700"/>
          <p14:tracePt t="46121" x="4794250" y="3644900"/>
          <p14:tracePt t="46128" x="4813300" y="3632200"/>
          <p14:tracePt t="46137" x="4813300" y="3625850"/>
          <p14:tracePt t="46153" x="4857750" y="3587750"/>
          <p14:tracePt t="46170" x="4895850" y="3568700"/>
          <p14:tracePt t="46187" x="4965700" y="3543300"/>
          <p14:tracePt t="46203" x="5060950" y="3498850"/>
          <p14:tracePt t="46220" x="5187950" y="3460750"/>
          <p14:tracePt t="46237" x="5321300" y="3416300"/>
          <p14:tracePt t="46256" x="5607050" y="3314700"/>
          <p14:tracePt t="46270" x="5715000" y="3282950"/>
          <p14:tracePt t="46288" x="5911850" y="3194050"/>
          <p14:tracePt t="46305" x="6096000" y="3136900"/>
          <p14:tracePt t="46320" x="6305550" y="3073400"/>
          <p14:tracePt t="46337" x="6559550" y="3067050"/>
          <p14:tracePt t="46353" x="6788150" y="3067050"/>
          <p14:tracePt t="46370" x="7004050" y="3067050"/>
          <p14:tracePt t="46386" x="7207250" y="3041650"/>
          <p14:tracePt t="46403" x="7423150" y="3009900"/>
          <p14:tracePt t="46421" x="7639050" y="3003550"/>
          <p14:tracePt t="46437" x="7848600" y="2940050"/>
          <p14:tracePt t="46453" x="8032750" y="2889250"/>
          <p14:tracePt t="46470" x="8216900" y="2825750"/>
          <p14:tracePt t="46486" x="8401050" y="2755900"/>
          <p14:tracePt t="46503" x="8610600" y="2673350"/>
          <p14:tracePt t="46522" x="8985250" y="2565400"/>
          <p14:tracePt t="46536" x="9302750" y="2508250"/>
          <p14:tracePt t="46553" x="9525000" y="2476500"/>
          <p14:tracePt t="46570" x="9658350" y="2432050"/>
          <p14:tracePt t="46586" x="9734550" y="2393950"/>
          <p14:tracePt t="46603" x="9747250" y="2381250"/>
          <p14:tracePt t="46620" x="9766300" y="2355850"/>
          <p14:tracePt t="46637" x="9779000" y="2292350"/>
          <p14:tracePt t="46642" x="9785350" y="2273300"/>
          <p14:tracePt t="46653" x="9785350" y="2241550"/>
          <p14:tracePt t="46670" x="9804400" y="2190750"/>
          <p14:tracePt t="46686" x="9804400" y="2146300"/>
          <p14:tracePt t="46704" x="9804400" y="2095500"/>
          <p14:tracePt t="46720" x="9798050" y="2032000"/>
          <p14:tracePt t="46736" x="9759950" y="1949450"/>
          <p14:tracePt t="46753" x="9728200" y="1892300"/>
          <p14:tracePt t="46771" x="9696450" y="1835150"/>
          <p14:tracePt t="46787" x="9664700" y="1790700"/>
          <p14:tracePt t="46803" x="9645650" y="1752600"/>
          <p14:tracePt t="46820" x="9613900" y="1714500"/>
          <p14:tracePt t="46836" x="9575800" y="1670050"/>
          <p14:tracePt t="46853" x="9525000" y="1619250"/>
          <p14:tracePt t="46870" x="9423400" y="1555750"/>
          <p14:tracePt t="46886" x="9321800" y="1479550"/>
          <p14:tracePt t="46903" x="9220200" y="1409700"/>
          <p14:tracePt t="46920" x="9048750" y="1282700"/>
          <p14:tracePt t="46936" x="8909050" y="1212850"/>
          <p14:tracePt t="46953" x="8807450" y="1155700"/>
          <p14:tracePt t="46969" x="8712200" y="1111250"/>
          <p14:tracePt t="46986" x="8648700" y="1092200"/>
          <p14:tracePt t="47003" x="8553450" y="1054100"/>
          <p14:tracePt t="47020" x="8426450" y="996950"/>
          <p14:tracePt t="47036" x="8216900" y="933450"/>
          <p14:tracePt t="47053" x="8020050" y="850900"/>
          <p14:tracePt t="47069" x="7835900" y="781050"/>
          <p14:tracePt t="47086" x="7677150" y="711200"/>
          <p14:tracePt t="47104" x="7512050" y="635000"/>
          <p14:tracePt t="47119" x="7264400" y="558800"/>
          <p14:tracePt t="47136" x="7131050" y="520700"/>
          <p14:tracePt t="47153" x="7048500" y="520700"/>
          <p14:tracePt t="47169" x="6985000" y="520700"/>
          <p14:tracePt t="47186" x="6921500" y="546100"/>
          <p14:tracePt t="47202" x="6832600" y="596900"/>
          <p14:tracePt t="47219" x="6737350" y="673100"/>
          <p14:tracePt t="47236" x="6661150" y="774700"/>
          <p14:tracePt t="47253" x="6597650" y="901700"/>
          <p14:tracePt t="47270" x="6540500" y="1035050"/>
          <p14:tracePt t="47286" x="6489700" y="1231900"/>
          <p14:tracePt t="47304" x="6457950" y="1473200"/>
          <p14:tracePt t="47320" x="6457950" y="1739900"/>
          <p14:tracePt t="47336" x="6483350" y="2101850"/>
          <p14:tracePt t="47352" x="6515100" y="2324100"/>
          <p14:tracePt t="47369" x="6572250" y="2520950"/>
          <p14:tracePt t="47386" x="6616700" y="2686050"/>
          <p14:tracePt t="47404" x="6661150" y="2838450"/>
          <p14:tracePt t="47419" x="6724650" y="2984500"/>
          <p14:tracePt t="47436" x="6794500" y="3130550"/>
          <p14:tracePt t="47452" x="6851650" y="3257550"/>
          <p14:tracePt t="47469" x="6940550" y="3384550"/>
          <p14:tracePt t="47486" x="7023100" y="3479800"/>
          <p14:tracePt t="47504" x="7124700" y="3562350"/>
          <p14:tracePt t="47520" x="7239000" y="3619500"/>
          <p14:tracePt t="47537" x="7366000" y="3657600"/>
          <p14:tracePt t="47553" x="7442200" y="3676650"/>
          <p14:tracePt t="47569" x="7505700" y="3676650"/>
          <p14:tracePt t="47586" x="7607300" y="3676650"/>
          <p14:tracePt t="47602" x="7708900" y="3676650"/>
          <p14:tracePt t="47619" x="7823200" y="3676650"/>
          <p14:tracePt t="47636" x="7956550" y="3676650"/>
          <p14:tracePt t="47652" x="8096250" y="3676650"/>
          <p14:tracePt t="47669" x="8235950" y="3676650"/>
          <p14:tracePt t="47685" x="8375650" y="3676650"/>
          <p14:tracePt t="47702" x="8540750" y="3676650"/>
          <p14:tracePt t="47719" x="8655050" y="3676650"/>
          <p14:tracePt t="47735" x="8788400" y="3676650"/>
          <p14:tracePt t="47752" x="8985250" y="3625850"/>
          <p14:tracePt t="47770" x="9118600" y="3594100"/>
          <p14:tracePt t="47786" x="9194800" y="3587750"/>
          <p14:tracePt t="47802" x="9315450" y="3568700"/>
          <p14:tracePt t="47819" x="9410700" y="3543300"/>
          <p14:tracePt t="47837" x="9493250" y="3517900"/>
          <p14:tracePt t="47852" x="9601200" y="3479800"/>
          <p14:tracePt t="47869" x="9645650" y="3460750"/>
          <p14:tracePt t="47885" x="9696450" y="3422650"/>
          <p14:tracePt t="47902" x="9715500" y="3403600"/>
          <p14:tracePt t="47920" x="9734550" y="3384550"/>
          <p14:tracePt t="47935" x="9747250" y="3346450"/>
          <p14:tracePt t="47952" x="9753600" y="3263900"/>
          <p14:tracePt t="47969" x="9753600" y="3194050"/>
          <p14:tracePt t="47985" x="9753600" y="3143250"/>
          <p14:tracePt t="48002" x="9753600" y="3111500"/>
          <p14:tracePt t="48019" x="9747250" y="3073400"/>
          <p14:tracePt t="48036" x="9734550" y="3035300"/>
          <p14:tracePt t="48053" x="9715500" y="2997200"/>
          <p14:tracePt t="48070" x="9690100" y="2946400"/>
          <p14:tracePt t="48085" x="9671050" y="2901950"/>
          <p14:tracePt t="48102" x="9658350" y="2857500"/>
          <p14:tracePt t="48121" x="9645650" y="2825750"/>
          <p14:tracePt t="48126" x="9626600" y="2806700"/>
          <p14:tracePt t="48136" x="9620250" y="2781300"/>
          <p14:tracePt t="48152" x="9582150" y="2705100"/>
          <p14:tracePt t="48168" x="9563100" y="2647950"/>
          <p14:tracePt t="48185" x="9544050" y="2609850"/>
          <p14:tracePt t="48202" x="9537700" y="2584450"/>
          <p14:tracePt t="48218" x="9525000" y="2552700"/>
          <p14:tracePt t="48235" x="9505950" y="2508250"/>
          <p14:tracePt t="48252" x="9499600" y="2489200"/>
          <p14:tracePt t="48271" x="9474200" y="2444750"/>
          <p14:tracePt t="48286" x="9467850" y="2425700"/>
          <p14:tracePt t="48302" x="9455150" y="2406650"/>
          <p14:tracePt t="48319" x="9455150" y="2387600"/>
          <p14:tracePt t="48336" x="9448800" y="2374900"/>
          <p14:tracePt t="48352" x="9448800" y="2368550"/>
          <p14:tracePt t="48368" x="9442450" y="2355850"/>
          <p14:tracePt t="48385" x="9442450" y="2343150"/>
          <p14:tracePt t="48402" x="9429750" y="2330450"/>
          <p14:tracePt t="48418" x="9423400" y="2317750"/>
          <p14:tracePt t="48435" x="9410700" y="2305050"/>
          <p14:tracePt t="48452" x="9404350" y="2292350"/>
          <p14:tracePt t="48468" x="9391650" y="2279650"/>
          <p14:tracePt t="48485" x="9391650" y="2266950"/>
          <p14:tracePt t="48502" x="9372600" y="2235200"/>
          <p14:tracePt t="48518" x="9353550" y="2216150"/>
          <p14:tracePt t="48536" x="9315450" y="2203450"/>
          <p14:tracePt t="48552" x="9283700" y="2184400"/>
          <p14:tracePt t="48569" x="9226550" y="2146300"/>
          <p14:tracePt t="48585" x="9213850" y="2139950"/>
          <p14:tracePt t="48620" x="9194800" y="2127250"/>
          <p14:tracePt t="48626" x="9182100" y="2127250"/>
          <p14:tracePt t="48635" x="9175750" y="2120900"/>
          <p14:tracePt t="48652" x="9137650" y="2101850"/>
          <p14:tracePt t="48668" x="9093200" y="2082800"/>
          <p14:tracePt t="48686" x="9010650" y="2057400"/>
          <p14:tracePt t="48701" x="8909050" y="2006600"/>
          <p14:tracePt t="48718" x="8813800" y="1974850"/>
          <p14:tracePt t="48735" x="8737600" y="1930400"/>
          <p14:tracePt t="48751" x="8693150" y="1911350"/>
          <p14:tracePt t="48769" x="8680450" y="1911350"/>
          <p14:tracePt t="48851" x="8674100" y="1911350"/>
          <p14:tracePt t="48861" x="8661400" y="1911350"/>
          <p14:tracePt t="48875" x="8642350" y="1905000"/>
          <p14:tracePt t="48885" x="8636000" y="1905000"/>
          <p14:tracePt t="48901" x="8623300" y="1905000"/>
          <p14:tracePt t="48918" x="8604250" y="1905000"/>
          <p14:tracePt t="48934" x="8597900" y="1898650"/>
          <p14:tracePt t="48951" x="8585200" y="1892300"/>
          <p14:tracePt t="48967" x="8559800" y="1892300"/>
          <p14:tracePt t="48984" x="8540750" y="1892300"/>
          <p14:tracePt t="49002" x="8534400" y="1892300"/>
          <p14:tracePt t="49126" x="8547100" y="1892300"/>
          <p14:tracePt t="49138" x="8591550" y="1892300"/>
          <p14:tracePt t="49153" x="8623300" y="1892300"/>
          <p14:tracePt t="49169" x="8750300" y="1943100"/>
          <p14:tracePt t="49185" x="8839200" y="1968500"/>
          <p14:tracePt t="49202" x="8928100" y="2000250"/>
          <p14:tracePt t="49218" x="8997950" y="2006600"/>
          <p14:tracePt t="49234" x="9048750" y="2019300"/>
          <p14:tracePt t="49251" x="9105900" y="2019300"/>
          <p14:tracePt t="49267" x="9131300" y="2019300"/>
          <p14:tracePt t="49284" x="9150350" y="2025650"/>
          <p14:tracePt t="49302" x="9163050" y="2025650"/>
          <p14:tracePt t="49317" x="9175750" y="2025650"/>
          <p14:tracePt t="49334" x="9182100" y="2025650"/>
          <p14:tracePt t="49435" x="9175750" y="2038350"/>
          <p14:tracePt t="49443" x="9156700" y="2038350"/>
          <p14:tracePt t="49451" x="9144000" y="2038350"/>
          <p14:tracePt t="49467" x="9093200" y="2038350"/>
          <p14:tracePt t="49484" x="9055100" y="2044700"/>
          <p14:tracePt t="49501" x="9010650" y="2057400"/>
          <p14:tracePt t="49517" x="8985250" y="2063750"/>
          <p14:tracePt t="49534" x="8953500" y="2076450"/>
          <p14:tracePt t="49551" x="8928100" y="2082800"/>
          <p14:tracePt t="49569" x="8896350" y="2095500"/>
          <p14:tracePt t="49585" x="8877300" y="2101850"/>
          <p14:tracePt t="49601" x="8864600" y="2114550"/>
          <p14:tracePt t="49652" x="8864600" y="2127250"/>
          <p14:tracePt t="49693" x="8864600" y="2133600"/>
          <p14:tracePt t="49723" x="8883650" y="2139950"/>
          <p14:tracePt t="49731" x="8890000" y="2146300"/>
          <p14:tracePt t="49744" x="8940800" y="2146300"/>
          <p14:tracePt t="49767" x="8966200" y="2146300"/>
          <p14:tracePt t="49783" x="9023350" y="2146300"/>
          <p14:tracePt t="49801" x="9067800" y="2146300"/>
          <p14:tracePt t="49817" x="9105900" y="2146300"/>
          <p14:tracePt t="49834" x="9163050" y="2146300"/>
          <p14:tracePt t="49850" x="9207500" y="2146300"/>
          <p14:tracePt t="49867" x="9245600" y="2146300"/>
          <p14:tracePt t="49884" x="9271000" y="2146300"/>
          <p14:tracePt t="49900" x="9283700" y="2146300"/>
          <p14:tracePt t="49917" x="9296400" y="2146300"/>
          <p14:tracePt t="49972" x="9302750" y="2152650"/>
          <p14:tracePt t="49992" x="9302750" y="2165350"/>
          <p14:tracePt t="50003" x="9302750" y="2184400"/>
          <p14:tracePt t="50017" x="9271000" y="2209800"/>
          <p14:tracePt t="50034" x="9239250" y="2228850"/>
          <p14:tracePt t="50051" x="9226550" y="2247900"/>
          <p14:tracePt t="50068" x="9188450" y="2260600"/>
          <p14:tracePt t="50084" x="9144000" y="2286000"/>
          <p14:tracePt t="50100" x="9093200" y="2311400"/>
          <p14:tracePt t="50117" x="9048750" y="2330450"/>
          <p14:tracePt t="50124" x="9023350" y="2336800"/>
          <p14:tracePt t="50133" x="9004300" y="2336800"/>
          <p14:tracePt t="50151" x="8972550" y="2349500"/>
          <p14:tracePt t="50168" x="8959850" y="2355850"/>
          <p14:tracePt t="50184" x="8940800" y="2368550"/>
          <p14:tracePt t="50201" x="8915400" y="2381250"/>
          <p14:tracePt t="50217" x="8915400" y="2387600"/>
          <p14:tracePt t="50324" x="8915400" y="2400300"/>
          <p14:tracePt t="50355" x="8928100" y="2400300"/>
          <p14:tracePt t="50368" x="8947150" y="2400300"/>
          <p14:tracePt t="50378" x="8997950" y="2413000"/>
          <p14:tracePt t="50387" x="9017000" y="2413000"/>
          <p14:tracePt t="50400" x="9055100" y="2413000"/>
          <p14:tracePt t="50417" x="9080500" y="2413000"/>
          <p14:tracePt t="50433" x="9137650" y="2413000"/>
          <p14:tracePt t="50450" x="9169400" y="2413000"/>
          <p14:tracePt t="50466" x="9194800" y="2413000"/>
          <p14:tracePt t="50483" x="9207500" y="2413000"/>
          <p14:tracePt t="50500" x="9213850" y="2413000"/>
          <p14:tracePt t="50611" x="9213850" y="2419350"/>
          <p14:tracePt t="50622" x="9201150" y="2425700"/>
          <p14:tracePt t="50628" x="9182100" y="2444750"/>
          <p14:tracePt t="50635" x="9137650" y="2451100"/>
          <p14:tracePt t="50650" x="9099550" y="2463800"/>
          <p14:tracePt t="50667" x="9048750" y="2470150"/>
          <p14:tracePt t="50684" x="9029700" y="2470150"/>
          <p14:tracePt t="50700" x="8985250" y="2489200"/>
          <p14:tracePt t="50716" x="8959850" y="2495550"/>
          <p14:tracePt t="50733" x="8915400" y="2508250"/>
          <p14:tracePt t="50750" x="8890000" y="2514600"/>
          <p14:tracePt t="50768" x="8845550" y="2527300"/>
          <p14:tracePt t="50784" x="8788400" y="2546350"/>
          <p14:tracePt t="50800" x="8756650" y="2571750"/>
          <p14:tracePt t="50816" x="8699500" y="2590800"/>
          <p14:tracePt t="50833" x="8674100" y="2603500"/>
          <p14:tracePt t="50849" x="8642350" y="2622550"/>
          <p14:tracePt t="50866" x="8636000" y="2635250"/>
          <p14:tracePt t="50883" x="8623300" y="2660650"/>
          <p14:tracePt t="50900" x="8623300" y="2686050"/>
          <p14:tracePt t="50916" x="8623300" y="2698750"/>
          <p14:tracePt t="50933" x="8623300" y="2711450"/>
          <p14:tracePt t="50950" x="8623300" y="2717800"/>
          <p14:tracePt t="50966" x="8623300" y="2730500"/>
          <p14:tracePt t="50983" x="8636000" y="2736850"/>
          <p14:tracePt t="51000" x="8648700" y="2743200"/>
          <p14:tracePt t="51017" x="8712200" y="2762250"/>
          <p14:tracePt t="51033" x="8775700" y="2774950"/>
          <p14:tracePt t="51049" x="8826500" y="2787650"/>
          <p14:tracePt t="51066" x="8877300" y="2794000"/>
          <p14:tracePt t="51083" x="8915400" y="2800350"/>
          <p14:tracePt t="51099" x="8940800" y="2800350"/>
          <p14:tracePt t="51116" x="8978900" y="2800350"/>
          <p14:tracePt t="51122" x="9004300" y="2800350"/>
          <p14:tracePt t="51138" x="9017000" y="2800350"/>
          <p14:tracePt t="51149" x="9023350" y="2800350"/>
          <p14:tracePt t="51166" x="9036050" y="2800350"/>
          <p14:tracePt t="51235" x="9042400" y="2800350"/>
          <p14:tracePt t="51251" x="9042400" y="2806700"/>
          <p14:tracePt t="51261" x="9042400" y="2813050"/>
          <p14:tracePt t="51273" x="9004300" y="2838450"/>
          <p14:tracePt t="51283" x="8991600" y="2857500"/>
          <p14:tracePt t="51299" x="8934450" y="2876550"/>
          <p14:tracePt t="51317" x="8909050" y="2882900"/>
          <p14:tracePt t="51333" x="8864600" y="2901950"/>
          <p14:tracePt t="51349" x="8845550" y="2901950"/>
          <p14:tracePt t="51367" x="8826500" y="2921000"/>
          <p14:tracePt t="51383" x="8807450" y="2933700"/>
          <p14:tracePt t="51399" x="8782050" y="2946400"/>
          <p14:tracePt t="51416" x="8775700" y="2965450"/>
          <p14:tracePt t="51433" x="8763000" y="2978150"/>
          <p14:tracePt t="51449" x="8756650" y="2984500"/>
          <p14:tracePt t="51466" x="8756650" y="2990850"/>
          <p14:tracePt t="51483" x="8756650" y="3003550"/>
          <p14:tracePt t="51501" x="8756650" y="3009900"/>
          <p14:tracePt t="51516" x="8756650" y="3016250"/>
          <p14:tracePt t="51532" x="8756650" y="3022600"/>
          <p14:tracePt t="51549" x="8756650" y="3028950"/>
          <p14:tracePt t="51566" x="8769350" y="3028950"/>
          <p14:tracePt t="51582" x="8788400" y="3041650"/>
          <p14:tracePt t="51600" x="8826500" y="3041650"/>
          <p14:tracePt t="51617" x="8877300" y="3041650"/>
          <p14:tracePt t="51621" x="8915400" y="3041650"/>
          <p14:tracePt t="51633" x="8978900" y="3041650"/>
          <p14:tracePt t="51649" x="9061450" y="3041650"/>
          <p14:tracePt t="51666" x="9124950" y="3041650"/>
          <p14:tracePt t="51682" x="9169400" y="3041650"/>
          <p14:tracePt t="51699" x="9207500" y="3041650"/>
          <p14:tracePt t="51716" x="9220200" y="3041650"/>
          <p14:tracePt t="51732" x="9245600" y="3041650"/>
          <p14:tracePt t="51811" x="9251950" y="3048000"/>
          <p14:tracePt t="51821" x="9251950" y="3054350"/>
          <p14:tracePt t="51832" x="9207500" y="3086100"/>
          <p14:tracePt t="51849" x="9105900" y="3105150"/>
          <p14:tracePt t="51866" x="8985250" y="3136900"/>
          <p14:tracePt t="51884" x="8851900" y="3143250"/>
          <p14:tracePt t="51900" x="8769350" y="3168650"/>
          <p14:tracePt t="51916" x="8674100" y="3187700"/>
          <p14:tracePt t="51932" x="8604250" y="3213100"/>
          <p14:tracePt t="51949" x="8528050" y="3238500"/>
          <p14:tracePt t="51966" x="8489950" y="3263900"/>
          <p14:tracePt t="51983" x="8464550" y="3276600"/>
          <p14:tracePt t="52001" x="8445500" y="3302000"/>
          <p14:tracePt t="52016" x="8432800" y="3321050"/>
          <p14:tracePt t="52032" x="8432800" y="3346450"/>
          <p14:tracePt t="52049" x="8432800" y="3371850"/>
          <p14:tracePt t="52067" x="8458200" y="3397250"/>
          <p14:tracePt t="52082" x="8515350" y="3422650"/>
          <p14:tracePt t="52099" x="8566150" y="3422650"/>
          <p14:tracePt t="52116" x="8623300" y="3422650"/>
          <p14:tracePt t="52123" x="8655050" y="3422650"/>
          <p14:tracePt t="52132" x="8674100" y="3422650"/>
          <p14:tracePt t="52149" x="8731250" y="3422650"/>
          <p14:tracePt t="52165" x="8782050" y="3422650"/>
          <p14:tracePt t="52182" x="8864600" y="3397250"/>
          <p14:tracePt t="52199" x="8896350" y="3390900"/>
          <p14:tracePt t="52215" x="8934450" y="3371850"/>
          <p14:tracePt t="52232" x="8972550" y="3365500"/>
          <p14:tracePt t="52249" x="8985250" y="3352800"/>
          <p14:tracePt t="52265" x="8991600" y="3352800"/>
          <p14:tracePt t="52282" x="8997950" y="3346450"/>
          <p14:tracePt t="52299" x="9017000" y="3333750"/>
          <p14:tracePt t="52316" x="9029700" y="3327400"/>
          <p14:tracePt t="52333" x="9055100" y="3295650"/>
          <p14:tracePt t="52348" x="9074150" y="3276600"/>
          <p14:tracePt t="52366" x="9086850" y="3251200"/>
          <p14:tracePt t="52382" x="9118600" y="3213100"/>
          <p14:tracePt t="52400" x="9137650" y="3168650"/>
          <p14:tracePt t="52416" x="9163050" y="3111500"/>
          <p14:tracePt t="52432" x="9182100" y="3067050"/>
          <p14:tracePt t="52448" x="9226550" y="2965450"/>
          <p14:tracePt t="52465" x="9245600" y="2895600"/>
          <p14:tracePt t="52482" x="9258300" y="2832100"/>
          <p14:tracePt t="52498" x="9277350" y="2762250"/>
          <p14:tracePt t="52515" x="9296400" y="2698750"/>
          <p14:tracePt t="52532" x="9302750" y="2641600"/>
          <p14:tracePt t="52548" x="9302750" y="2584450"/>
          <p14:tracePt t="52565" x="9302750" y="2514600"/>
          <p14:tracePt t="52581" x="9302750" y="2438400"/>
          <p14:tracePt t="52598" x="9296400" y="2368550"/>
          <p14:tracePt t="52617" x="9251950" y="2305050"/>
          <p14:tracePt t="52621" x="9245600" y="2273300"/>
          <p14:tracePt t="52632" x="9220200" y="2241550"/>
          <p14:tracePt t="52649" x="9188450" y="2178050"/>
          <p14:tracePt t="52665" x="9169400" y="2152650"/>
          <p14:tracePt t="52682" x="9137650" y="2114550"/>
          <p14:tracePt t="52698" x="9118600" y="2082800"/>
          <p14:tracePt t="52715" x="9080500" y="2032000"/>
          <p14:tracePt t="52731" x="9055100" y="1987550"/>
          <p14:tracePt t="52748" x="9042400" y="1949450"/>
          <p14:tracePt t="52765" x="9017000" y="1917700"/>
          <p14:tracePt t="52781" x="8997950" y="1873250"/>
          <p14:tracePt t="52798" x="8966200" y="1790700"/>
          <p14:tracePt t="52816" x="8921750" y="1708150"/>
          <p14:tracePt t="52832" x="8864600" y="1619250"/>
          <p14:tracePt t="52848" x="8807450" y="1524000"/>
          <p14:tracePt t="52866" x="8769350" y="1479550"/>
          <p14:tracePt t="52881" x="8712200" y="1422400"/>
          <p14:tracePt t="52899" x="8616950" y="1358900"/>
          <p14:tracePt t="52915" x="8515350" y="1282700"/>
          <p14:tracePt t="52932" x="8401050" y="1225550"/>
          <p14:tracePt t="52948" x="8305800" y="1174750"/>
          <p14:tracePt t="52965" x="8267700" y="1143000"/>
          <p14:tracePt t="52981" x="8210550" y="1123950"/>
          <p14:tracePt t="52998" x="8134350" y="1079500"/>
          <p14:tracePt t="53016" x="8045450" y="1041400"/>
          <p14:tracePt t="53032" x="7924800" y="996950"/>
          <p14:tracePt t="53048" x="7778750" y="933450"/>
          <p14:tracePt t="53064" x="7734300" y="920750"/>
          <p14:tracePt t="53082" x="7670800" y="895350"/>
          <p14:tracePt t="53098" x="7651750" y="895350"/>
          <p14:tracePt t="53115" x="7613650" y="895350"/>
          <p14:tracePt t="53122" x="7600950" y="895350"/>
          <p14:tracePt t="53131" x="7581900" y="895350"/>
          <p14:tracePt t="53148" x="7518400" y="895350"/>
          <p14:tracePt t="53164" x="7486650" y="895350"/>
          <p14:tracePt t="53181" x="7442200" y="895350"/>
          <p14:tracePt t="53198" x="7366000" y="920750"/>
          <p14:tracePt t="53214" x="7315200" y="946150"/>
          <p14:tracePt t="53232" x="7251700" y="990600"/>
          <p14:tracePt t="53249" x="7137400" y="1092200"/>
          <p14:tracePt t="53264" x="7092950" y="1162050"/>
          <p14:tracePt t="53281" x="7023100" y="1238250"/>
          <p14:tracePt t="53298" x="6959600" y="1320800"/>
          <p14:tracePt t="53314" x="6902450" y="1422400"/>
          <p14:tracePt t="53332" x="6845300" y="1530350"/>
          <p14:tracePt t="53348" x="6756400" y="1695450"/>
          <p14:tracePt t="53365" x="6673850" y="1854200"/>
          <p14:tracePt t="53381" x="6648450" y="1974850"/>
          <p14:tracePt t="53398" x="6623050" y="2082800"/>
          <p14:tracePt t="53416" x="6623050" y="2178050"/>
          <p14:tracePt t="53432" x="6610350" y="2266950"/>
          <p14:tracePt t="53448" x="6610350" y="2451100"/>
          <p14:tracePt t="53465" x="6610350" y="2540000"/>
          <p14:tracePt t="53481" x="6610350" y="2635250"/>
          <p14:tracePt t="53497" x="6610350" y="2730500"/>
          <p14:tracePt t="53514" x="6616700" y="2838450"/>
          <p14:tracePt t="53531" x="6648450" y="2933700"/>
          <p14:tracePt t="53547" x="6692900" y="3022600"/>
          <p14:tracePt t="53564" x="6750050" y="3124200"/>
          <p14:tracePt t="53581" x="6781800" y="3206750"/>
          <p14:tracePt t="53598" x="6819900" y="3276600"/>
          <p14:tracePt t="53614" x="6877050" y="3352800"/>
          <p14:tracePt t="53633" x="6896100" y="3397250"/>
          <p14:tracePt t="53637" x="6927850" y="3435350"/>
          <p14:tracePt t="53648" x="6940550" y="3460750"/>
          <p14:tracePt t="53665" x="7029450" y="3530600"/>
          <p14:tracePt t="53681" x="7099300" y="3575050"/>
          <p14:tracePt t="53697" x="7226300" y="3663950"/>
          <p14:tracePt t="53714" x="7423150" y="3771900"/>
          <p14:tracePt t="53731" x="7600950" y="3873500"/>
          <p14:tracePt t="53747" x="7797800" y="3949700"/>
          <p14:tracePt t="53764" x="7981950" y="4032250"/>
          <p14:tracePt t="53781" x="8128000" y="4089400"/>
          <p14:tracePt t="53797" x="8248650" y="4095750"/>
          <p14:tracePt t="53814" x="8343900" y="4114800"/>
          <p14:tracePt t="53830" x="8432800" y="4121150"/>
          <p14:tracePt t="53848" x="8521700" y="4140200"/>
          <p14:tracePt t="53864" x="8693150" y="4140200"/>
          <p14:tracePt t="53880" x="8807450" y="4140200"/>
          <p14:tracePt t="53897" x="8953500" y="4114800"/>
          <p14:tracePt t="53915" x="9112250" y="4076700"/>
          <p14:tracePt t="53930" x="9239250" y="4051300"/>
          <p14:tracePt t="53947" x="9391650" y="3987800"/>
          <p14:tracePt t="53964" x="9499600" y="3930650"/>
          <p14:tracePt t="53980" x="9582150" y="3873500"/>
          <p14:tracePt t="53998" x="9658350" y="3803650"/>
          <p14:tracePt t="54014" x="9715500" y="3746500"/>
          <p14:tracePt t="54031" x="9798050" y="3651250"/>
          <p14:tracePt t="54048" x="9861550" y="3562350"/>
          <p14:tracePt t="54064" x="9925050" y="3473450"/>
          <p14:tracePt t="54080" x="9988550" y="3340100"/>
          <p14:tracePt t="54097" x="10013950" y="3257550"/>
          <p14:tracePt t="54115" x="10033000" y="3187700"/>
          <p14:tracePt t="54122" x="10033000" y="3136900"/>
          <p14:tracePt t="54131" x="10039350" y="3092450"/>
          <p14:tracePt t="54147" x="10039350" y="3016250"/>
          <p14:tracePt t="54164" x="10039350" y="2946400"/>
          <p14:tracePt t="54181" x="10039350" y="2851150"/>
          <p14:tracePt t="54197" x="10026650" y="2755900"/>
          <p14:tracePt t="54215" x="10001250" y="2667000"/>
          <p14:tracePt t="54231" x="9975850" y="2597150"/>
          <p14:tracePt t="54248" x="9956800" y="2527300"/>
          <p14:tracePt t="54264" x="9931400" y="2463800"/>
          <p14:tracePt t="54280" x="9880600" y="2368550"/>
          <p14:tracePt t="54297" x="9848850" y="2292350"/>
          <p14:tracePt t="54313" x="9804400" y="2216150"/>
          <p14:tracePt t="54330" x="9753600" y="2127250"/>
          <p14:tracePt t="54347" x="9715500" y="2063750"/>
          <p14:tracePt t="54364" x="9658350" y="1987550"/>
          <p14:tracePt t="54380" x="9601200" y="1898650"/>
          <p14:tracePt t="54397" x="9550400" y="1828800"/>
          <p14:tracePt t="54413" x="9486900" y="1739900"/>
          <p14:tracePt t="54430" x="9429750" y="1670050"/>
          <p14:tracePt t="54448" x="9366250" y="1593850"/>
          <p14:tracePt t="54464" x="9283700" y="1498600"/>
          <p14:tracePt t="54480" x="9156700" y="1384300"/>
          <p14:tracePt t="54498" x="9055100" y="1308100"/>
          <p14:tracePt t="54513" x="8928100" y="1231900"/>
          <p14:tracePt t="54530" x="8801100" y="1143000"/>
          <p14:tracePt t="54547" x="8674100" y="1073150"/>
          <p14:tracePt t="54563" x="8547100" y="1003300"/>
          <p14:tracePt t="54580" x="8451850" y="958850"/>
          <p14:tracePt t="54597" x="8382000" y="952500"/>
          <p14:tracePt t="54613" x="8331200" y="939800"/>
          <p14:tracePt t="54622" x="8293100" y="927100"/>
          <p14:tracePt t="54630" x="8274050" y="927100"/>
          <p14:tracePt t="54648" x="8210550" y="914400"/>
          <p14:tracePt t="54665" x="8153400" y="914400"/>
          <p14:tracePt t="54681" x="8070850" y="914400"/>
          <p14:tracePt t="54697" x="7981950" y="914400"/>
          <p14:tracePt t="54713" x="7912100" y="914400"/>
          <p14:tracePt t="54731" x="7829550" y="939800"/>
          <p14:tracePt t="54748" x="7715250" y="990600"/>
          <p14:tracePt t="54763" x="7607300" y="1035050"/>
          <p14:tracePt t="54781" x="7505700" y="1098550"/>
          <p14:tracePt t="54797" x="7404100" y="1174750"/>
          <p14:tracePt t="54813" x="7283450" y="1270000"/>
          <p14:tracePt t="54830" x="7181850" y="1365250"/>
          <p14:tracePt t="54846" x="7112000" y="1447800"/>
          <p14:tracePt t="54864" x="7048500" y="1524000"/>
          <p14:tracePt t="54880" x="6985000" y="1625600"/>
          <p14:tracePt t="54897" x="6838950" y="1860550"/>
          <p14:tracePt t="54914" x="6781800" y="1981200"/>
          <p14:tracePt t="54931" x="6718300" y="2120900"/>
          <p14:tracePt t="54947" x="6699250" y="2197100"/>
          <p14:tracePt t="54963" x="6673850" y="2273300"/>
          <p14:tracePt t="54980" x="6673850" y="2362200"/>
          <p14:tracePt t="54996" x="6673850" y="2438400"/>
          <p14:tracePt t="55013" x="6673850" y="2540000"/>
          <p14:tracePt t="55030" x="6673850" y="2647950"/>
          <p14:tracePt t="55047" x="6673850" y="2705100"/>
          <p14:tracePt t="55063" x="6731000" y="2794000"/>
          <p14:tracePt t="55080" x="6750050" y="2863850"/>
          <p14:tracePt t="55096" x="6800850" y="2959100"/>
          <p14:tracePt t="55114" x="6864350" y="3022600"/>
          <p14:tracePt t="55121" x="6889750" y="3048000"/>
          <p14:tracePt t="55129" x="6921500" y="3073400"/>
          <p14:tracePt t="55147" x="6985000" y="3124200"/>
          <p14:tracePt t="55163" x="7067550" y="3175000"/>
          <p14:tracePt t="55179" x="7137400" y="3213100"/>
          <p14:tracePt t="55197" x="7213600" y="3251200"/>
          <p14:tracePt t="55213" x="7258050" y="3263900"/>
          <p14:tracePt t="55229" x="7296150" y="3282950"/>
          <p14:tracePt t="55248" x="7359650" y="3295650"/>
          <p14:tracePt t="55264" x="7410450" y="3308350"/>
          <p14:tracePt t="55281" x="7461250" y="3327400"/>
          <p14:tracePt t="55296" x="7556500" y="3346450"/>
          <p14:tracePt t="55313" x="7632700" y="3371850"/>
          <p14:tracePt t="55330" x="7702550" y="3397250"/>
          <p14:tracePt t="55346" x="7816850" y="3441700"/>
          <p14:tracePt t="55363" x="7886700" y="3467100"/>
          <p14:tracePt t="55380" x="7975600" y="3505200"/>
          <p14:tracePt t="55396" x="8045450" y="3517900"/>
          <p14:tracePt t="55413" x="8083550" y="3517900"/>
          <p14:tracePt t="55429" x="8115300" y="3517900"/>
          <p14:tracePt t="55446" x="8159750" y="3517900"/>
          <p14:tracePt t="55464" x="8178800" y="3517900"/>
          <p14:tracePt t="55480" x="8223250" y="3517900"/>
          <p14:tracePt t="55498" x="8280400" y="3517900"/>
          <p14:tracePt t="55512" x="8324850" y="3517900"/>
          <p14:tracePt t="55529" x="8356600" y="3517900"/>
          <p14:tracePt t="55546" x="8388350" y="3517900"/>
          <p14:tracePt t="55564" x="8420100" y="3517900"/>
          <p14:tracePt t="55579" x="8458200" y="3505200"/>
          <p14:tracePt t="55596" x="8483600" y="3505200"/>
          <p14:tracePt t="55612" x="8515350" y="3498850"/>
          <p14:tracePt t="55629" x="8540750" y="3486150"/>
          <p14:tracePt t="55635" x="8553450" y="3479800"/>
          <p14:tracePt t="55646" x="8572500" y="3479800"/>
          <p14:tracePt t="55663" x="8591550" y="3467100"/>
          <p14:tracePt t="55680" x="8616950" y="3460750"/>
          <p14:tracePt t="55696" x="8636000" y="3454400"/>
          <p14:tracePt t="55712" x="8642350" y="3448050"/>
          <p14:tracePt t="55729" x="8655050" y="3448050"/>
          <p14:tracePt t="55746" x="8661400" y="3448050"/>
          <p14:tracePt t="55762" x="8667750" y="3435350"/>
          <p14:tracePt t="55779" x="8674100" y="3435350"/>
          <p14:tracePt t="55796" x="8680450" y="3429000"/>
          <p14:tracePt t="55812" x="8686800" y="3422650"/>
          <p14:tracePt t="55830" x="8693150" y="3416300"/>
          <p14:tracePt t="55845" x="8699500" y="3409950"/>
          <p14:tracePt t="56100" x="8699500" y="3403600"/>
          <p14:tracePt t="56333" x="8699500" y="3397250"/>
          <p14:tracePt t="56668" x="8693150" y="3397250"/>
          <p14:tracePt t="56931" x="8699500" y="3390900"/>
          <p14:tracePt t="56947" x="8699500" y="3384550"/>
          <p14:tracePt t="56964" x="8699500" y="3371850"/>
          <p14:tracePt t="56980" x="8699500" y="3365500"/>
          <p14:tracePt t="56996" x="8699500" y="3359150"/>
          <p14:tracePt t="57027" x="8699500" y="3352800"/>
          <p14:tracePt t="57108" x="8693150" y="3346450"/>
          <p14:tracePt t="57134" x="8686800" y="3346450"/>
          <p14:tracePt t="57147" x="8674100" y="3346450"/>
          <p14:tracePt t="57172" x="8667750" y="3346450"/>
          <p14:tracePt t="61282" x="8661400" y="3340100"/>
          <p14:tracePt t="61292" x="8661400" y="3333750"/>
          <p14:tracePt t="61316" x="8661400" y="3321050"/>
          <p14:tracePt t="61331" x="8667750" y="3314700"/>
          <p14:tracePt t="61339" x="8667750" y="3308350"/>
          <p14:tracePt t="61363" x="8674100" y="3302000"/>
          <p14:tracePt t="61379" x="8680450" y="3295650"/>
          <p14:tracePt t="61444" x="8693150" y="3295650"/>
          <p14:tracePt t="61451" x="8699500" y="3289300"/>
          <p14:tracePt t="66515" x="8661400" y="3282950"/>
          <p14:tracePt t="66522" x="8566150" y="3251200"/>
          <p14:tracePt t="66536" x="8439150" y="3206750"/>
          <p14:tracePt t="66552" x="7969250" y="3035300"/>
          <p14:tracePt t="66569" x="7454900" y="2895600"/>
          <p14:tracePt t="66585" x="6864350" y="2832100"/>
          <p14:tracePt t="66601" x="6673850" y="2813050"/>
          <p14:tracePt t="66618" x="6540500" y="2813050"/>
          <p14:tracePt t="66635" x="6464300" y="2825750"/>
          <p14:tracePt t="66651" x="6388100" y="2863850"/>
          <p14:tracePt t="66656" x="6330950" y="2895600"/>
          <p14:tracePt t="66668" x="6242050" y="2946400"/>
          <p14:tracePt t="66685" x="6051550" y="3016250"/>
          <p14:tracePt t="66701" x="5822950" y="3136900"/>
          <p14:tracePt t="66718" x="5594350" y="3282950"/>
          <p14:tracePt t="66735" x="5365750" y="3403600"/>
          <p14:tracePt t="66751" x="5200650" y="3479800"/>
          <p14:tracePt t="66768" x="5010150" y="3587750"/>
          <p14:tracePt t="66786" x="4946650" y="3613150"/>
          <p14:tracePt t="66801" x="4921250" y="3625850"/>
          <p14:tracePt t="66818" x="4889500" y="3638550"/>
          <p14:tracePt t="66835" x="4883150" y="3644900"/>
          <p14:tracePt t="66851" x="4876800" y="3651250"/>
          <p14:tracePt t="66868" x="4864100" y="3651250"/>
          <p14:tracePt t="66884" x="4851400" y="3663950"/>
          <p14:tracePt t="66901" x="4845050" y="3663950"/>
          <p14:tracePt t="66918" x="4832350" y="3683000"/>
          <p14:tracePt t="66934" x="4819650" y="3721100"/>
          <p14:tracePt t="66951" x="4857750" y="3752850"/>
          <p14:tracePt t="66969" x="5099050" y="3771900"/>
          <p14:tracePt t="66984" x="5276850" y="3771900"/>
          <p14:tracePt t="67001" x="5448300" y="3721100"/>
          <p14:tracePt t="67018" x="5575300" y="3651250"/>
          <p14:tracePt t="67035" x="5715000" y="3575050"/>
          <p14:tracePt t="67051" x="5822950" y="3536950"/>
          <p14:tracePt t="67069" x="5956300" y="3498850"/>
          <p14:tracePt t="67084" x="6127750" y="3448050"/>
          <p14:tracePt t="67102" x="6350000" y="3403600"/>
          <p14:tracePt t="67120" x="6711950" y="3314700"/>
          <p14:tracePt t="67135" x="6845300" y="3295650"/>
          <p14:tracePt t="67152" x="7092950" y="3282950"/>
          <p14:tracePt t="67168" x="7334250" y="3263900"/>
          <p14:tracePt t="67173" x="7448550" y="3251200"/>
          <p14:tracePt t="67184" x="7658100" y="3187700"/>
          <p14:tracePt t="67201" x="7842250" y="3136900"/>
          <p14:tracePt t="67217" x="8039100" y="3086100"/>
          <p14:tracePt t="67234" x="8166100" y="3022600"/>
          <p14:tracePt t="67251" x="8312150" y="2952750"/>
          <p14:tracePt t="67267" x="8426450" y="2901950"/>
          <p14:tracePt t="67284" x="8509000" y="2870200"/>
          <p14:tracePt t="67301" x="8559800" y="2844800"/>
          <p14:tracePt t="67317" x="8597900" y="2825750"/>
          <p14:tracePt t="67334" x="8629650" y="2813050"/>
          <p14:tracePt t="67352" x="8661400" y="2794000"/>
          <p14:tracePt t="67367" x="8699500" y="2768600"/>
          <p14:tracePt t="67384" x="8737600" y="2736850"/>
          <p14:tracePt t="67401" x="8750300" y="2724150"/>
          <p14:tracePt t="67417" x="8769350" y="2711450"/>
          <p14:tracePt t="67434" x="8775700" y="2705100"/>
          <p14:tracePt t="67451" x="8775700" y="2686050"/>
          <p14:tracePt t="67467" x="8788400" y="2660650"/>
          <p14:tracePt t="67484" x="8807450" y="2603500"/>
          <p14:tracePt t="67501" x="8826500" y="2565400"/>
          <p14:tracePt t="67517" x="8839200" y="2546350"/>
          <p14:tracePt t="67534" x="8858250" y="2533650"/>
          <p14:tracePt t="67551" x="8877300" y="2533650"/>
          <p14:tracePt t="67568" x="8883650" y="2533650"/>
          <p14:tracePt t="67584" x="8934450" y="2533650"/>
          <p14:tracePt t="67617" x="8947150" y="2533650"/>
          <p14:tracePt t="67635" x="8966200" y="2533650"/>
          <p14:tracePt t="67650" x="8985250" y="2514600"/>
          <p14:tracePt t="67667" x="8997950" y="2508250"/>
          <p14:tracePt t="67672" x="9004300" y="2508250"/>
          <p14:tracePt t="67700" x="9017000" y="2501900"/>
          <p14:tracePt t="67828" x="9017000" y="2495550"/>
          <p14:tracePt t="67876" x="9004300" y="2495550"/>
          <p14:tracePt t="67899" x="8997950" y="2495550"/>
          <p14:tracePt t="67922" x="8985250" y="2495550"/>
          <p14:tracePt t="67930" x="8966200" y="2495550"/>
          <p14:tracePt t="67939" x="8959850" y="2495550"/>
          <p14:tracePt t="67950" x="8947150" y="2495550"/>
          <p14:tracePt t="67968" x="8934450" y="2495550"/>
          <p14:tracePt t="67983" x="8928100" y="2495550"/>
          <p14:tracePt t="68148" x="8934450" y="2495550"/>
          <p14:tracePt t="68195" x="8947150" y="2495550"/>
          <p14:tracePt t="68214" x="8953500" y="2495550"/>
          <p14:tracePt t="68435" x="8953500" y="2508250"/>
          <p14:tracePt t="68477" x="8947150" y="2508250"/>
          <p14:tracePt t="68491" x="8947150" y="2514600"/>
          <p14:tracePt t="68549" x="8947150" y="2520950"/>
          <p14:tracePt t="68562" x="8940800" y="2527300"/>
          <p14:tracePt t="68748" x="8947150" y="2527300"/>
          <p14:tracePt t="68796" x="8959850" y="2514600"/>
          <p14:tracePt t="68835" x="8972550" y="2508250"/>
          <p14:tracePt t="68970" x="8972550" y="2501900"/>
          <p14:tracePt t="69004" x="8972550" y="2495550"/>
          <p14:tracePt t="69019" x="8972550" y="2489200"/>
          <p14:tracePt t="69163" x="8972550" y="2482850"/>
          <p14:tracePt t="69197" x="8959850" y="2482850"/>
          <p14:tracePt t="69205" x="8959850" y="2489200"/>
          <p14:tracePt t="69213" x="8947150" y="2495550"/>
          <p14:tracePt t="69222" x="8940800" y="2501900"/>
          <p14:tracePt t="69240" x="8940800" y="2520950"/>
          <p14:tracePt t="69258" x="8940800" y="2546350"/>
          <p14:tracePt t="69272" x="8928100" y="2584450"/>
          <p14:tracePt t="69289" x="8928100" y="2622550"/>
          <p14:tracePt t="69305" x="8928100" y="2660650"/>
          <p14:tracePt t="69322" x="8928100" y="2705100"/>
          <p14:tracePt t="69339" x="8928100" y="2743200"/>
          <p14:tracePt t="69355" x="8928100" y="2762250"/>
          <p14:tracePt t="69372" x="8928100" y="2781300"/>
          <p14:tracePt t="69389" x="8928100" y="2787650"/>
          <p14:tracePt t="69405" x="8928100" y="2794000"/>
          <p14:tracePt t="69483" x="8921750" y="2800350"/>
          <p14:tracePt t="69494" x="8902700" y="2794000"/>
          <p14:tracePt t="69506" x="8864600" y="2743200"/>
          <p14:tracePt t="69522" x="8813800" y="2667000"/>
          <p14:tracePt t="69539" x="8775700" y="2603500"/>
          <p14:tracePt t="69555" x="8731250" y="2533650"/>
          <p14:tracePt t="69572" x="8712200" y="2495550"/>
          <p14:tracePt t="69588" x="8674100" y="2432050"/>
          <p14:tracePt t="69605" x="8655050" y="2387600"/>
          <p14:tracePt t="69621" x="8629650" y="2336800"/>
          <p14:tracePt t="69639" x="8604250" y="2266950"/>
          <p14:tracePt t="69655" x="8572500" y="2190750"/>
          <p14:tracePt t="69672" x="8534400" y="2114550"/>
          <p14:tracePt t="69688" x="8509000" y="2057400"/>
          <p14:tracePt t="69705" x="8502650" y="2038350"/>
          <p14:tracePt t="69722" x="8489950" y="2019300"/>
          <p14:tracePt t="69739" x="8470900" y="2006600"/>
          <p14:tracePt t="69755" x="8451850" y="1968500"/>
          <p14:tracePt t="69771" x="8432800" y="1955800"/>
          <p14:tracePt t="69789" x="8413750" y="1936750"/>
          <p14:tracePt t="69823" x="8382000" y="1917700"/>
          <p14:tracePt t="69838" x="8375650" y="1917700"/>
          <p14:tracePt t="69857" x="8350250" y="1917700"/>
          <p14:tracePt t="69872" x="8331200" y="1917700"/>
          <p14:tracePt t="69888" x="8312150" y="1917700"/>
          <p14:tracePt t="69972" x="8305800" y="1917700"/>
          <p14:tracePt t="70059" x="8305800" y="1911350"/>
          <p14:tracePt t="70083" x="8305800" y="1905000"/>
          <p14:tracePt t="70197" x="8305800" y="1898650"/>
          <p14:tracePt t="70210" x="8299450" y="1898650"/>
          <p14:tracePt t="70218" x="8286750" y="1898650"/>
          <p14:tracePt t="70228" x="8267700" y="1905000"/>
          <p14:tracePt t="70238" x="8248650" y="1924050"/>
          <p14:tracePt t="70254" x="8197850" y="2006600"/>
          <p14:tracePt t="70272" x="8134350" y="2095500"/>
          <p14:tracePt t="70289" x="8001000" y="2247900"/>
          <p14:tracePt t="70304" x="7905750" y="2362200"/>
          <p14:tracePt t="70321" x="7785100" y="2482850"/>
          <p14:tracePt t="70337" x="7620000" y="2603500"/>
          <p14:tracePt t="70354" x="7480300" y="2724150"/>
          <p14:tracePt t="70371" x="7366000" y="2825750"/>
          <p14:tracePt t="70387" x="7226300" y="2914650"/>
          <p14:tracePt t="70404" x="7035800" y="3041650"/>
          <p14:tracePt t="70421" x="6819900" y="3155950"/>
          <p14:tracePt t="70437" x="6534150" y="3270250"/>
          <p14:tracePt t="70454" x="6242050" y="3403600"/>
          <p14:tracePt t="70472" x="6000750" y="3536950"/>
          <p14:tracePt t="70487" x="5556250" y="3752850"/>
          <p14:tracePt t="70505" x="5200650" y="3898900"/>
          <p14:tracePt t="70521" x="4794250" y="4133850"/>
          <p14:tracePt t="70538" x="4381500" y="4318000"/>
          <p14:tracePt t="70554" x="3937000" y="4521200"/>
          <p14:tracePt t="70571" x="3619500" y="4686300"/>
          <p14:tracePt t="70587" x="3441700" y="4800600"/>
          <p14:tracePt t="70604" x="3302000" y="4889500"/>
          <p14:tracePt t="70622" x="3219450" y="4940300"/>
          <p14:tracePt t="70638" x="3168650" y="4997450"/>
          <p14:tracePt t="70654" x="3111500" y="5041900"/>
          <p14:tracePt t="70672" x="3035300" y="5092700"/>
          <p14:tracePt t="70687" x="2921000" y="5162550"/>
          <p14:tracePt t="70704" x="2863850" y="5213350"/>
          <p14:tracePt t="70721" x="2838450" y="5245100"/>
          <p14:tracePt t="70738" x="2813050" y="5283200"/>
          <p14:tracePt t="70754" x="2806700" y="5289550"/>
          <p14:tracePt t="70771" x="2794000" y="5321300"/>
          <p14:tracePt t="70787" x="2787650" y="5353050"/>
          <p14:tracePt t="70804" x="2787650" y="5410200"/>
          <p14:tracePt t="70821" x="2787650" y="5454650"/>
          <p14:tracePt t="70837" x="2825750" y="5518150"/>
          <p14:tracePt t="70854" x="2927350" y="5600700"/>
          <p14:tracePt t="70871" x="3098800" y="5670550"/>
          <p14:tracePt t="70887" x="3429000" y="5778500"/>
          <p14:tracePt t="70904" x="3575050" y="5842000"/>
          <p14:tracePt t="70920" x="3708400" y="5867400"/>
          <p14:tracePt t="70937" x="3790950" y="5892800"/>
          <p14:tracePt t="70953" x="3841750" y="5918200"/>
          <p14:tracePt t="70970" x="3892550" y="5930900"/>
          <p14:tracePt t="70987" x="3930650" y="5937250"/>
          <p14:tracePt t="71004" x="3981450" y="5956300"/>
          <p14:tracePt t="71020" x="4057650" y="5981700"/>
          <p14:tracePt t="71037" x="4165600" y="6013450"/>
          <p14:tracePt t="71053" x="4305300" y="6032500"/>
          <p14:tracePt t="71070" x="4445000" y="6032500"/>
          <p14:tracePt t="71087" x="4552950" y="6032500"/>
          <p14:tracePt t="71103" x="4597400" y="6019800"/>
          <p14:tracePt t="71120" x="4610100" y="5981700"/>
          <p14:tracePt t="71137" x="4622800" y="5924550"/>
          <p14:tracePt t="71153" x="4622800" y="5880100"/>
          <p14:tracePt t="71170" x="4635500" y="5829300"/>
          <p14:tracePt t="71187" x="4641850" y="5784850"/>
          <p14:tracePt t="71203" x="4641850" y="5746750"/>
          <p14:tracePt t="71220" x="4654550" y="5702300"/>
          <p14:tracePt t="71237" x="4654550" y="5664200"/>
          <p14:tracePt t="71253" x="4660900" y="5632450"/>
          <p14:tracePt t="71270" x="4679950" y="5568950"/>
          <p14:tracePt t="71287" x="4679950" y="5518150"/>
          <p14:tracePt t="71303" x="4679950" y="5435600"/>
          <p14:tracePt t="71320" x="4660900" y="5384800"/>
          <p14:tracePt t="71337" x="4654550" y="5334000"/>
          <p14:tracePt t="71353" x="4654550" y="5276850"/>
          <p14:tracePt t="71370" x="4641850" y="5232400"/>
          <p14:tracePt t="71387" x="4616450" y="5175250"/>
          <p14:tracePt t="71403" x="4616450" y="5149850"/>
          <p14:tracePt t="71420" x="4603750" y="5105400"/>
          <p14:tracePt t="71437" x="4597400" y="5092700"/>
          <p14:tracePt t="71454" x="4597400" y="5060950"/>
          <p14:tracePt t="71470" x="4597400" y="5035550"/>
          <p14:tracePt t="71489" x="4597400" y="4991100"/>
          <p14:tracePt t="71505" x="4597400" y="4965700"/>
          <p14:tracePt t="71520" x="4597400" y="4940300"/>
          <p14:tracePt t="71537" x="4597400" y="4908550"/>
          <p14:tracePt t="71553" x="4597400" y="4889500"/>
          <p14:tracePt t="71570" x="4591050" y="4864100"/>
          <p14:tracePt t="71587" x="4572000" y="4826000"/>
          <p14:tracePt t="71603" x="4572000" y="4794250"/>
          <p14:tracePt t="71620" x="4552950" y="4749800"/>
          <p14:tracePt t="71636" x="4527550" y="4686300"/>
          <p14:tracePt t="71653" x="4483100" y="4629150"/>
          <p14:tracePt t="71670" x="4419600" y="4572000"/>
          <p14:tracePt t="71687" x="4337050" y="4514850"/>
          <p14:tracePt t="71692" x="4292600" y="4470400"/>
          <p14:tracePt t="71703" x="4222750" y="4432300"/>
          <p14:tracePt t="71720" x="4070350" y="4349750"/>
          <p14:tracePt t="71736" x="3987800" y="4298950"/>
          <p14:tracePt t="71754" x="3886200" y="4235450"/>
          <p14:tracePt t="71770" x="3790950" y="4197350"/>
          <p14:tracePt t="71787" x="3714750" y="4171950"/>
          <p14:tracePt t="71803" x="3619500" y="4146550"/>
          <p14:tracePt t="71821" x="3549650" y="4140200"/>
          <p14:tracePt t="71836" x="3486150" y="4140200"/>
          <p14:tracePt t="71853" x="3384550" y="4140200"/>
          <p14:tracePt t="71870" x="3244850" y="4203700"/>
          <p14:tracePt t="71887" x="3124200" y="4260850"/>
          <p14:tracePt t="71903" x="2971800" y="4362450"/>
          <p14:tracePt t="71920" x="2749550" y="4508500"/>
          <p14:tracePt t="71936" x="2597150" y="4603750"/>
          <p14:tracePt t="71953" x="2508250" y="4705350"/>
          <p14:tracePt t="71970" x="2470150" y="4838700"/>
          <p14:tracePt t="71986" x="2470150" y="4953000"/>
          <p14:tracePt t="72003" x="2444750" y="5060950"/>
          <p14:tracePt t="72020" x="2425700" y="5181600"/>
          <p14:tracePt t="72036" x="2419350" y="5334000"/>
          <p14:tracePt t="72053" x="2387600" y="5467350"/>
          <p14:tracePt t="72072" x="2362200" y="5676900"/>
          <p14:tracePt t="72086" x="2343150" y="5746750"/>
          <p14:tracePt t="72103" x="2343150" y="5810250"/>
          <p14:tracePt t="72120" x="2330450" y="5930900"/>
          <p14:tracePt t="72136" x="2330450" y="5988050"/>
          <p14:tracePt t="72153" x="2355850" y="6051550"/>
          <p14:tracePt t="72170" x="2387600" y="6083300"/>
          <p14:tracePt t="72186" x="2425700" y="6140450"/>
          <p14:tracePt t="72203" x="2495550" y="6203950"/>
          <p14:tracePt t="72219" x="2597150" y="6292850"/>
          <p14:tracePt t="72236" x="2736850" y="6350000"/>
          <p14:tracePt t="72253" x="2927350" y="6413500"/>
          <p14:tracePt t="72269" x="3086100" y="6451600"/>
          <p14:tracePt t="72286" x="3232150" y="6483350"/>
          <p14:tracePt t="72304" x="3352800" y="6502400"/>
          <p14:tracePt t="72322" x="3441700" y="6502400"/>
          <p14:tracePt t="72336" x="3498850" y="6502400"/>
          <p14:tracePt t="72353" x="3575050" y="6502400"/>
          <p14:tracePt t="72371" x="3676650" y="6496050"/>
          <p14:tracePt t="72386" x="3784600" y="6477000"/>
          <p14:tracePt t="72403" x="3930650" y="6451600"/>
          <p14:tracePt t="72420" x="4083050" y="6432550"/>
          <p14:tracePt t="72436" x="4184650" y="6400800"/>
          <p14:tracePt t="72453" x="4248150" y="6388100"/>
          <p14:tracePt t="72469" x="4318000" y="6343650"/>
          <p14:tracePt t="72486" x="4375150" y="6311900"/>
          <p14:tracePt t="72504" x="4425950" y="6286500"/>
          <p14:tracePt t="72520" x="4476750" y="6248400"/>
          <p14:tracePt t="72537" x="4572000" y="6153150"/>
          <p14:tracePt t="72552" x="4616450" y="6108700"/>
          <p14:tracePt t="72569" x="4654550" y="6038850"/>
          <p14:tracePt t="72586" x="4686300" y="5981700"/>
          <p14:tracePt t="72602" x="4705350" y="5930900"/>
          <p14:tracePt t="72619" x="4749800" y="5854700"/>
          <p14:tracePt t="72636" x="4768850" y="5803900"/>
          <p14:tracePt t="72653" x="4775200" y="5746750"/>
          <p14:tracePt t="72669" x="4794250" y="5702300"/>
          <p14:tracePt t="72686" x="4794250" y="5651500"/>
          <p14:tracePt t="72691" x="4794250" y="5619750"/>
          <p14:tracePt t="72704" x="4794250" y="5594350"/>
          <p14:tracePt t="72719" x="4794250" y="5530850"/>
          <p14:tracePt t="72736" x="4794250" y="5435600"/>
          <p14:tracePt t="72754" x="4775200" y="5353050"/>
          <p14:tracePt t="72769" x="4743450" y="5289550"/>
          <p14:tracePt t="72786" x="4699000" y="5226050"/>
          <p14:tracePt t="72803" x="4648200" y="5149850"/>
          <p14:tracePt t="72820" x="4584700" y="5054600"/>
          <p14:tracePt t="72836" x="4495800" y="4927600"/>
          <p14:tracePt t="72853" x="4425950" y="4838700"/>
          <p14:tracePt t="72870" x="4337050" y="4730750"/>
          <p14:tracePt t="72886" x="4267200" y="4654550"/>
          <p14:tracePt t="72902" x="4210050" y="4584700"/>
          <p14:tracePt t="72919" x="4152900" y="4546600"/>
          <p14:tracePt t="72935" x="4076700" y="4483100"/>
          <p14:tracePt t="72952" x="4038600" y="4451350"/>
          <p14:tracePt t="72970" x="3994150" y="4413250"/>
          <p14:tracePt t="72985" x="3943350" y="4381500"/>
          <p14:tracePt t="73002" x="3917950" y="4362450"/>
          <p14:tracePt t="73019" x="3886200" y="4343400"/>
          <p14:tracePt t="73036" x="3860800" y="4337050"/>
          <p14:tracePt t="73052" x="3816350" y="4324350"/>
          <p14:tracePt t="73070" x="3778250" y="4311650"/>
          <p14:tracePt t="73085" x="3746500" y="4298950"/>
          <p14:tracePt t="73102" x="3727450" y="4298950"/>
          <p14:tracePt t="73120" x="3708400" y="4298950"/>
          <p14:tracePt t="73136" x="3683000" y="4298950"/>
          <p14:tracePt t="73152" x="3625850" y="4298950"/>
          <p14:tracePt t="73169" x="3581400" y="4330700"/>
          <p14:tracePt t="73185" x="3517900" y="4368800"/>
          <p14:tracePt t="73202" x="3479800" y="4406900"/>
          <p14:tracePt t="73219" x="3448050" y="4432300"/>
          <p14:tracePt t="73235" x="3441700" y="4445000"/>
          <p14:tracePt t="73252" x="3429000" y="4483100"/>
          <p14:tracePt t="73269" x="3429000" y="4502150"/>
          <p14:tracePt t="73285" x="3429000" y="4533900"/>
          <p14:tracePt t="73302" x="3429000" y="4559300"/>
          <p14:tracePt t="73321" x="3429000" y="4597400"/>
          <p14:tracePt t="73335" x="3429000" y="4610100"/>
          <p14:tracePt t="73352" x="3429000" y="4629150"/>
          <p14:tracePt t="73369" x="3429000" y="4648200"/>
          <p14:tracePt t="73385" x="3441700" y="4679950"/>
          <p14:tracePt t="73402" x="3441700" y="4705350"/>
          <p14:tracePt t="73419" x="3441700" y="4730750"/>
          <p14:tracePt t="73435" x="3441700" y="4762500"/>
          <p14:tracePt t="73452" x="3441700" y="4806950"/>
          <p14:tracePt t="73468" x="3416300" y="4864100"/>
          <p14:tracePt t="73485" x="3397250" y="4908550"/>
          <p14:tracePt t="73502" x="3352800" y="4972050"/>
          <p14:tracePt t="73519" x="3340100" y="4997450"/>
          <p14:tracePt t="73536" x="3333750" y="5016500"/>
          <p14:tracePt t="73552" x="3333750" y="5029200"/>
          <p14:tracePt t="73570" x="3333750" y="5035550"/>
          <p14:tracePt t="73585" x="3333750" y="5054600"/>
          <p14:tracePt t="73602" x="3333750" y="5080000"/>
          <p14:tracePt t="73618" x="3333750" y="5118100"/>
          <p14:tracePt t="73635" x="3333750" y="5149850"/>
          <p14:tracePt t="73652" x="3340100" y="5168900"/>
          <p14:tracePt t="73668" x="3346450" y="5175250"/>
          <p14:tracePt t="73685" x="3359150" y="5175250"/>
          <p14:tracePt t="73714" x="3371850" y="5187950"/>
          <p14:tracePt t="73731" x="3384550" y="5187950"/>
          <p14:tracePt t="73741" x="3397250" y="5194300"/>
          <p14:tracePt t="73754" x="3416300" y="5207000"/>
          <p14:tracePt t="73768" x="3429000" y="5207000"/>
          <p14:tracePt t="73785" x="3448050" y="5207000"/>
          <p14:tracePt t="73828" x="3454400" y="5207000"/>
          <p14:tracePt t="73839" x="3467100" y="5213350"/>
          <p14:tracePt t="73851" x="3473450" y="5213350"/>
          <p14:tracePt t="73868" x="3492500" y="5226050"/>
          <p14:tracePt t="73885" x="3530600" y="5232400"/>
          <p14:tracePt t="73901" x="3543300" y="5245100"/>
          <p14:tracePt t="73919" x="3606800" y="5270500"/>
          <p14:tracePt t="73935" x="3644900" y="5283200"/>
          <p14:tracePt t="73952" x="3702050" y="5308600"/>
          <p14:tracePt t="73969" x="3733800" y="5314950"/>
          <p14:tracePt t="73985" x="3746500" y="5327650"/>
          <p14:tracePt t="74001" x="3759200" y="5334000"/>
          <p14:tracePt t="74018" x="3790950" y="5353050"/>
          <p14:tracePt t="74035" x="3816350" y="5378450"/>
          <p14:tracePt t="74051" x="3841750" y="5384800"/>
          <p14:tracePt t="74069" x="3848100" y="5384800"/>
          <p14:tracePt t="74085" x="3867150" y="5391150"/>
          <p14:tracePt t="74101" x="3886200" y="5403850"/>
          <p14:tracePt t="74119" x="3905250" y="5410200"/>
          <p14:tracePt t="74137" x="3917950" y="5422900"/>
          <p14:tracePt t="74151" x="3924300" y="5422900"/>
          <p14:tracePt t="74420" x="3930650" y="5429250"/>
          <p14:tracePt t="74432" x="3943350" y="5448300"/>
          <p14:tracePt t="74442" x="3949700" y="5461000"/>
          <p14:tracePt t="74456" x="3962400" y="5467350"/>
          <p14:tracePt t="74489" x="3981450" y="5473700"/>
          <p14:tracePt t="74668" x="3987800" y="5486400"/>
          <p14:tracePt t="74680" x="4006850" y="5492750"/>
          <p14:tracePt t="74695" x="4013200" y="5499100"/>
          <p14:tracePt t="74709" x="4032250" y="5499100"/>
          <p14:tracePt t="74720" x="4051300" y="5505450"/>
          <p14:tracePt t="74737" x="4064000" y="5518150"/>
          <p14:tracePt t="74755" x="4102100" y="5537200"/>
          <p14:tracePt t="74771" x="4121150" y="5549900"/>
          <p14:tracePt t="74787" x="4140200" y="5556250"/>
          <p14:tracePt t="74803" x="4165600" y="5575300"/>
          <p14:tracePt t="74836" x="4184650" y="5575300"/>
          <p14:tracePt t="74853" x="4203700" y="5575300"/>
          <p14:tracePt t="74870" x="4222750" y="5575300"/>
          <p14:tracePt t="74888" x="4235450" y="5575300"/>
          <p14:tracePt t="74904" x="4260850" y="5581650"/>
          <p14:tracePt t="74920" x="4305300" y="5588000"/>
          <p14:tracePt t="74936" x="4324350" y="5594350"/>
          <p14:tracePt t="74953" x="4343400" y="5594350"/>
          <p14:tracePt t="74970" x="4356100" y="5607050"/>
          <p14:tracePt t="74986" x="4375150" y="5607050"/>
          <p14:tracePt t="75004" x="4394200" y="5607050"/>
          <p14:tracePt t="75020" x="4406900" y="5607050"/>
          <p14:tracePt t="75037" x="4425950" y="5607050"/>
          <p14:tracePt t="75053" x="4451350" y="5607050"/>
          <p14:tracePt t="75071" x="4489450" y="5588000"/>
          <p14:tracePt t="75086" x="4495800" y="5588000"/>
          <p14:tracePt t="75104" x="4508500" y="5562600"/>
          <p14:tracePt t="75121" x="4508500" y="5524500"/>
          <p14:tracePt t="75137" x="4508500" y="5499100"/>
          <p14:tracePt t="75153" x="4508500" y="5467350"/>
          <p14:tracePt t="75170" x="4508500" y="5448300"/>
          <p14:tracePt t="75186" x="4508500" y="5429250"/>
          <p14:tracePt t="75203" x="4495800" y="5403850"/>
          <p14:tracePt t="75211" x="4495800" y="5391150"/>
          <p14:tracePt t="75219" x="4495800" y="5378450"/>
          <p14:tracePt t="75236" x="4476750" y="5346700"/>
          <p14:tracePt t="75253" x="4476750" y="5321300"/>
          <p14:tracePt t="75269" x="4470400" y="5295900"/>
          <p14:tracePt t="75287" x="4470400" y="5257800"/>
          <p14:tracePt t="75303" x="4457700" y="5213350"/>
          <p14:tracePt t="75321" x="4457700" y="5187950"/>
          <p14:tracePt t="75337" x="4457700" y="5137150"/>
          <p14:tracePt t="75353" x="4457700" y="5092700"/>
          <p14:tracePt t="75369" x="4457700" y="5080000"/>
          <p14:tracePt t="75386" x="4457700" y="5048250"/>
          <p14:tracePt t="75403" x="4457700" y="5022850"/>
          <p14:tracePt t="75419" x="4457700" y="4991100"/>
          <p14:tracePt t="75436" x="4457700" y="4965700"/>
          <p14:tracePt t="75453" x="4457700" y="4933950"/>
          <p14:tracePt t="75469" x="4457700" y="4883150"/>
          <p14:tracePt t="75486" x="4445000" y="4826000"/>
          <p14:tracePt t="75505" x="4387850" y="4730750"/>
          <p14:tracePt t="75520" x="4305300" y="4654550"/>
          <p14:tracePt t="75536" x="4171950" y="4572000"/>
          <p14:tracePt t="75552" x="4114800" y="4540250"/>
          <p14:tracePt t="75570" x="4089400" y="4527550"/>
          <p14:tracePt t="75586" x="4083050" y="4527550"/>
          <p14:tracePt t="75603" x="4051300" y="4527550"/>
          <p14:tracePt t="75620" x="4006850" y="4527550"/>
          <p14:tracePt t="75636" x="3968750" y="4527550"/>
          <p14:tracePt t="75653" x="3930650" y="4527550"/>
          <p14:tracePt t="75669" x="3892550" y="4540250"/>
          <p14:tracePt t="75686" x="3879850" y="4540250"/>
          <p14:tracePt t="75702" x="3879850" y="4546600"/>
          <p14:tracePt t="75719" x="3873500" y="4546600"/>
          <p14:tracePt t="75739" x="3867150" y="4546600"/>
          <p14:tracePt t="75771" x="3854450" y="4546600"/>
          <p14:tracePt t="75852" x="3848100" y="4552950"/>
          <p14:tracePt t="75868" x="3848100" y="4559300"/>
          <p14:tracePt t="75939" x="3848100" y="4565650"/>
          <p14:tracePt t="76002" x="3835400" y="4565650"/>
          <p14:tracePt t="76011" x="3816350" y="4565650"/>
          <p14:tracePt t="76019" x="3797300" y="4565650"/>
          <p14:tracePt t="76036" x="3746500" y="4559300"/>
          <p14:tracePt t="76052" x="3689350" y="4540250"/>
          <p14:tracePt t="76071" x="3644900" y="4540250"/>
          <p14:tracePt t="76087" x="3619500" y="4540250"/>
          <p14:tracePt t="76102" x="3587750" y="4540250"/>
          <p14:tracePt t="76121" x="3556000" y="4552950"/>
          <p14:tracePt t="76136" x="3517900" y="4591050"/>
          <p14:tracePt t="76152" x="3498850" y="4660900"/>
          <p14:tracePt t="76169" x="3498850" y="4718050"/>
          <p14:tracePt t="76185" x="3498850" y="4762500"/>
          <p14:tracePt t="76192" x="3498850" y="4781550"/>
          <p14:tracePt t="76204" x="3498850" y="4794250"/>
          <p14:tracePt t="76219" x="3517900" y="4826000"/>
          <p14:tracePt t="76235" x="3556000" y="4857750"/>
          <p14:tracePt t="76252" x="3587750" y="4889500"/>
          <p14:tracePt t="76269" x="3638550" y="4921250"/>
          <p14:tracePt t="76285" x="3695700" y="4953000"/>
          <p14:tracePt t="76302" x="3752850" y="4978400"/>
          <p14:tracePt t="76321" x="3784600" y="4984750"/>
          <p14:tracePt t="76336" x="3816350" y="4991100"/>
          <p14:tracePt t="76352" x="3867150" y="5003800"/>
          <p14:tracePt t="76369" x="3917950" y="5029200"/>
          <p14:tracePt t="76386" x="3987800" y="5048250"/>
          <p14:tracePt t="76402" x="4051300" y="5086350"/>
          <p14:tracePt t="76420" x="4108450" y="5105400"/>
          <p14:tracePt t="76435" x="4165600" y="5124450"/>
          <p14:tracePt t="76452" x="4210050" y="5130800"/>
          <p14:tracePt t="76469" x="4229100" y="5143500"/>
          <p14:tracePt t="76515" x="4235450" y="5143500"/>
          <p14:tracePt t="76540" x="4241800" y="5143500"/>
          <p14:tracePt t="76643" x="4248150" y="5143500"/>
          <p14:tracePt t="76660" x="4260850" y="5143500"/>
          <p14:tracePt t="76672" x="4267200" y="5143500"/>
          <p14:tracePt t="76692" x="4273550" y="5137150"/>
          <p14:tracePt t="76723" x="4286250" y="5124450"/>
          <p14:tracePt t="76771" x="4298950" y="5124450"/>
          <p14:tracePt t="76788" x="4305300" y="5124450"/>
          <p14:tracePt t="76801" x="4318000" y="5124450"/>
          <p14:tracePt t="76818" x="4349750" y="5124450"/>
          <p14:tracePt t="76835" x="4375150" y="5124450"/>
          <p14:tracePt t="76852" x="4413250" y="5130800"/>
          <p14:tracePt t="76868" x="4489450" y="5181600"/>
          <p14:tracePt t="76885" x="4565650" y="5232400"/>
          <p14:tracePt t="76901" x="4610100" y="5257800"/>
          <p14:tracePt t="76918" x="4635500" y="5276850"/>
          <p14:tracePt t="76935" x="4641850" y="5276850"/>
          <p14:tracePt t="76987" x="4648200" y="5276850"/>
          <p14:tracePt t="76995" x="4648200" y="5283200"/>
          <p14:tracePt t="77004" x="4648200" y="5302250"/>
          <p14:tracePt t="77018" x="4648200" y="5346700"/>
          <p14:tracePt t="77035" x="4648200" y="5378450"/>
          <p14:tracePt t="77051" x="4648200" y="5391150"/>
          <p14:tracePt t="77071" x="4648200" y="5410200"/>
          <p14:tracePt t="77085" x="4648200" y="5429250"/>
          <p14:tracePt t="77118" x="4648200" y="5435600"/>
          <p14:tracePt t="77227" x="4635500" y="5435600"/>
          <p14:tracePt t="77308" x="4641850" y="5435600"/>
          <p14:tracePt t="77330" x="4648200" y="5435600"/>
          <p14:tracePt t="77365" x="4654550" y="5435600"/>
          <p14:tracePt t="77373" x="4660900" y="5435600"/>
          <p14:tracePt t="77385" x="4667250" y="5435600"/>
          <p14:tracePt t="77402" x="4705350" y="5467350"/>
          <p14:tracePt t="77419" x="4737100" y="5505450"/>
          <p14:tracePt t="77434" x="4756150" y="5518150"/>
          <p14:tracePt t="77452" x="4762500" y="5537200"/>
          <p14:tracePt t="77468" x="4781550" y="5562600"/>
          <p14:tracePt t="77485" x="4794250" y="5588000"/>
          <p14:tracePt t="77501" x="4800600" y="5613400"/>
          <p14:tracePt t="77518" x="4819650" y="5632450"/>
          <p14:tracePt t="77535" x="4826000" y="5670550"/>
          <p14:tracePt t="77552" x="4826000" y="5715000"/>
          <p14:tracePt t="77568" x="4838700" y="5765800"/>
          <p14:tracePt t="77585" x="4838700" y="5797550"/>
          <p14:tracePt t="77601" x="4838700" y="5829300"/>
          <p14:tracePt t="77618" x="4838700" y="5854700"/>
          <p14:tracePt t="77635" x="4838700" y="5867400"/>
          <p14:tracePt t="77651" x="4838700" y="5880100"/>
          <p14:tracePt t="77898" x="4832350" y="5880100"/>
          <p14:tracePt t="77916" x="4826000" y="5880100"/>
          <p14:tracePt t="77924" x="4813300" y="5880100"/>
          <p14:tracePt t="77935" x="4800600" y="5899150"/>
          <p14:tracePt t="77952" x="4781550" y="5918200"/>
          <p14:tracePt t="77969" x="4756150" y="5962650"/>
          <p14:tracePt t="77985" x="4743450" y="5988050"/>
          <p14:tracePt t="78002" x="4705350" y="6026150"/>
          <p14:tracePt t="78019" x="4679950" y="6057900"/>
          <p14:tracePt t="78036" x="4660900" y="6076950"/>
          <p14:tracePt t="78052" x="4654550" y="6102350"/>
          <p14:tracePt t="78068" x="4635500" y="6121400"/>
          <p14:tracePt t="78085" x="4622800" y="6134100"/>
          <p14:tracePt t="78102" x="4616450" y="6146800"/>
          <p14:tracePt t="78118" x="4610100" y="6153150"/>
          <p14:tracePt t="78499" x="4610100" y="6134100"/>
          <p14:tracePt t="78508" x="4610100" y="6121400"/>
          <p14:tracePt t="78520" x="4610100" y="6102350"/>
          <p14:tracePt t="78536" x="4622800" y="6070600"/>
          <p14:tracePt t="78552" x="4648200" y="6019800"/>
          <p14:tracePt t="78569" x="4654550" y="5975350"/>
          <p14:tracePt t="78585" x="4667250" y="5937250"/>
          <p14:tracePt t="78602" x="4673600" y="5892800"/>
          <p14:tracePt t="78619" x="4686300" y="5835650"/>
          <p14:tracePt t="78635" x="4692650" y="5765800"/>
          <p14:tracePt t="78652" x="4692650" y="5689600"/>
          <p14:tracePt t="78669" x="4692650" y="5607050"/>
          <p14:tracePt t="78685" x="4692650" y="5518150"/>
          <p14:tracePt t="78702" x="4654550" y="5410200"/>
          <p14:tracePt t="78707" x="4635500" y="5365750"/>
          <p14:tracePt t="78719" x="4622800" y="5321300"/>
          <p14:tracePt t="78735" x="4546600" y="5219700"/>
          <p14:tracePt t="78751" x="4470400" y="5067300"/>
          <p14:tracePt t="78768" x="4406900" y="4984750"/>
          <p14:tracePt t="78786" x="4324350" y="4895850"/>
          <p14:tracePt t="78802" x="4267200" y="4845050"/>
          <p14:tracePt t="78820" x="4203700" y="4794250"/>
          <p14:tracePt t="78835" x="4140200" y="4749800"/>
          <p14:tracePt t="78852" x="4051300" y="4692650"/>
          <p14:tracePt t="78869" x="3949700" y="4654550"/>
          <p14:tracePt t="78885" x="3860800" y="4610100"/>
          <p14:tracePt t="78901" x="3803650" y="4597400"/>
          <p14:tracePt t="78918" x="3771900" y="4591050"/>
          <p14:tracePt t="78936" x="3746500" y="4591050"/>
          <p14:tracePt t="78953" x="3708400" y="4591050"/>
          <p14:tracePt t="78968" x="3625850" y="4610100"/>
          <p14:tracePt t="78985" x="3562350" y="4660900"/>
          <p14:tracePt t="79002" x="3517900" y="4705350"/>
          <p14:tracePt t="79018" x="3479800" y="4737100"/>
          <p14:tracePt t="79036" x="3460750" y="4762500"/>
          <p14:tracePt t="79051" x="3448050" y="4787900"/>
          <p14:tracePt t="79068" x="3441700" y="4794250"/>
          <p14:tracePt t="79085" x="3435350" y="4813300"/>
          <p14:tracePt t="79102" x="3435350" y="4838700"/>
          <p14:tracePt t="79121" x="3435350" y="4870450"/>
          <p14:tracePt t="79136" x="3422650" y="4895850"/>
          <p14:tracePt t="79153" x="3416300" y="4953000"/>
          <p14:tracePt t="79169" x="3409950" y="5029200"/>
          <p14:tracePt t="79185" x="3403600" y="5060950"/>
          <p14:tracePt t="79202" x="3403600" y="5073650"/>
          <p14:tracePt t="79208" x="3403600" y="5080000"/>
          <p14:tracePt t="79261" x="3397250" y="5086350"/>
          <p14:tracePt t="79283" x="3390900" y="5086350"/>
          <p14:tracePt t="79296" x="3384550" y="5092700"/>
          <p14:tracePt t="79315" x="3378200" y="5099050"/>
          <p14:tracePt t="79339" x="3371850" y="5099050"/>
          <p14:tracePt t="79357" x="3371850" y="5105400"/>
          <p14:tracePt t="79451" x="3365500" y="5111750"/>
          <p14:tracePt t="79508" x="3365500" y="5124450"/>
          <p14:tracePt t="79524" x="3365500" y="5130800"/>
          <p14:tracePt t="79540" x="3378200" y="5156200"/>
          <p14:tracePt t="79552" x="3378200" y="5162550"/>
          <p14:tracePt t="79568" x="3378200" y="5200650"/>
          <p14:tracePt t="79584" x="3378200" y="5232400"/>
          <p14:tracePt t="79601" x="3378200" y="5257800"/>
          <p14:tracePt t="79939" x="3384550" y="5264150"/>
          <p14:tracePt t="79953" x="3397250" y="5257800"/>
          <p14:tracePt t="79966" x="3403600" y="5257800"/>
          <p14:tracePt t="79978" x="3416300" y="5245100"/>
          <p14:tracePt t="79995" x="3416300" y="5238750"/>
          <p14:tracePt t="80236" x="3422650" y="5232400"/>
          <p14:tracePt t="80300" x="3429000" y="5226050"/>
          <p14:tracePt t="80363" x="3441700" y="5226050"/>
          <p14:tracePt t="80386" x="3448050" y="5219700"/>
          <p14:tracePt t="80396" x="3454400" y="5213350"/>
          <p14:tracePt t="80412" x="3460750" y="5213350"/>
          <p14:tracePt t="80467" x="3467100" y="5213350"/>
          <p14:tracePt t="80480" x="3473450" y="5213350"/>
          <p14:tracePt t="80492" x="3479800" y="5213350"/>
          <p14:tracePt t="80506" x="3486150" y="5207000"/>
          <p14:tracePt t="80523" x="3492500" y="5200650"/>
          <p14:tracePt t="80580" x="3498850" y="5200650"/>
          <p14:tracePt t="80595" x="3511550" y="5200650"/>
          <p14:tracePt t="80609" x="3530600" y="5194300"/>
          <p14:tracePt t="80623" x="3543300" y="5194300"/>
          <p14:tracePt t="80640" x="3562350" y="5181600"/>
          <p14:tracePt t="80656" x="3568700" y="5181600"/>
          <p14:tracePt t="80673" x="3587750" y="5175250"/>
          <p14:tracePt t="80689" x="3600450" y="5175250"/>
          <p14:tracePt t="80706" x="3606800" y="5175250"/>
          <p14:tracePt t="80738" x="3619500" y="5175250"/>
          <p14:tracePt t="80762" x="3625850" y="5175250"/>
          <p14:tracePt t="80788" x="3632200" y="5175250"/>
          <p14:tracePt t="80801" x="3638550" y="5175250"/>
          <p14:tracePt t="80811" x="3657600" y="5175250"/>
          <p14:tracePt t="80825" x="3702050" y="5175250"/>
          <p14:tracePt t="80839" x="3727450" y="5175250"/>
          <p14:tracePt t="80856" x="3778250" y="5207000"/>
          <p14:tracePt t="80873" x="3835400" y="5238750"/>
          <p14:tracePt t="80889" x="3886200" y="5264150"/>
          <p14:tracePt t="80905" x="3924300" y="5295900"/>
          <p14:tracePt t="80922" x="3956050" y="5314950"/>
          <p14:tracePt t="80939" x="3981450" y="5334000"/>
          <p14:tracePt t="80955" x="3994150" y="5346700"/>
          <p14:tracePt t="80972" x="4025900" y="5365750"/>
          <p14:tracePt t="80989" x="4057650" y="5391150"/>
          <p14:tracePt t="81005" x="4108450" y="5429250"/>
          <p14:tracePt t="81022" x="4152900" y="5448300"/>
          <p14:tracePt t="81040" x="4184650" y="5467350"/>
          <p14:tracePt t="81056" x="4235450" y="5499100"/>
          <p14:tracePt t="81073" x="4279900" y="5518150"/>
          <p14:tracePt t="81089" x="4292600" y="5530850"/>
          <p14:tracePt t="81105" x="4305300" y="5537200"/>
          <p14:tracePt t="81122" x="4324350" y="5556250"/>
          <p14:tracePt t="81139" x="4375150" y="5575300"/>
          <p14:tracePt t="81155" x="4413250" y="5594350"/>
          <p14:tracePt t="81172" x="4445000" y="5600700"/>
          <p14:tracePt t="81189" x="4470400" y="5607050"/>
          <p14:tracePt t="81205" x="4489450" y="5613400"/>
          <p14:tracePt t="81222" x="4495800" y="5613400"/>
          <p14:tracePt t="81240" x="4508500" y="5619750"/>
          <p14:tracePt t="81255" x="4514850" y="5632450"/>
          <p14:tracePt t="81272" x="4533900" y="5651500"/>
          <p14:tracePt t="81289" x="4533900" y="5657850"/>
          <p14:tracePt t="81305" x="4540250" y="5657850"/>
          <p14:tracePt t="81587" x="4546600" y="5657850"/>
          <p14:tracePt t="81763" x="4565650" y="5657850"/>
          <p14:tracePt t="81780" x="4572000" y="56578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Título"/>
          <p:cNvSpPr>
            <a:spLocks noGrp="1"/>
          </p:cNvSpPr>
          <p:nvPr>
            <p:ph type="title"/>
          </p:nvPr>
        </p:nvSpPr>
        <p:spPr>
          <a:xfrm>
            <a:off x="838200" y="365125"/>
            <a:ext cx="5719763" cy="946150"/>
          </a:xfrm>
        </p:spPr>
        <p:txBody>
          <a:bodyPr/>
          <a:lstStyle/>
          <a:p>
            <a:pPr eaLnBrk="1" hangingPunct="1"/>
            <a:r>
              <a:rPr lang="es-AR" altLang="en-US" smtClean="0"/>
              <a:t>1 PLATO DE VERDURAS</a:t>
            </a:r>
          </a:p>
        </p:txBody>
      </p:sp>
      <p:pic>
        <p:nvPicPr>
          <p:cNvPr id="24579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1925638"/>
            <a:ext cx="4130675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38200" y="1798638"/>
            <a:ext cx="2232025" cy="8318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dirty="0">
                <a:solidFill>
                  <a:schemeClr val="accent6">
                    <a:lumMod val="75000"/>
                  </a:schemeClr>
                </a:solidFill>
              </a:rPr>
              <a:t>Qué vegetales lo componen?</a:t>
            </a:r>
          </a:p>
        </p:txBody>
      </p:sp>
      <p:sp>
        <p:nvSpPr>
          <p:cNvPr id="7" name="5 CuadroTexto"/>
          <p:cNvSpPr txBox="1"/>
          <p:nvPr/>
        </p:nvSpPr>
        <p:spPr>
          <a:xfrm>
            <a:off x="963613" y="3835400"/>
            <a:ext cx="2232025" cy="8302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dirty="0">
                <a:solidFill>
                  <a:schemeClr val="accent6">
                    <a:lumMod val="75000"/>
                  </a:schemeClr>
                </a:solidFill>
              </a:rPr>
              <a:t>Cuánto  hay de cada vegetal?</a:t>
            </a:r>
          </a:p>
        </p:txBody>
      </p:sp>
      <p:sp>
        <p:nvSpPr>
          <p:cNvPr id="8" name="5 CuadroTexto"/>
          <p:cNvSpPr txBox="1"/>
          <p:nvPr/>
        </p:nvSpPr>
        <p:spPr>
          <a:xfrm>
            <a:off x="8183563" y="3605213"/>
            <a:ext cx="3044825" cy="4603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dirty="0">
                <a:solidFill>
                  <a:schemeClr val="accent6">
                    <a:lumMod val="75000"/>
                  </a:schemeClr>
                </a:solidFill>
              </a:rPr>
              <a:t>Qué cantidad de HC?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717130"/>
      </p:ext>
    </p:extLst>
  </p:cSld>
  <p:clrMapOvr>
    <a:masterClrMapping/>
  </p:clrMapOvr>
  <p:transition spd="slow" advTm="329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6" grpId="0" animBg="1"/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4632" x="4591050" y="5657850"/>
          <p14:tracePt t="4640" x="4616450" y="5645150"/>
          <p14:tracePt t="4648" x="4648200" y="5588000"/>
          <p14:tracePt t="4656" x="4667250" y="5530850"/>
          <p14:tracePt t="4671" x="4673600" y="5480050"/>
          <p14:tracePt t="4687" x="4762500" y="5238750"/>
          <p14:tracePt t="4703" x="4902200" y="4972050"/>
          <p14:tracePt t="4720" x="5092700" y="4660900"/>
          <p14:tracePt t="4737" x="5391150" y="4267200"/>
          <p14:tracePt t="4754" x="5695950" y="3886200"/>
          <p14:tracePt t="4770" x="5854700" y="3683000"/>
          <p14:tracePt t="4787" x="5956300" y="3517900"/>
          <p14:tracePt t="4805" x="6070600" y="3378200"/>
          <p14:tracePt t="4821" x="6153150" y="3263900"/>
          <p14:tracePt t="4837" x="6216650" y="3175000"/>
          <p14:tracePt t="4854" x="6261100" y="3105150"/>
          <p14:tracePt t="4870" x="6286500" y="3048000"/>
          <p14:tracePt t="4887" x="6311900" y="3009900"/>
          <p14:tracePt t="4904" x="6330950" y="2952750"/>
          <p14:tracePt t="4920" x="6350000" y="2914650"/>
          <p14:tracePt t="4937" x="6369050" y="2882900"/>
          <p14:tracePt t="4954" x="6375400" y="2832100"/>
          <p14:tracePt t="4970" x="6388100" y="2787650"/>
          <p14:tracePt t="4987" x="6388100" y="2749550"/>
          <p14:tracePt t="5004" x="6388100" y="2724150"/>
          <p14:tracePt t="5020" x="6388100" y="2698750"/>
          <p14:tracePt t="5037" x="6375400" y="2673350"/>
          <p14:tracePt t="5053" x="6369050" y="2667000"/>
          <p14:tracePt t="5070" x="6343650" y="2660650"/>
          <p14:tracePt t="5087" x="6305550" y="2660650"/>
          <p14:tracePt t="5103" x="6191250" y="2660650"/>
          <p14:tracePt t="5120" x="6083300" y="2660650"/>
          <p14:tracePt t="5137" x="5969000" y="2660650"/>
          <p14:tracePt t="5154" x="5842000" y="2673350"/>
          <p14:tracePt t="5170" x="5708650" y="2673350"/>
          <p14:tracePt t="5187" x="5594350" y="2673350"/>
          <p14:tracePt t="5204" x="5492750" y="2673350"/>
          <p14:tracePt t="5220" x="5410200" y="2698750"/>
          <p14:tracePt t="5238" x="5334000" y="2717800"/>
          <p14:tracePt t="5255" x="5289550" y="2724150"/>
          <p14:tracePt t="5271" x="5257800" y="2736850"/>
          <p14:tracePt t="5288" x="5238750" y="2743200"/>
          <p14:tracePt t="5304" x="5200650" y="2755900"/>
          <p14:tracePt t="5321" x="5168900" y="2774950"/>
          <p14:tracePt t="5337" x="5156200" y="2781300"/>
          <p14:tracePt t="5355" x="5130800" y="2806700"/>
          <p14:tracePt t="5370" x="5099050" y="2825750"/>
          <p14:tracePt t="5388" x="5067300" y="2857500"/>
          <p14:tracePt t="5403" x="5048250" y="2870200"/>
          <p14:tracePt t="5420" x="5035550" y="2908300"/>
          <p14:tracePt t="5438" x="5035550" y="2978150"/>
          <p14:tracePt t="5453" x="5035550" y="3067050"/>
          <p14:tracePt t="5470" x="5035550" y="3149600"/>
          <p14:tracePt t="5487" x="5041900" y="3238500"/>
          <p14:tracePt t="5505" x="5080000" y="3314700"/>
          <p14:tracePt t="5520" x="5143500" y="3409950"/>
          <p14:tracePt t="5537" x="5194300" y="3486150"/>
          <p14:tracePt t="5553" x="5264150" y="3568700"/>
          <p14:tracePt t="5570" x="5295900" y="3613150"/>
          <p14:tracePt t="5587" x="5314950" y="3632200"/>
          <p14:tracePt t="5603" x="5321300" y="3644900"/>
          <p14:tracePt t="5875" x="5340350" y="3657600"/>
          <p14:tracePt t="5884" x="5359400" y="3689350"/>
          <p14:tracePt t="5897" x="5422900" y="3746500"/>
          <p14:tracePt t="5912" x="5575300" y="3892550"/>
          <p14:tracePt t="5929" x="5867400" y="4083050"/>
          <p14:tracePt t="5945" x="6045200" y="4140200"/>
          <p14:tracePt t="5961" x="6146800" y="4152900"/>
          <p14:tracePt t="5978" x="6216650" y="4152900"/>
          <p14:tracePt t="5995" x="6242050" y="4152900"/>
          <p14:tracePt t="6011" x="6280150" y="4146550"/>
          <p14:tracePt t="6028" x="6305550" y="4121150"/>
          <p14:tracePt t="6044" x="6388100" y="4070350"/>
          <p14:tracePt t="6061" x="6470650" y="4019550"/>
          <p14:tracePt t="6079" x="6540500" y="3981450"/>
          <p14:tracePt t="6083" x="6578600" y="3956050"/>
          <p14:tracePt t="6094" x="6597650" y="3930650"/>
          <p14:tracePt t="6111" x="6642100" y="3905250"/>
          <p14:tracePt t="6129" x="6680200" y="3860800"/>
          <p14:tracePt t="6144" x="6711950" y="3829050"/>
          <p14:tracePt t="6161" x="6737350" y="3784600"/>
          <p14:tracePt t="6178" x="6762750" y="3702050"/>
          <p14:tracePt t="6194" x="6775450" y="3676650"/>
          <p14:tracePt t="6211" x="6781800" y="3657600"/>
          <p14:tracePt t="6228" x="6788150" y="3651250"/>
          <p14:tracePt t="6356" x="6794500" y="3657600"/>
          <p14:tracePt t="6363" x="6794500" y="3683000"/>
          <p14:tracePt t="6371" x="6794500" y="3708400"/>
          <p14:tracePt t="6381" x="6794500" y="3727450"/>
          <p14:tracePt t="6394" x="6794500" y="3771900"/>
          <p14:tracePt t="6412" x="6775450" y="3841750"/>
          <p14:tracePt t="6428" x="6769100" y="3898900"/>
          <p14:tracePt t="6446" x="6750050" y="3949700"/>
          <p14:tracePt t="6461" x="6731000" y="4019550"/>
          <p14:tracePt t="6479" x="6699250" y="4083050"/>
          <p14:tracePt t="6494" x="6673850" y="4140200"/>
          <p14:tracePt t="6512" x="6635750" y="4222750"/>
          <p14:tracePt t="6528" x="6591300" y="4298950"/>
          <p14:tracePt t="6544" x="6521450" y="4419600"/>
          <p14:tracePt t="6561" x="6470650" y="4502150"/>
          <p14:tracePt t="6577" x="6413500" y="4578350"/>
          <p14:tracePt t="6594" x="6362700" y="4654550"/>
          <p14:tracePt t="6611" x="6305550" y="4705350"/>
          <p14:tracePt t="6629" x="6254750" y="4787900"/>
          <p14:tracePt t="6644" x="6216650" y="4826000"/>
          <p14:tracePt t="6662" x="6165850" y="4876800"/>
          <p14:tracePt t="6677" x="6121400" y="4902200"/>
          <p14:tracePt t="6694" x="6083300" y="4940300"/>
          <p14:tracePt t="6711" x="6038850" y="4978400"/>
          <p14:tracePt t="6728" x="6007100" y="4991100"/>
          <p14:tracePt t="6744" x="5962650" y="5022850"/>
          <p14:tracePt t="6761" x="5937250" y="5035550"/>
          <p14:tracePt t="6777" x="5924550" y="5041900"/>
          <p14:tracePt t="7013" x="5918200" y="5041900"/>
          <p14:tracePt t="7020" x="5892800" y="5022850"/>
          <p14:tracePt t="7031" x="5867400" y="4997450"/>
          <p14:tracePt t="7048" x="5797550" y="4927600"/>
          <p14:tracePt t="7064" x="5715000" y="4826000"/>
          <p14:tracePt t="7081" x="5670550" y="4775200"/>
          <p14:tracePt t="7099" x="5626100" y="4699000"/>
          <p14:tracePt t="7114" x="5607050" y="4667250"/>
          <p14:tracePt t="7131" x="5594350" y="4635500"/>
          <p14:tracePt t="7147" x="5568950" y="4591050"/>
          <p14:tracePt t="7164" x="5549900" y="4565650"/>
          <p14:tracePt t="7181" x="5549900" y="4540250"/>
          <p14:tracePt t="7198" x="5530850" y="4508500"/>
          <p14:tracePt t="7214" x="5518150" y="4476750"/>
          <p14:tracePt t="7232" x="5505450" y="4445000"/>
          <p14:tracePt t="7248" x="5461000" y="4413250"/>
          <p14:tracePt t="7265" x="5416550" y="4375150"/>
          <p14:tracePt t="7281" x="5397500" y="4368800"/>
          <p14:tracePt t="7297" x="5359400" y="4368800"/>
          <p14:tracePt t="7314" x="5327650" y="4356100"/>
          <p14:tracePt t="7331" x="5283200" y="4356100"/>
          <p14:tracePt t="7349" x="5245100" y="4349750"/>
          <p14:tracePt t="7364" x="5207000" y="4349750"/>
          <p14:tracePt t="7381" x="5162550" y="4343400"/>
          <p14:tracePt t="7397" x="5105400" y="4337050"/>
          <p14:tracePt t="7416" x="5048250" y="4337050"/>
          <p14:tracePt t="7433" x="4978400" y="4330700"/>
          <p14:tracePt t="7449" x="4933950" y="4330700"/>
          <p14:tracePt t="7464" x="4902200" y="4330700"/>
          <p14:tracePt t="7480" x="4895850" y="4330700"/>
          <p14:tracePt t="7497" x="4876800" y="4330700"/>
          <p14:tracePt t="7532" x="4864100" y="4330700"/>
          <p14:tracePt t="7547" x="4857750" y="4337050"/>
          <p14:tracePt t="7564" x="4857750" y="4356100"/>
          <p14:tracePt t="7581" x="4857750" y="4394200"/>
          <p14:tracePt t="7586" x="4857750" y="4425950"/>
          <p14:tracePt t="7597" x="4857750" y="4464050"/>
          <p14:tracePt t="7614" x="4876800" y="4533900"/>
          <p14:tracePt t="7633" x="4908550" y="4591050"/>
          <p14:tracePt t="7648" x="4927600" y="4629150"/>
          <p14:tracePt t="7664" x="4940300" y="4635500"/>
          <p14:tracePt t="7779" x="4946650" y="4635500"/>
          <p14:tracePt t="7796" x="4959350" y="4635500"/>
          <p14:tracePt t="8269" x="4959350" y="4629150"/>
          <p14:tracePt t="8283" x="4959350" y="4622800"/>
          <p14:tracePt t="8317" x="4959350" y="4610100"/>
          <p14:tracePt t="8339" x="4946650" y="4597400"/>
          <p14:tracePt t="8363" x="4927600" y="4584700"/>
          <p14:tracePt t="8389" x="4908550" y="4578350"/>
          <p14:tracePt t="8412" x="4895850" y="4578350"/>
          <p14:tracePt t="8419" x="4883150" y="4572000"/>
          <p14:tracePt t="8428" x="4876800" y="4565650"/>
          <p14:tracePt t="8435" x="4870450" y="4565650"/>
          <p14:tracePt t="8451" x="4851400" y="4565650"/>
          <p14:tracePt t="8468" x="4838700" y="4565650"/>
          <p14:tracePt t="8485" x="4826000" y="4565650"/>
          <p14:tracePt t="8501" x="4819650" y="4565650"/>
          <p14:tracePt t="8518" x="4800600" y="4565650"/>
          <p14:tracePt t="8535" x="4794250" y="4565650"/>
          <p14:tracePt t="8552" x="4775200" y="4565650"/>
          <p14:tracePt t="8568" x="4768850" y="4565650"/>
          <p14:tracePt t="8788" x="4756150" y="4565650"/>
          <p14:tracePt t="8796" x="4749800" y="4565650"/>
          <p14:tracePt t="8807" x="4737100" y="4565650"/>
          <p14:tracePt t="8823" x="4711700" y="4540250"/>
          <p14:tracePt t="8841" x="4654550" y="4495800"/>
          <p14:tracePt t="8857" x="4635500" y="4483100"/>
          <p14:tracePt t="8874" x="4629150" y="4476750"/>
          <p14:tracePt t="8907" x="4610100" y="4470400"/>
          <p14:tracePt t="8939" x="4610100" y="4464050"/>
          <p14:tracePt t="8947" x="4597400" y="4464050"/>
          <p14:tracePt t="8957" x="4584700" y="4464050"/>
          <p14:tracePt t="8974" x="4559300" y="4457700"/>
          <p14:tracePt t="8990" x="4508500" y="4445000"/>
          <p14:tracePt t="9009" x="4457700" y="4445000"/>
          <p14:tracePt t="9025" x="4419600" y="4438650"/>
          <p14:tracePt t="9040" x="4362450" y="4419600"/>
          <p14:tracePt t="9057" x="4356100" y="4419600"/>
          <p14:tracePt t="9075" x="4343400" y="4406900"/>
          <p14:tracePt t="9091" x="4337050" y="4406900"/>
          <p14:tracePt t="9123" x="4330700" y="4406900"/>
          <p14:tracePt t="9133" x="4318000" y="4400550"/>
          <p14:tracePt t="9147" x="4305300" y="4400550"/>
          <p14:tracePt t="9157" x="4286250" y="4387850"/>
          <p14:tracePt t="9173" x="4267200" y="4381500"/>
          <p14:tracePt t="9191" x="4254500" y="4368800"/>
          <p14:tracePt t="9207" x="4235450" y="4337050"/>
          <p14:tracePt t="9224" x="4216400" y="4318000"/>
          <p14:tracePt t="9240" x="4178300" y="4267200"/>
          <p14:tracePt t="9257" x="4159250" y="4241800"/>
          <p14:tracePt t="9273" x="4133850" y="4210050"/>
          <p14:tracePt t="9290" x="4102100" y="4171950"/>
          <p14:tracePt t="9306" x="4076700" y="4146550"/>
          <p14:tracePt t="9323" x="4038600" y="4114800"/>
          <p14:tracePt t="9340" x="4006850" y="4057650"/>
          <p14:tracePt t="9356" x="3987800" y="4025900"/>
          <p14:tracePt t="9373" x="3956050" y="3981450"/>
          <p14:tracePt t="9390" x="3930650" y="3937000"/>
          <p14:tracePt t="9406" x="3905250" y="3911600"/>
          <p14:tracePt t="9424" x="3886200" y="3879850"/>
          <p14:tracePt t="9439" x="3854450" y="3841750"/>
          <p14:tracePt t="9456" x="3829050" y="3803650"/>
          <p14:tracePt t="9473" x="3803650" y="3771900"/>
          <p14:tracePt t="9489" x="3771900" y="3721100"/>
          <p14:tracePt t="9506" x="3733800" y="3676650"/>
          <p14:tracePt t="9523" x="3714750" y="3638550"/>
          <p14:tracePt t="9540" x="3683000" y="3606800"/>
          <p14:tracePt t="9556" x="3663950" y="3581400"/>
          <p14:tracePt t="9572" x="3657600" y="3575050"/>
          <p14:tracePt t="9589" x="3644900" y="3568700"/>
          <p14:tracePt t="9606" x="3638550" y="3562350"/>
          <p14:tracePt t="9623" x="3632200" y="3556000"/>
          <p14:tracePt t="9639" x="3619500" y="3543300"/>
          <p14:tracePt t="9657" x="3613150" y="3543300"/>
          <p14:tracePt t="9672" x="3600450" y="3543300"/>
          <p14:tracePt t="9689" x="3594100" y="3543300"/>
          <p14:tracePt t="9706" x="3581400" y="3543300"/>
          <p14:tracePt t="9723" x="3568700" y="3543300"/>
          <p14:tracePt t="9739" x="3543300" y="3543300"/>
          <p14:tracePt t="9756" x="3524250" y="3543300"/>
          <p14:tracePt t="9772" x="3505200" y="3543300"/>
          <p14:tracePt t="9789" x="3492500" y="3543300"/>
          <p14:tracePt t="9806" x="3479800" y="3543300"/>
          <p14:tracePt t="9840" x="3467100" y="3543300"/>
          <p14:tracePt t="9856" x="3454400" y="3568700"/>
          <p14:tracePt t="9874" x="3454400" y="3587750"/>
          <p14:tracePt t="9889" x="3454400" y="3613150"/>
          <p14:tracePt t="9906" x="3454400" y="3644900"/>
          <p14:tracePt t="9923" x="3454400" y="3663950"/>
          <p14:tracePt t="9939" x="3454400" y="3689350"/>
          <p14:tracePt t="9956" x="3454400" y="3721100"/>
          <p14:tracePt t="9989" x="3460750" y="3727450"/>
          <p14:tracePt t="10348" x="3454400" y="3714750"/>
          <p14:tracePt t="10396" x="3454400" y="3702050"/>
          <p14:tracePt t="10730" x="3454400" y="3695700"/>
          <p14:tracePt t="10779" x="3454400" y="3689350"/>
          <p14:tracePt t="10837" x="3454400" y="3683000"/>
          <p14:tracePt t="11382" x="3454400" y="3676650"/>
          <p14:tracePt t="11396" x="3467100" y="3676650"/>
          <p14:tracePt t="11420" x="3473450" y="3676650"/>
          <p14:tracePt t="11427" x="3479800" y="3683000"/>
          <p14:tracePt t="11444" x="3486150" y="3689350"/>
          <p14:tracePt t="11468" x="3492500" y="3695700"/>
          <p14:tracePt t="12060" x="3486150" y="3695700"/>
          <p14:tracePt t="12068" x="3473450" y="3695700"/>
          <p14:tracePt t="12079" x="3454400" y="3689350"/>
          <p14:tracePt t="12096" x="3390900" y="3670300"/>
          <p14:tracePt t="12112" x="3327400" y="3651250"/>
          <p14:tracePt t="12128" x="3295650" y="3651250"/>
          <p14:tracePt t="12145" x="3276600" y="3651250"/>
          <p14:tracePt t="12162" x="3257550" y="3644900"/>
          <p14:tracePt t="12195" x="3244850" y="3644900"/>
          <p14:tracePt t="12212" x="3238500" y="3644900"/>
          <p14:tracePt t="12229" x="3213100" y="3638550"/>
          <p14:tracePt t="12246" x="3181350" y="3625850"/>
          <p14:tracePt t="12262" x="3124200" y="3613150"/>
          <p14:tracePt t="12278" x="3098800" y="3606800"/>
          <p14:tracePt t="12296" x="3079750" y="3594100"/>
          <p14:tracePt t="12312" x="3067050" y="3594100"/>
          <p14:tracePt t="12396" x="3060700" y="3587750"/>
          <p14:tracePt t="12451" x="3073400" y="3581400"/>
          <p14:tracePt t="12469" x="3079750" y="3575050"/>
          <p14:tracePt t="12475" x="3086100" y="3575050"/>
          <p14:tracePt t="12483" x="3092450" y="3568700"/>
          <p14:tracePt t="12500" x="3105150" y="3568700"/>
          <p14:tracePt t="12539" x="3111500" y="3568700"/>
          <p14:tracePt t="12556" x="3130550" y="3562350"/>
          <p14:tracePt t="12715" x="3130550" y="3556000"/>
          <p14:tracePt t="12724" x="3130550" y="3543300"/>
          <p14:tracePt t="12736" x="3130550" y="3530600"/>
          <p14:tracePt t="12752" x="3098800" y="3524250"/>
          <p14:tracePt t="12769" x="3041650" y="3498850"/>
          <p14:tracePt t="12784" x="2971800" y="3473450"/>
          <p14:tracePt t="12801" x="2927350" y="3467100"/>
          <p14:tracePt t="12818" x="2882900" y="3454400"/>
          <p14:tracePt t="12834" x="2857500" y="3448050"/>
          <p14:tracePt t="12851" x="2844800" y="3448050"/>
          <p14:tracePt t="12868" x="2838450" y="3448050"/>
          <p14:tracePt t="12923" x="2838450" y="3441700"/>
          <p14:tracePt t="13052" x="2838450" y="3435350"/>
          <p14:tracePt t="13131" x="2838450" y="3429000"/>
          <p14:tracePt t="13489" x="2832100" y="3429000"/>
          <p14:tracePt t="13497" x="2825750" y="3429000"/>
          <p14:tracePt t="13507" x="2813050" y="3429000"/>
          <p14:tracePt t="13513" x="2806700" y="3429000"/>
          <p14:tracePt t="13530" x="2787650" y="3435350"/>
          <p14:tracePt t="13555" x="2774950" y="3435350"/>
          <p14:tracePt t="13563" x="2768600" y="3435350"/>
          <p14:tracePt t="13576" x="2730500" y="3454400"/>
          <p14:tracePt t="13593" x="2660650" y="3473450"/>
          <p14:tracePt t="13611" x="2590800" y="3498850"/>
          <p14:tracePt t="13616" x="2552700" y="3505200"/>
          <p14:tracePt t="13627" x="2520950" y="3517900"/>
          <p14:tracePt t="13643" x="2457450" y="3530600"/>
          <p14:tracePt t="13660" x="2406650" y="3543300"/>
          <p14:tracePt t="13676" x="2349500" y="3543300"/>
          <p14:tracePt t="13693" x="2298700" y="3543300"/>
          <p14:tracePt t="13710" x="2254250" y="3543300"/>
          <p14:tracePt t="13728" x="2216150" y="3543300"/>
          <p14:tracePt t="13760" x="2203450" y="3543300"/>
          <p14:tracePt t="13828" x="2216150" y="3543300"/>
          <p14:tracePt t="13834" x="2222500" y="3543300"/>
          <p14:tracePt t="13843" x="2254250" y="3543300"/>
          <p14:tracePt t="13860" x="2317750" y="3543300"/>
          <p14:tracePt t="13876" x="2387600" y="3543300"/>
          <p14:tracePt t="13893" x="2476500" y="3543300"/>
          <p14:tracePt t="13910" x="2552700" y="3543300"/>
          <p14:tracePt t="13926" x="2616200" y="3543300"/>
          <p14:tracePt t="13944" x="2686050" y="3543300"/>
          <p14:tracePt t="13960" x="2724150" y="3524250"/>
          <p14:tracePt t="13976" x="2743200" y="3524250"/>
          <p14:tracePt t="14027" x="2749550" y="3524250"/>
          <p14:tracePt t="14046" x="2749550" y="3517900"/>
          <p14:tracePt t="14052" x="2749550" y="3511550"/>
          <p14:tracePt t="14059" x="2743200" y="3486150"/>
          <p14:tracePt t="14076" x="2686050" y="3448050"/>
          <p14:tracePt t="14093" x="2616200" y="3416300"/>
          <p14:tracePt t="14100" x="2571750" y="3397250"/>
          <p14:tracePt t="14109" x="2533650" y="3390900"/>
          <p14:tracePt t="14126" x="2463800" y="3371850"/>
          <p14:tracePt t="14145" x="2400300" y="3365500"/>
          <p14:tracePt t="14161" x="2387600" y="3346450"/>
          <p14:tracePt t="14176" x="2381250" y="3346450"/>
          <p14:tracePt t="14219" x="2374900" y="3346450"/>
          <p14:tracePt t="14243" x="2368550" y="3346450"/>
          <p14:tracePt t="14250" x="2362200" y="3352800"/>
          <p14:tracePt t="14269" x="2362200" y="3359150"/>
          <p14:tracePt t="14291" x="2362200" y="3371850"/>
          <p14:tracePt t="14380" x="2362200" y="3378200"/>
          <p14:tracePt t="14387" x="2362200" y="3384550"/>
          <p14:tracePt t="14403" x="2368550" y="3384550"/>
          <p14:tracePt t="14412" x="2374900" y="3390900"/>
          <p14:tracePt t="14426" x="2387600" y="3397250"/>
          <p14:tracePt t="14445" x="2393950" y="3403600"/>
          <p14:tracePt t="14459" x="2400300" y="3409950"/>
          <p14:tracePt t="14531" x="2400300" y="3416300"/>
          <p14:tracePt t="14548" x="2400300" y="3422650"/>
          <p14:tracePt t="14554" x="2400300" y="3429000"/>
          <p14:tracePt t="14564" x="2400300" y="3435350"/>
          <p14:tracePt t="14576" x="2406650" y="3448050"/>
          <p14:tracePt t="14593" x="2406650" y="3454400"/>
          <p14:tracePt t="14609" x="2419350" y="3473450"/>
          <p14:tracePt t="14626" x="2425700" y="3479800"/>
          <p14:tracePt t="14642" x="2444750" y="3511550"/>
          <p14:tracePt t="14660" x="2470150" y="3556000"/>
          <p14:tracePt t="14676" x="2508250" y="3606800"/>
          <p14:tracePt t="14693" x="2552700" y="3657600"/>
          <p14:tracePt t="14709" x="2559050" y="3683000"/>
          <p14:tracePt t="14725" x="2571750" y="3702050"/>
          <p14:tracePt t="14742" x="2578100" y="3721100"/>
          <p14:tracePt t="14761" x="2584450" y="3746500"/>
          <p14:tracePt t="14776" x="2590800" y="3778250"/>
          <p14:tracePt t="14793" x="2590800" y="3822700"/>
          <p14:tracePt t="14810" x="2590800" y="3860800"/>
          <p14:tracePt t="14826" x="2590800" y="3905250"/>
          <p14:tracePt t="14842" x="2590800" y="3987800"/>
          <p14:tracePt t="14859" x="2590800" y="4095750"/>
          <p14:tracePt t="14875" x="2590800" y="4210050"/>
          <p14:tracePt t="14892" x="2590800" y="4349750"/>
          <p14:tracePt t="14910" x="2590800" y="4464050"/>
          <p14:tracePt t="14925" x="2590800" y="4584700"/>
          <p14:tracePt t="14944" x="2590800" y="4699000"/>
          <p14:tracePt t="14960" x="2590800" y="4838700"/>
          <p14:tracePt t="14977" x="2590800" y="5029200"/>
          <p14:tracePt t="14992" x="2590800" y="5283200"/>
          <p14:tracePt t="15009" x="2590800" y="5410200"/>
          <p14:tracePt t="15027" x="2590800" y="5486400"/>
          <p14:tracePt t="15042" x="2590800" y="5543550"/>
          <p14:tracePt t="15059" x="2590800" y="5568950"/>
          <p14:tracePt t="15092" x="2590800" y="5581650"/>
          <p14:tracePt t="15110" x="2590800" y="5600700"/>
          <p14:tracePt t="15125" x="2590800" y="5613400"/>
          <p14:tracePt t="15142" x="2590800" y="5619750"/>
          <p14:tracePt t="15884" x="2578100" y="5626100"/>
          <p14:tracePt t="15891" x="2565400" y="5626100"/>
          <p14:tracePt t="15902" x="2546350" y="5626100"/>
          <p14:tracePt t="15920" x="2501900" y="5626100"/>
          <p14:tracePt t="15937" x="2463800" y="5607050"/>
          <p14:tracePt t="15952" x="2451100" y="5607050"/>
          <p14:tracePt t="15969" x="2432050" y="5600700"/>
          <p14:tracePt t="15986" x="2413000" y="5600700"/>
          <p14:tracePt t="16004" x="2400300" y="5594350"/>
          <p14:tracePt t="16020" x="2374900" y="5588000"/>
          <p14:tracePt t="16036" x="2343150" y="5562600"/>
          <p14:tracePt t="16053" x="2324100" y="5549900"/>
          <p14:tracePt t="16069" x="2311400" y="5549900"/>
          <p14:tracePt t="16086" x="2298700" y="5543550"/>
          <p14:tracePt t="16103" x="2279650" y="5543550"/>
          <p14:tracePt t="16121" x="2273300" y="5537200"/>
          <p14:tracePt t="16152" x="2260600" y="5530850"/>
          <p14:tracePt t="16172" x="2254250" y="5524500"/>
          <p14:tracePt t="16186" x="2247900" y="5511800"/>
          <p14:tracePt t="16202" x="2241550" y="5492750"/>
          <p14:tracePt t="16220" x="2228850" y="5467350"/>
          <p14:tracePt t="16236" x="2222500" y="5422900"/>
          <p14:tracePt t="16252" x="2203450" y="5359400"/>
          <p14:tracePt t="16270" x="2203450" y="5283200"/>
          <p14:tracePt t="16286" x="2203450" y="5207000"/>
          <p14:tracePt t="16302" x="2203450" y="5118100"/>
          <p14:tracePt t="16320" x="2222500" y="5022850"/>
          <p14:tracePt t="16337" x="2247900" y="4946650"/>
          <p14:tracePt t="16352" x="2266950" y="4895850"/>
          <p14:tracePt t="16369" x="2273300" y="4883150"/>
          <p14:tracePt t="16385" x="2298700" y="4838700"/>
          <p14:tracePt t="16402" x="2330450" y="4794250"/>
          <p14:tracePt t="16419" x="2362200" y="4737100"/>
          <p14:tracePt t="16436" x="2393950" y="4699000"/>
          <p14:tracePt t="16452" x="2425700" y="4648200"/>
          <p14:tracePt t="16469" x="2451100" y="4622800"/>
          <p14:tracePt t="16485" x="2463800" y="4603750"/>
          <p14:tracePt t="16502" x="2470150" y="4591050"/>
          <p14:tracePt t="16520" x="2470150" y="4578350"/>
          <p14:tracePt t="16536" x="2476500" y="4578350"/>
          <p14:tracePt t="16553" x="2476500" y="4572000"/>
          <p14:tracePt t="16732" x="2482850" y="4572000"/>
          <p14:tracePt t="16742" x="2501900" y="4584700"/>
          <p14:tracePt t="16752" x="2527300" y="4603750"/>
          <p14:tracePt t="16769" x="2571750" y="4648200"/>
          <p14:tracePt t="16784" x="2654300" y="4679950"/>
          <p14:tracePt t="16801" x="2692400" y="4699000"/>
          <p14:tracePt t="16817" x="2711450" y="4705350"/>
          <p14:tracePt t="16868" x="2717800" y="4705350"/>
          <p14:tracePt t="16876" x="2724150" y="4705350"/>
          <p14:tracePt t="16884" x="2730500" y="4705350"/>
          <p14:tracePt t="16902" x="2749550" y="4705350"/>
          <p14:tracePt t="16917" x="2774950" y="4705350"/>
          <p14:tracePt t="16935" x="2794000" y="4705350"/>
          <p14:tracePt t="16953" x="2838450" y="4705350"/>
          <p14:tracePt t="16967" x="2876550" y="4705350"/>
          <p14:tracePt t="16985" x="2946400" y="4705350"/>
          <p14:tracePt t="17000" x="2984500" y="4705350"/>
          <p14:tracePt t="17017" x="3016250" y="4705350"/>
          <p14:tracePt t="17033" x="3022600" y="4705350"/>
          <p14:tracePt t="17050" x="3041650" y="4705350"/>
          <p14:tracePt t="17067" x="3054350" y="4705350"/>
          <p14:tracePt t="17100" x="3060700" y="4705350"/>
          <p14:tracePt t="17260" x="3060700" y="4711700"/>
          <p14:tracePt t="17267" x="3048000" y="4730750"/>
          <p14:tracePt t="17276" x="3048000" y="4756150"/>
          <p14:tracePt t="17284" x="3022600" y="4800600"/>
          <p14:tracePt t="17301" x="2959100" y="4889500"/>
          <p14:tracePt t="17318" x="2908300" y="4965700"/>
          <p14:tracePt t="17334" x="2857500" y="5035550"/>
          <p14:tracePt t="17352" x="2813050" y="5086350"/>
          <p14:tracePt t="17369" x="2774950" y="5143500"/>
          <p14:tracePt t="17385" x="2755900" y="5175250"/>
          <p14:tracePt t="17401" x="2724150" y="5245100"/>
          <p14:tracePt t="17417" x="2686050" y="5302250"/>
          <p14:tracePt t="17434" x="2654300" y="5353050"/>
          <p14:tracePt t="17451" x="2616200" y="5403850"/>
          <p14:tracePt t="17468" x="2597150" y="5429250"/>
          <p14:tracePt t="17484" x="2571750" y="5461000"/>
          <p14:tracePt t="17500" x="2552700" y="5473700"/>
          <p14:tracePt t="17517" x="2552700" y="5480050"/>
          <p14:tracePt t="17534" x="2552700" y="5492750"/>
          <p14:tracePt t="17550" x="2540000" y="5505450"/>
          <p14:tracePt t="17568" x="2540000" y="5511800"/>
          <p14:tracePt t="17583" x="2533650" y="5518150"/>
          <p14:tracePt t="17611" x="2527300" y="5518150"/>
          <p14:tracePt t="17619" x="2520950" y="5518150"/>
          <p14:tracePt t="17644" x="2520950" y="5524500"/>
          <p14:tracePt t="17651" x="2514600" y="5530850"/>
          <p14:tracePt t="17668" x="2501900" y="5543550"/>
          <p14:tracePt t="17685" x="2501900" y="5549900"/>
          <p14:tracePt t="17700" x="2482850" y="5575300"/>
          <p14:tracePt t="17717" x="2476500" y="5594350"/>
          <p14:tracePt t="17734" x="2463800" y="5607050"/>
          <p14:tracePt t="17750" x="2457450" y="5607050"/>
          <p14:tracePt t="17767" x="2451100" y="5613400"/>
          <p14:tracePt t="17783" x="2432050" y="5626100"/>
          <p14:tracePt t="17800" x="2419350" y="5632450"/>
          <p14:tracePt t="17833" x="2413000" y="5632450"/>
          <p14:tracePt t="17850" x="2400300" y="5632450"/>
          <p14:tracePt t="17868" x="2393950" y="5638800"/>
          <p14:tracePt t="17883" x="2387600" y="5638800"/>
          <p14:tracePt t="17900" x="2368550" y="5638800"/>
          <p14:tracePt t="17916" x="2355850" y="5638800"/>
          <p14:tracePt t="17951" x="2343150" y="5638800"/>
          <p14:tracePt t="17966" x="2330450" y="5638800"/>
          <p14:tracePt t="18012" x="2317750" y="5638800"/>
          <p14:tracePt t="18051" x="2311400" y="5638800"/>
          <p14:tracePt t="18086" x="2311400" y="5632450"/>
          <p14:tracePt t="18140" x="2311400" y="5619750"/>
          <p14:tracePt t="18163" x="2311400" y="5613400"/>
          <p14:tracePt t="18172" x="2311400" y="5600700"/>
          <p14:tracePt t="18183" x="2311400" y="5594350"/>
          <p14:tracePt t="18500" x="2311400" y="5588000"/>
          <p14:tracePt t="18532" x="2311400" y="5581650"/>
          <p14:tracePt t="18541" x="2311400" y="5575300"/>
          <p14:tracePt t="18573" x="2311400" y="5568950"/>
          <p14:tracePt t="18811" x="2311400" y="5562600"/>
          <p14:tracePt t="18836" x="2311400" y="5549900"/>
          <p14:tracePt t="18842" x="2311400" y="5543550"/>
          <p14:tracePt t="18864" x="2311400" y="5524500"/>
          <p14:tracePt t="18872" x="2317750" y="5518150"/>
          <p14:tracePt t="18897" x="2324100" y="5505450"/>
          <p14:tracePt t="18965" x="2336800" y="5505450"/>
          <p14:tracePt t="18971" x="2343150" y="5505450"/>
          <p14:tracePt t="18981" x="2355850" y="5505450"/>
          <p14:tracePt t="18997" x="2393950" y="5505450"/>
          <p14:tracePt t="19015" x="2520950" y="5581650"/>
          <p14:tracePt t="19031" x="2724150" y="5784850"/>
          <p14:tracePt t="19048" x="3028950" y="6032500"/>
          <p14:tracePt t="19064" x="3746500" y="6489700"/>
          <p14:tracePt t="19081" x="4254500" y="6769100"/>
          <p14:tracePt t="19097" x="4660900" y="6851650"/>
          <p14:tracePt t="19114" x="5022850" y="6851650"/>
          <p14:tracePt t="19131" x="5340350" y="6851650"/>
          <p14:tracePt t="19147" x="5638800" y="6851650"/>
          <p14:tracePt t="19164" x="5905500" y="6851650"/>
          <p14:tracePt t="19181" x="6203950" y="6851650"/>
          <p14:tracePt t="19197" x="6483350" y="6851650"/>
          <p14:tracePt t="19214" x="6699250" y="6851650"/>
          <p14:tracePt t="19231" x="6870700" y="6794500"/>
          <p14:tracePt t="19248" x="6972300" y="6731000"/>
          <p14:tracePt t="19264" x="7124700" y="6597650"/>
          <p14:tracePt t="19280" x="7245350" y="6489700"/>
          <p14:tracePt t="19297" x="7346950" y="6381750"/>
          <p14:tracePt t="19314" x="7448550" y="6267450"/>
          <p14:tracePt t="19330" x="7531100" y="6165850"/>
          <p14:tracePt t="19348" x="7620000" y="6038850"/>
          <p14:tracePt t="19364" x="7664450" y="5949950"/>
          <p14:tracePt t="19380" x="7689850" y="5873750"/>
          <p14:tracePt t="19400" x="7696200" y="5753100"/>
          <p14:tracePt t="19414" x="7708900" y="5734050"/>
          <p14:tracePt t="19430" x="7715250" y="5695950"/>
          <p14:tracePt t="19448" x="7734300" y="5651500"/>
          <p14:tracePt t="19464" x="7747000" y="5600700"/>
          <p14:tracePt t="19480" x="7772400" y="5556250"/>
          <p14:tracePt t="19498" x="7797800" y="5524500"/>
          <p14:tracePt t="19514" x="7797800" y="5511800"/>
          <p14:tracePt t="19530" x="7816850" y="5499100"/>
          <p14:tracePt t="19547" x="7835900" y="5492750"/>
          <p14:tracePt t="19563" x="7867650" y="5486400"/>
          <p14:tracePt t="19581" x="7931150" y="5486400"/>
          <p14:tracePt t="19588" x="7956550" y="5486400"/>
          <p14:tracePt t="19597" x="7994650" y="5486400"/>
          <p14:tracePt t="19614" x="8070850" y="5499100"/>
          <p14:tracePt t="19631" x="8108950" y="5511800"/>
          <p14:tracePt t="20691" x="8089900" y="5511800"/>
          <p14:tracePt t="20699" x="8064500" y="5511800"/>
          <p14:tracePt t="20712" x="8001000" y="5480050"/>
          <p14:tracePt t="20730" x="7823200" y="5384800"/>
          <p14:tracePt t="20744" x="7626350" y="5302250"/>
          <p14:tracePt t="20761" x="7442200" y="5257800"/>
          <p14:tracePt t="20777" x="7283450" y="5207000"/>
          <p14:tracePt t="20794" x="7213600" y="5194300"/>
          <p14:tracePt t="20811" x="7207250" y="5187950"/>
          <p14:tracePt t="20907" x="7200900" y="5187950"/>
          <p14:tracePt t="20917" x="7188200" y="5187950"/>
          <p14:tracePt t="20928" x="7181850" y="5187950"/>
          <p14:tracePt t="20945" x="7150100" y="5187950"/>
          <p14:tracePt t="20962" x="7118350" y="5226050"/>
          <p14:tracePt t="20977" x="7105650" y="5238750"/>
          <p14:tracePt t="20994" x="7086600" y="5257800"/>
          <p14:tracePt t="21011" x="7067550" y="5276850"/>
          <p14:tracePt t="21027" x="7042150" y="5302250"/>
          <p14:tracePt t="21044" x="7010400" y="5334000"/>
          <p14:tracePt t="21060" x="6965950" y="5378450"/>
          <p14:tracePt t="21078" x="6921500" y="5422900"/>
          <p14:tracePt t="21094" x="6870700" y="5480050"/>
          <p14:tracePt t="21111" x="6838950" y="5524500"/>
          <p14:tracePt t="21117" x="6813550" y="5543550"/>
          <p14:tracePt t="21128" x="6807200" y="5556250"/>
          <p14:tracePt t="21144" x="6781800" y="5581650"/>
          <p14:tracePt t="21162" x="6775450" y="5594350"/>
          <p14:tracePt t="21178" x="6762750" y="5607050"/>
          <p14:tracePt t="21194" x="6762750" y="5613400"/>
          <p14:tracePt t="21210" x="6756400" y="5619750"/>
          <p14:tracePt t="21228" x="6750050" y="5626100"/>
          <p14:tracePt t="21244" x="6737350" y="5638800"/>
          <p14:tracePt t="21260" x="6724650" y="5651500"/>
          <p14:tracePt t="21277" x="6699250" y="5676900"/>
          <p14:tracePt t="21295" x="6680200" y="5695950"/>
          <p14:tracePt t="21310" x="6661150" y="5721350"/>
          <p14:tracePt t="21328" x="6642100" y="5753100"/>
          <p14:tracePt t="21344" x="6623050" y="5803900"/>
          <p14:tracePt t="21360" x="6610350" y="5835650"/>
          <p14:tracePt t="21377" x="6604000" y="5861050"/>
          <p14:tracePt t="21395" x="6604000" y="5892800"/>
          <p14:tracePt t="21411" x="6604000" y="5930900"/>
          <p14:tracePt t="21428" x="6604000" y="6000750"/>
          <p14:tracePt t="21444" x="6604000" y="6051550"/>
          <p14:tracePt t="21460" x="6635750" y="6121400"/>
          <p14:tracePt t="21477" x="6673850" y="6172200"/>
          <p14:tracePt t="21494" x="6680200" y="6184900"/>
          <p14:tracePt t="21512" x="6699250" y="6197600"/>
          <p14:tracePt t="21528" x="6711950" y="6210300"/>
          <p14:tracePt t="21544" x="6762750" y="6229350"/>
          <p14:tracePt t="21561" x="6813550" y="6229350"/>
          <p14:tracePt t="21577" x="6870700" y="6242050"/>
          <p14:tracePt t="21594" x="6946900" y="6242050"/>
          <p14:tracePt t="21610" x="7048500" y="6242050"/>
          <p14:tracePt t="21616" x="7099300" y="6242050"/>
          <p14:tracePt t="21627" x="7137400" y="6242050"/>
          <p14:tracePt t="21643" x="7226300" y="6216650"/>
          <p14:tracePt t="21660" x="7296150" y="6191250"/>
          <p14:tracePt t="21677" x="7372350" y="6159500"/>
          <p14:tracePt t="21695" x="7442200" y="6127750"/>
          <p14:tracePt t="21710" x="7543800" y="6089650"/>
          <p14:tracePt t="21729" x="7702550" y="6032500"/>
          <p14:tracePt t="21743" x="7747000" y="6026150"/>
          <p14:tracePt t="21761" x="7867650" y="5981700"/>
          <p14:tracePt t="21777" x="7956550" y="5956300"/>
          <p14:tracePt t="21794" x="8032750" y="5930900"/>
          <p14:tracePt t="21810" x="8083550" y="5911850"/>
          <p14:tracePt t="21827" x="8153400" y="5886450"/>
          <p14:tracePt t="21843" x="8197850" y="5886450"/>
          <p14:tracePt t="21860" x="8248650" y="5861050"/>
          <p14:tracePt t="21876" x="8261350" y="5848350"/>
          <p14:tracePt t="21893" x="8280400" y="5835650"/>
          <p14:tracePt t="21910" x="8286750" y="5835650"/>
          <p14:tracePt t="21943" x="8293100" y="5829300"/>
          <p14:tracePt t="21987" x="8299450" y="5822950"/>
          <p14:tracePt t="22059" x="8305800" y="5816600"/>
          <p14:tracePt t="22075" x="8305800" y="5810250"/>
          <p14:tracePt t="22148" x="8318500" y="5810250"/>
          <p14:tracePt t="22155" x="8324850" y="5810250"/>
          <p14:tracePt t="22178" x="8331200" y="5803900"/>
          <p14:tracePt t="22211" x="8337550" y="5797550"/>
          <p14:tracePt t="22229" x="8350250" y="5784850"/>
          <p14:tracePt t="22244" x="8356600" y="5784850"/>
          <p14:tracePt t="22261" x="8356600" y="5778500"/>
          <p14:tracePt t="22843" x="8369300" y="5778500"/>
          <p14:tracePt t="22860" x="8375650" y="5772150"/>
          <p14:tracePt t="22941" x="8382000" y="5765800"/>
          <p14:tracePt t="23236" x="8388350" y="5765800"/>
          <p14:tracePt t="23348" x="8394700" y="5765800"/>
          <p14:tracePt t="23355" x="8401050" y="5765800"/>
          <p14:tracePt t="23805" x="8401050" y="57594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2 Título"/>
          <p:cNvSpPr>
            <a:spLocks noGrp="1"/>
          </p:cNvSpPr>
          <p:nvPr>
            <p:ph type="title"/>
          </p:nvPr>
        </p:nvSpPr>
        <p:spPr>
          <a:xfrm>
            <a:off x="268288" y="365125"/>
            <a:ext cx="11085512" cy="1325563"/>
          </a:xfrm>
        </p:spPr>
        <p:txBody>
          <a:bodyPr/>
          <a:lstStyle/>
          <a:p>
            <a:pPr eaLnBrk="1" hangingPunct="1"/>
            <a:r>
              <a:rPr lang="es-AR" altLang="en-US" smtClean="0"/>
              <a:t>1 PLATO DE VERDURAS:</a:t>
            </a:r>
          </a:p>
        </p:txBody>
      </p:sp>
      <p:pic>
        <p:nvPicPr>
          <p:cNvPr id="25603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517525"/>
            <a:ext cx="4130675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592263" y="1874838"/>
            <a:ext cx="3671887" cy="1755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100 gr de tomate ( hortaliza A)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100 gr de zanahoria ( hortaliza B)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100 gr de choclo ( hortaliza C)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592263" y="5067300"/>
            <a:ext cx="5129212" cy="584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3200" dirty="0">
                <a:solidFill>
                  <a:schemeClr val="tx1"/>
                </a:solidFill>
              </a:rPr>
              <a:t>Total: 5+10+20= 35 gr de HC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388" y="4524375"/>
            <a:ext cx="20288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9806393"/>
      </p:ext>
    </p:extLst>
  </p:cSld>
  <p:clrMapOvr>
    <a:masterClrMapping/>
  </p:clrMapOvr>
  <p:transition spd="slow" advTm="293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602" grpId="0"/>
      <p:bldP spid="5" grpId="0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2651" x="8401050" y="5740400"/>
          <p14:tracePt t="2661" x="8388350" y="5708650"/>
          <p14:tracePt t="2673" x="8337550" y="5638800"/>
          <p14:tracePt t="2688" x="8242300" y="5537200"/>
          <p14:tracePt t="2704" x="8172450" y="5378450"/>
          <p14:tracePt t="2721" x="8159750" y="5264150"/>
          <p14:tracePt t="2737" x="8134350" y="5162550"/>
          <p14:tracePt t="2754" x="8108950" y="5041900"/>
          <p14:tracePt t="2770" x="8089900" y="4940300"/>
          <p14:tracePt t="2787" x="8077200" y="4864100"/>
          <p14:tracePt t="2804" x="8077200" y="4832350"/>
          <p14:tracePt t="2821" x="8115300" y="4787900"/>
          <p14:tracePt t="2837" x="8197850" y="4749800"/>
          <p14:tracePt t="2854" x="8362950" y="4692650"/>
          <p14:tracePt t="2871" x="8566150" y="4679950"/>
          <p14:tracePt t="2888" x="8851900" y="4686300"/>
          <p14:tracePt t="2904" x="9391650" y="4819650"/>
          <p14:tracePt t="2920" x="9829800" y="4946650"/>
          <p14:tracePt t="2937" x="10274300" y="5073650"/>
          <p14:tracePt t="2954" x="10604500" y="5149850"/>
          <p14:tracePt t="2971" x="10934700" y="5207000"/>
          <p14:tracePt t="2987" x="11131550" y="5207000"/>
          <p14:tracePt t="3003" x="11341100" y="5238750"/>
          <p14:tracePt t="3020" x="11518900" y="5238750"/>
          <p14:tracePt t="3037" x="11614150" y="5213350"/>
          <p14:tracePt t="3053" x="11671300" y="5124450"/>
          <p14:tracePt t="3071" x="11671300" y="4972050"/>
          <p14:tracePt t="3087" x="11671300" y="4781550"/>
          <p14:tracePt t="3103" x="11645900" y="4483100"/>
          <p14:tracePt t="3120" x="11614150" y="4305300"/>
          <p14:tracePt t="3136" x="11614150" y="4165600"/>
          <p14:tracePt t="3153" x="11614150" y="4032250"/>
          <p14:tracePt t="3170" x="11614150" y="3930650"/>
          <p14:tracePt t="3187" x="11614150" y="3829050"/>
          <p14:tracePt t="3203" x="11614150" y="3714750"/>
          <p14:tracePt t="3221" x="11614150" y="3581400"/>
          <p14:tracePt t="3236" x="11614150" y="3429000"/>
          <p14:tracePt t="3253" x="11544300" y="3232150"/>
          <p14:tracePt t="3270" x="11417300" y="3022600"/>
          <p14:tracePt t="3273" x="11328400" y="2908300"/>
          <p14:tracePt t="3287" x="11252200" y="2838450"/>
          <p14:tracePt t="3303" x="11042650" y="2647950"/>
          <p14:tracePt t="3320" x="10934700" y="2559050"/>
          <p14:tracePt t="3336" x="10845800" y="2476500"/>
          <p14:tracePt t="3353" x="10775950" y="2419350"/>
          <p14:tracePt t="3370" x="10712450" y="2368550"/>
          <p14:tracePt t="3386" x="10655300" y="2336800"/>
          <p14:tracePt t="3403" x="10604500" y="2286000"/>
          <p14:tracePt t="3420" x="10560050" y="2247900"/>
          <p14:tracePt t="3436" x="10490200" y="2216150"/>
          <p14:tracePt t="3453" x="10414000" y="2152650"/>
          <p14:tracePt t="3470" x="10312400" y="2101850"/>
          <p14:tracePt t="3487" x="10204450" y="2044700"/>
          <p14:tracePt t="3503" x="10109200" y="1987550"/>
          <p14:tracePt t="3519" x="10007600" y="1924050"/>
          <p14:tracePt t="3536" x="9988550" y="1911350"/>
          <p14:tracePt t="3553" x="9988550" y="1905000"/>
          <p14:tracePt t="3569" x="9982200" y="1905000"/>
          <p14:tracePt t="3586" x="9975850" y="1905000"/>
          <p14:tracePt t="3603" x="9956800" y="1892300"/>
          <p14:tracePt t="3619" x="9944100" y="1892300"/>
          <p14:tracePt t="3636" x="9925050" y="1892300"/>
          <p14:tracePt t="3653" x="9906000" y="1892300"/>
          <p14:tracePt t="3669" x="9893300" y="1885950"/>
          <p14:tracePt t="3705" x="9886950" y="1885950"/>
          <p14:tracePt t="3729" x="9874250" y="1885950"/>
          <p14:tracePt t="3737" x="9867900" y="1885950"/>
          <p14:tracePt t="3753" x="9861550" y="1885950"/>
          <p14:tracePt t="3761" x="9842500" y="1866900"/>
          <p14:tracePt t="3786" x="9836150" y="1866900"/>
          <p14:tracePt t="3792" x="9823450" y="1866900"/>
          <p14:tracePt t="3817" x="9817100" y="1866900"/>
          <p14:tracePt t="3857" x="9804400" y="1866900"/>
          <p14:tracePt t="3931" x="9798050" y="1866900"/>
          <p14:tracePt t="3939" x="9791700" y="1866900"/>
          <p14:tracePt t="3947" x="9785350" y="1866900"/>
          <p14:tracePt t="3955" x="9766300" y="1866900"/>
          <p14:tracePt t="3971" x="9696450" y="1866900"/>
          <p14:tracePt t="3987" x="9588500" y="1816100"/>
          <p14:tracePt t="4003" x="9486900" y="1790700"/>
          <p14:tracePt t="4019" x="9417050" y="1758950"/>
          <p14:tracePt t="4037" x="9359900" y="1733550"/>
          <p14:tracePt t="4053" x="9315450" y="1727200"/>
          <p14:tracePt t="4069" x="9309100" y="1720850"/>
          <p14:tracePt t="4086" x="9302750" y="1714500"/>
          <p14:tracePt t="4103" x="9283700" y="1708150"/>
          <p14:tracePt t="4120" x="9277350" y="1701800"/>
          <p14:tracePt t="4137" x="9264650" y="1695450"/>
          <p14:tracePt t="4153" x="9258300" y="1689100"/>
          <p14:tracePt t="4169" x="9251950" y="1682750"/>
          <p14:tracePt t="4228" x="9239250" y="1682750"/>
          <p14:tracePt t="4261" x="9232900" y="1682750"/>
          <p14:tracePt t="4291" x="9220200" y="1682750"/>
          <p14:tracePt t="4356" x="9207500" y="1682750"/>
          <p14:tracePt t="4708" x="9194800" y="1682750"/>
          <p14:tracePt t="4716" x="9188450" y="1682750"/>
          <p14:tracePt t="4727" x="9182100" y="1682750"/>
          <p14:tracePt t="4744" x="9150350" y="1682750"/>
          <p14:tracePt t="4760" x="9124950" y="1682750"/>
          <p14:tracePt t="4777" x="9112250" y="1682750"/>
          <p14:tracePt t="4794" x="9105900" y="1682750"/>
          <p14:tracePt t="4810" x="9099550" y="1682750"/>
          <p14:tracePt t="4827" x="9074150" y="1682750"/>
          <p14:tracePt t="4844" x="9029700" y="1682750"/>
          <p14:tracePt t="4861" x="8991600" y="1682750"/>
          <p14:tracePt t="4877" x="8934450" y="1682750"/>
          <p14:tracePt t="4894" x="8896350" y="1682750"/>
          <p14:tracePt t="4910" x="8845550" y="1689100"/>
          <p14:tracePt t="4929" x="8769350" y="1714500"/>
          <p14:tracePt t="4945" x="8648700" y="1758950"/>
          <p14:tracePt t="4960" x="8445500" y="1847850"/>
          <p14:tracePt t="4977" x="8343900" y="1885950"/>
          <p14:tracePt t="4993" x="8210550" y="1962150"/>
          <p14:tracePt t="5010" x="8083550" y="2019300"/>
          <p14:tracePt t="5027" x="7969250" y="2089150"/>
          <p14:tracePt t="5044" x="7797800" y="2178050"/>
          <p14:tracePt t="5060" x="7620000" y="2254250"/>
          <p14:tracePt t="5077" x="7423150" y="2336800"/>
          <p14:tracePt t="5093" x="7251700" y="2419350"/>
          <p14:tracePt t="5110" x="7112000" y="2508250"/>
          <p14:tracePt t="5127" x="7010400" y="2571750"/>
          <p14:tracePt t="5144" x="6902450" y="2667000"/>
          <p14:tracePt t="5160" x="6819900" y="2762250"/>
          <p14:tracePt t="5177" x="6737350" y="2870200"/>
          <p14:tracePt t="5193" x="6699250" y="2933700"/>
          <p14:tracePt t="5210" x="6642100" y="3009900"/>
          <p14:tracePt t="5226" x="6591300" y="3111500"/>
          <p14:tracePt t="5243" x="6534150" y="3200400"/>
          <p14:tracePt t="5259" x="6496050" y="3270250"/>
          <p14:tracePt t="5265" x="6470650" y="3314700"/>
          <p14:tracePt t="5276" x="6464300" y="3333750"/>
          <p14:tracePt t="5293" x="6432550" y="3397250"/>
          <p14:tracePt t="5309" x="6419850" y="3435350"/>
          <p14:tracePt t="5328" x="6407150" y="3473450"/>
          <p14:tracePt t="5345" x="6407150" y="3511550"/>
          <p14:tracePt t="5360" x="6407150" y="3536950"/>
          <p14:tracePt t="5377" x="6407150" y="3594100"/>
          <p14:tracePt t="5393" x="6407150" y="3638550"/>
          <p14:tracePt t="5410" x="6432550" y="3702050"/>
          <p14:tracePt t="5427" x="6515100" y="3790950"/>
          <p14:tracePt t="5443" x="6654800" y="3892550"/>
          <p14:tracePt t="5460" x="6838950" y="3975100"/>
          <p14:tracePt t="5478" x="6985000" y="4013200"/>
          <p14:tracePt t="5493" x="7029450" y="4025900"/>
          <p14:tracePt t="5532" x="7029450" y="4019550"/>
          <p14:tracePt t="5545" x="7029450" y="3994150"/>
          <p14:tracePt t="5560" x="6813550" y="3860800"/>
          <p14:tracePt t="5577" x="6178550" y="3575050"/>
          <p14:tracePt t="5592" x="5784850" y="3448050"/>
          <p14:tracePt t="5609" x="5537200" y="3371850"/>
          <p14:tracePt t="5626" x="5365750" y="3321050"/>
          <p14:tracePt t="5642" x="5257800" y="3295650"/>
          <p14:tracePt t="5659" x="5207000" y="3270250"/>
          <p14:tracePt t="5676" x="5111750" y="3238500"/>
          <p14:tracePt t="5692" x="4997450" y="3162300"/>
          <p14:tracePt t="5709" x="4819650" y="3060700"/>
          <p14:tracePt t="5726" x="4546600" y="2946400"/>
          <p14:tracePt t="5742" x="4133850" y="2774950"/>
          <p14:tracePt t="5760" x="3702050" y="2584450"/>
          <p14:tracePt t="5765" x="3479800" y="2495550"/>
          <p14:tracePt t="5778" x="3130550" y="2368550"/>
          <p14:tracePt t="5792" x="2908300" y="2273300"/>
          <p14:tracePt t="5809" x="2774950" y="2222500"/>
          <p14:tracePt t="5826" x="2698750" y="2216150"/>
          <p14:tracePt t="5843" x="2597150" y="2171700"/>
          <p14:tracePt t="5860" x="2501900" y="2139950"/>
          <p14:tracePt t="5876" x="2368550" y="2114550"/>
          <p14:tracePt t="5892" x="2184400" y="2044700"/>
          <p14:tracePt t="5909" x="1936750" y="1981200"/>
          <p14:tracePt t="5928" x="1593850" y="1879600"/>
          <p14:tracePt t="5942" x="1517650" y="1854200"/>
          <p14:tracePt t="5960" x="1384300" y="1822450"/>
          <p14:tracePt t="5978" x="1289050" y="1784350"/>
          <p14:tracePt t="5992" x="1270000" y="1778000"/>
          <p14:tracePt t="6179" x="1282700" y="1778000"/>
          <p14:tracePt t="6188" x="1295400" y="1784350"/>
          <p14:tracePt t="6200" x="1308100" y="1784350"/>
          <p14:tracePt t="6215" x="1339850" y="1797050"/>
          <p14:tracePt t="6233" x="1384300" y="1797050"/>
          <p14:tracePt t="6249" x="1447800" y="1803400"/>
          <p14:tracePt t="6265" x="1524000" y="1803400"/>
          <p14:tracePt t="6282" x="1625600" y="1803400"/>
          <p14:tracePt t="6298" x="1765300" y="1803400"/>
          <p14:tracePt t="6315" x="1943100" y="1803400"/>
          <p14:tracePt t="6332" x="2108200" y="1803400"/>
          <p14:tracePt t="6349" x="2273300" y="1803400"/>
          <p14:tracePt t="6365" x="2438400" y="1803400"/>
          <p14:tracePt t="6382" x="2578100" y="1790700"/>
          <p14:tracePt t="6399" x="2724150" y="1765300"/>
          <p14:tracePt t="6415" x="2857500" y="1733550"/>
          <p14:tracePt t="6432" x="3022600" y="1682750"/>
          <p14:tracePt t="6448" x="3143250" y="1651000"/>
          <p14:tracePt t="6465" x="3276600" y="1606550"/>
          <p14:tracePt t="6482" x="3397250" y="1574800"/>
          <p14:tracePt t="6498" x="3530600" y="1536700"/>
          <p14:tracePt t="6516" x="3651250" y="1517650"/>
          <p14:tracePt t="6532" x="3790950" y="1492250"/>
          <p14:tracePt t="6548" x="3924300" y="1479550"/>
          <p14:tracePt t="6565" x="4076700" y="1479550"/>
          <p14:tracePt t="6582" x="4241800" y="1479550"/>
          <p14:tracePt t="6600" x="4419600" y="1479550"/>
          <p14:tracePt t="6616" x="4597400" y="1479550"/>
          <p14:tracePt t="6632" x="4914900" y="1479550"/>
          <p14:tracePt t="6649" x="5162550" y="1479550"/>
          <p14:tracePt t="6665" x="5473700" y="1479550"/>
          <p14:tracePt t="6681" x="5816600" y="1479550"/>
          <p14:tracePt t="6698" x="6184900" y="1479550"/>
          <p14:tracePt t="6715" x="6546850" y="1479550"/>
          <p14:tracePt t="6732" x="6889750" y="1479550"/>
          <p14:tracePt t="6749" x="7181850" y="1479550"/>
          <p14:tracePt t="6765" x="7448550" y="1479550"/>
          <p14:tracePt t="6772" x="7575550" y="1479550"/>
          <p14:tracePt t="6781" x="7696200" y="1479550"/>
          <p14:tracePt t="6798" x="7937500" y="1479550"/>
          <p14:tracePt t="6815" x="8140700" y="1460500"/>
          <p14:tracePt t="6833" x="8312150" y="1447800"/>
          <p14:tracePt t="6849" x="8464550" y="1447800"/>
          <p14:tracePt t="6865" x="8521700" y="1435100"/>
          <p14:tracePt t="6882" x="8547100" y="1435100"/>
          <p14:tracePt t="6899" x="8578850" y="1435100"/>
          <p14:tracePt t="6915" x="8585200" y="1435100"/>
          <p14:tracePt t="6932" x="8597900" y="1435100"/>
          <p14:tracePt t="6948" x="8604250" y="1435100"/>
          <p14:tracePt t="6965" x="8623300" y="1435100"/>
          <p14:tracePt t="6982" x="8705850" y="1504950"/>
          <p14:tracePt t="6998" x="8782050" y="1631950"/>
          <p14:tracePt t="7016" x="8839200" y="1746250"/>
          <p14:tracePt t="7032" x="8902700" y="1873250"/>
          <p14:tracePt t="7049" x="8997950" y="2127250"/>
          <p14:tracePt t="7064" x="9042400" y="2286000"/>
          <p14:tracePt t="7081" x="9055100" y="2400300"/>
          <p14:tracePt t="7098" x="9055100" y="2540000"/>
          <p14:tracePt t="7115" x="9055100" y="2654300"/>
          <p14:tracePt t="7131" x="9055100" y="2819400"/>
          <p14:tracePt t="7148" x="9010650" y="2971800"/>
          <p14:tracePt t="7165" x="8959850" y="3130550"/>
          <p14:tracePt t="7181" x="8883650" y="3289300"/>
          <p14:tracePt t="7198" x="8775700" y="3467100"/>
          <p14:tracePt t="7215" x="8699500" y="3613150"/>
          <p14:tracePt t="7232" x="8629650" y="3727450"/>
          <p14:tracePt t="7249" x="8553450" y="3860800"/>
          <p14:tracePt t="7265" x="8489950" y="3962400"/>
          <p14:tracePt t="7283" x="8432800" y="4057650"/>
          <p14:tracePt t="7298" x="8356600" y="4133850"/>
          <p14:tracePt t="7314" x="8293100" y="4178300"/>
          <p14:tracePt t="7332" x="8261350" y="4203700"/>
          <p14:tracePt t="7348" x="8255000" y="4210050"/>
          <p14:tracePt t="7372" x="8248650" y="4216400"/>
          <p14:tracePt t="7587" x="8248650" y="4210050"/>
          <p14:tracePt t="7603" x="8248650" y="4203700"/>
          <p14:tracePt t="7675" x="8242300" y="4203700"/>
          <p14:tracePt t="7684" x="8210550" y="4203700"/>
          <p14:tracePt t="7691" x="8134350" y="4203700"/>
          <p14:tracePt t="7706" x="7918450" y="4203700"/>
          <p14:tracePt t="7723" x="7562850" y="4203700"/>
          <p14:tracePt t="7740" x="7086600" y="4121150"/>
          <p14:tracePt t="7756" x="6642100" y="4051300"/>
          <p14:tracePt t="7773" x="6267450" y="4038600"/>
          <p14:tracePt t="7778" x="6096000" y="4013200"/>
          <p14:tracePt t="7790" x="5943600" y="4013200"/>
          <p14:tracePt t="7808" x="5651500" y="4000500"/>
          <p14:tracePt t="7824" x="5403850" y="3968750"/>
          <p14:tracePt t="7840" x="5111750" y="3949700"/>
          <p14:tracePt t="7857" x="4889500" y="3905250"/>
          <p14:tracePt t="7874" x="4724400" y="3886200"/>
          <p14:tracePt t="7891" x="4540250" y="3822700"/>
          <p14:tracePt t="7906" x="4356100" y="3784600"/>
          <p14:tracePt t="7924" x="4089400" y="3695700"/>
          <p14:tracePt t="7939" x="3803650" y="3613150"/>
          <p14:tracePt t="7956" x="3409950" y="3492500"/>
          <p14:tracePt t="7973" x="3067050" y="3371850"/>
          <p14:tracePt t="7990" x="2870200" y="3282950"/>
          <p14:tracePt t="8006" x="2686050" y="3232150"/>
          <p14:tracePt t="8024" x="2540000" y="3194050"/>
          <p14:tracePt t="8040" x="2336800" y="3130550"/>
          <p14:tracePt t="8057" x="2203450" y="3086100"/>
          <p14:tracePt t="8073" x="2082800" y="3048000"/>
          <p14:tracePt t="8089" x="1981200" y="3003550"/>
          <p14:tracePt t="8107" x="1917700" y="2965450"/>
          <p14:tracePt t="8123" x="1822450" y="2933700"/>
          <p14:tracePt t="8140" x="1739900" y="2895600"/>
          <p14:tracePt t="8156" x="1651000" y="2851150"/>
          <p14:tracePt t="8173" x="1511300" y="2762250"/>
          <p14:tracePt t="8189" x="1416050" y="2724150"/>
          <p14:tracePt t="8207" x="1327150" y="2679700"/>
          <p14:tracePt t="8223" x="1308100" y="2673350"/>
          <p14:tracePt t="8240" x="1301750" y="2673350"/>
          <p14:tracePt t="8257" x="1282700" y="2673350"/>
          <p14:tracePt t="8355" x="1276350" y="2667000"/>
          <p14:tracePt t="8420" x="1276350" y="2660650"/>
          <p14:tracePt t="8436" x="1282700" y="2654300"/>
          <p14:tracePt t="8452" x="1289050" y="2654300"/>
          <p14:tracePt t="8458" x="1295400" y="2654300"/>
          <p14:tracePt t="8473" x="1301750" y="2647950"/>
          <p14:tracePt t="8490" x="1314450" y="2641600"/>
          <p14:tracePt t="8508" x="1346200" y="2635250"/>
          <p14:tracePt t="8523" x="1403350" y="2628900"/>
          <p14:tracePt t="8540" x="1511300" y="2628900"/>
          <p14:tracePt t="8557" x="1625600" y="2628900"/>
          <p14:tracePt t="8572" x="1727200" y="2628900"/>
          <p14:tracePt t="8590" x="1816100" y="2628900"/>
          <p14:tracePt t="8606" x="1892300" y="2628900"/>
          <p14:tracePt t="8624" x="1930400" y="2628900"/>
          <p14:tracePt t="8640" x="1962150" y="2622550"/>
          <p14:tracePt t="8656" x="2006600" y="2622550"/>
          <p14:tracePt t="8673" x="2051050" y="2603500"/>
          <p14:tracePt t="8689" x="2101850" y="2597150"/>
          <p14:tracePt t="8706" x="2139950" y="2597150"/>
          <p14:tracePt t="8722" x="2197100" y="2597150"/>
          <p14:tracePt t="8739" x="2266950" y="2597150"/>
          <p14:tracePt t="8756" x="2317750" y="2597150"/>
          <p14:tracePt t="8772" x="2381250" y="2597150"/>
          <p14:tracePt t="8789" x="2419350" y="2597150"/>
          <p14:tracePt t="8795" x="2444750" y="2597150"/>
          <p14:tracePt t="8806" x="2463800" y="2597150"/>
          <p14:tracePt t="8822" x="2501900" y="2597150"/>
          <p14:tracePt t="8840" x="2559050" y="2597150"/>
          <p14:tracePt t="8857" x="2603500" y="2597150"/>
          <p14:tracePt t="8873" x="2667000" y="2597150"/>
          <p14:tracePt t="8889" x="2705100" y="2597150"/>
          <p14:tracePt t="8906" x="2724150" y="2597150"/>
          <p14:tracePt t="8923" x="2755900" y="2597150"/>
          <p14:tracePt t="8939" x="2781300" y="2597150"/>
          <p14:tracePt t="8956" x="2813050" y="2597150"/>
          <p14:tracePt t="8972" x="2838450" y="2597150"/>
          <p14:tracePt t="8990" x="2857500" y="2597150"/>
          <p14:tracePt t="9006" x="2876550" y="2597150"/>
          <p14:tracePt t="9022" x="2889250" y="2597150"/>
          <p14:tracePt t="9040" x="2901950" y="2597150"/>
          <p14:tracePt t="9056" x="2908300" y="2597150"/>
          <p14:tracePt t="9072" x="2921000" y="2597150"/>
          <p14:tracePt t="9154" x="2927350" y="2597150"/>
          <p14:tracePt t="9245" x="2940050" y="2597150"/>
          <p14:tracePt t="9275" x="2952750" y="2590800"/>
          <p14:tracePt t="9309" x="2959100" y="2590800"/>
          <p14:tracePt t="9317" x="2971800" y="2590800"/>
          <p14:tracePt t="9325" x="2990850" y="2590800"/>
          <p14:tracePt t="9338" x="3035300" y="2590800"/>
          <p14:tracePt t="9355" x="3079750" y="2590800"/>
          <p14:tracePt t="9372" x="3149600" y="2590800"/>
          <p14:tracePt t="9389" x="3213100" y="2590800"/>
          <p14:tracePt t="9405" x="3282950" y="2590800"/>
          <p14:tracePt t="9422" x="3371850" y="2590800"/>
          <p14:tracePt t="9439" x="3479800" y="2590800"/>
          <p14:tracePt t="9456" x="3581400" y="2590800"/>
          <p14:tracePt t="9472" x="3759200" y="2590800"/>
          <p14:tracePt t="9489" x="4076700" y="2590800"/>
          <p14:tracePt t="9505" x="4311650" y="2590800"/>
          <p14:tracePt t="9522" x="4540250" y="2590800"/>
          <p14:tracePt t="9539" x="4756150" y="2590800"/>
          <p14:tracePt t="9555" x="4972050" y="2609850"/>
          <p14:tracePt t="9572" x="5194300" y="2641600"/>
          <p14:tracePt t="9588" x="5435600" y="2673350"/>
          <p14:tracePt t="9605" x="5676900" y="2686050"/>
          <p14:tracePt t="9622" x="5880100" y="2686050"/>
          <p14:tracePt t="9640" x="6057900" y="2686050"/>
          <p14:tracePt t="9655" x="6223000" y="2686050"/>
          <p14:tracePt t="9672" x="6362700" y="2686050"/>
          <p14:tracePt t="9688" x="6553200" y="2679700"/>
          <p14:tracePt t="9705" x="6724650" y="2660650"/>
          <p14:tracePt t="9722" x="6870700" y="2616200"/>
          <p14:tracePt t="9739" x="6965950" y="2578100"/>
          <p14:tracePt t="9755" x="7042150" y="2533650"/>
          <p14:tracePt t="9772" x="7118350" y="2489200"/>
          <p14:tracePt t="9789" x="7162800" y="2463800"/>
          <p14:tracePt t="9795" x="7194550" y="2451100"/>
          <p14:tracePt t="9805" x="7207250" y="2444750"/>
          <p14:tracePt t="9821" x="7258050" y="2425700"/>
          <p14:tracePt t="9838" x="7302500" y="2406650"/>
          <p14:tracePt t="9857" x="7334250" y="2387600"/>
          <p14:tracePt t="9872" x="7378700" y="2355850"/>
          <p14:tracePt t="9889" x="7423150" y="2324100"/>
          <p14:tracePt t="9905" x="7435850" y="2311400"/>
          <p14:tracePt t="9921" x="7435850" y="2305050"/>
          <p14:tracePt t="9938" x="7435850" y="2292350"/>
          <p14:tracePt t="10028" x="7429500" y="2305050"/>
          <p14:tracePt t="10035" x="7416800" y="2317750"/>
          <p14:tracePt t="10043" x="7404100" y="2324100"/>
          <p14:tracePt t="10055" x="7391400" y="2336800"/>
          <p14:tracePt t="10072" x="7346950" y="2368550"/>
          <p14:tracePt t="10088" x="7270750" y="2432050"/>
          <p14:tracePt t="10105" x="7239000" y="2495550"/>
          <p14:tracePt t="10122" x="7194550" y="2609850"/>
          <p14:tracePt t="10138" x="7169150" y="2705100"/>
          <p14:tracePt t="10155" x="7162800" y="2787650"/>
          <p14:tracePt t="10171" x="7162800" y="2844800"/>
          <p14:tracePt t="10188" x="7162800" y="2895600"/>
          <p14:tracePt t="10204" x="7162800" y="2952750"/>
          <p14:tracePt t="10221" x="7162800" y="3003550"/>
          <p14:tracePt t="10238" x="7169150" y="3041650"/>
          <p14:tracePt t="10255" x="7207250" y="3098800"/>
          <p14:tracePt t="10272" x="7226300" y="3143250"/>
          <p14:tracePt t="10289" x="7251700" y="3162300"/>
          <p14:tracePt t="10304" x="7264400" y="3175000"/>
          <p14:tracePt t="10321" x="7283450" y="3194050"/>
          <p14:tracePt t="10357" x="7302500" y="3194050"/>
          <p14:tracePt t="10371" x="7321550" y="3206750"/>
          <p14:tracePt t="10388" x="7334250" y="3206750"/>
          <p14:tracePt t="10404" x="7353300" y="3206750"/>
          <p14:tracePt t="10421" x="7366000" y="3206750"/>
          <p14:tracePt t="10603" x="7359650" y="3206750"/>
          <p14:tracePt t="10739" x="7346950" y="3206750"/>
          <p14:tracePt t="10789" x="7327900" y="3206750"/>
          <p14:tracePt t="10796" x="7315200" y="3206750"/>
          <p14:tracePt t="10810" x="7296150" y="3206750"/>
          <p14:tracePt t="10827" x="7258050" y="3206750"/>
          <p14:tracePt t="10843" x="7213600" y="3206750"/>
          <p14:tracePt t="10859" x="7137400" y="3206750"/>
          <p14:tracePt t="10877" x="7023100" y="3206750"/>
          <p14:tracePt t="10893" x="6870700" y="3219450"/>
          <p14:tracePt t="10911" x="6724650" y="3238500"/>
          <p14:tracePt t="10927" x="6578600" y="3263900"/>
          <p14:tracePt t="10943" x="6464300" y="3276600"/>
          <p14:tracePt t="10960" x="6330950" y="3302000"/>
          <p14:tracePt t="10977" x="6210300" y="3321050"/>
          <p14:tracePt t="10993" x="6007100" y="3340100"/>
          <p14:tracePt t="11009" x="5873750" y="3359150"/>
          <p14:tracePt t="11026" x="5740400" y="3384550"/>
          <p14:tracePt t="11043" x="5600700" y="3403600"/>
          <p14:tracePt t="11060" x="5403850" y="3416300"/>
          <p14:tracePt t="11077" x="5187950" y="3448050"/>
          <p14:tracePt t="11093" x="4933950" y="3479800"/>
          <p14:tracePt t="11109" x="4730750" y="3479800"/>
          <p14:tracePt t="11127" x="4578350" y="3479800"/>
          <p14:tracePt t="11142" x="4451350" y="3479800"/>
          <p14:tracePt t="11159" x="4349750" y="3479800"/>
          <p14:tracePt t="11176" x="4178300" y="3479800"/>
          <p14:tracePt t="11192" x="4038600" y="3479800"/>
          <p14:tracePt t="11209" x="3873500" y="3479800"/>
          <p14:tracePt t="11226" x="3721100" y="3479800"/>
          <p14:tracePt t="11242" x="3543300" y="3479800"/>
          <p14:tracePt t="11260" x="3352800" y="3479800"/>
          <p14:tracePt t="11276" x="3149600" y="3479800"/>
          <p14:tracePt t="11292" x="2971800" y="3479800"/>
          <p14:tracePt t="11298" x="2870200" y="3473450"/>
          <p14:tracePt t="11309" x="2768600" y="3467100"/>
          <p14:tracePt t="11326" x="2628900" y="3467100"/>
          <p14:tracePt t="11344" x="2527300" y="3467100"/>
          <p14:tracePt t="11359" x="2406650" y="3435350"/>
          <p14:tracePt t="11377" x="2336800" y="3435350"/>
          <p14:tracePt t="11392" x="2247900" y="3422650"/>
          <p14:tracePt t="11409" x="2197100" y="3422650"/>
          <p14:tracePt t="11425" x="2095500" y="3422650"/>
          <p14:tracePt t="11442" x="1968500" y="3422650"/>
          <p14:tracePt t="11459" x="1828800" y="3422650"/>
          <p14:tracePt t="11475" x="1689100" y="3422650"/>
          <p14:tracePt t="11492" x="1574800" y="3422650"/>
          <p14:tracePt t="11509" x="1479550" y="3422650"/>
          <p14:tracePt t="11525" x="1390650" y="3422650"/>
          <p14:tracePt t="11542" x="1339850" y="3422650"/>
          <p14:tracePt t="11561" x="1289050" y="3422650"/>
          <p14:tracePt t="11576" x="1282700" y="3422650"/>
          <p14:tracePt t="11593" x="1270000" y="3422650"/>
          <p14:tracePt t="11731" x="1295400" y="3422650"/>
          <p14:tracePt t="11739" x="1346200" y="3422650"/>
          <p14:tracePt t="11754" x="1466850" y="3397250"/>
          <p14:tracePt t="11765" x="1555750" y="3397250"/>
          <p14:tracePt t="11776" x="1631950" y="3384550"/>
          <p14:tracePt t="11792" x="1854200" y="3333750"/>
          <p14:tracePt t="11809" x="1936750" y="3333750"/>
          <p14:tracePt t="11826" x="2057400" y="3308350"/>
          <p14:tracePt t="11842" x="2159000" y="3302000"/>
          <p14:tracePt t="11858" x="2254250" y="3282950"/>
          <p14:tracePt t="11875" x="2336800" y="3270250"/>
          <p14:tracePt t="11892" x="2425700" y="3244850"/>
          <p14:tracePt t="11909" x="2533650" y="3225800"/>
          <p14:tracePt t="11925" x="2635250" y="3219450"/>
          <p14:tracePt t="11942" x="2724150" y="3206750"/>
          <p14:tracePt t="11959" x="2781300" y="3200400"/>
          <p14:tracePt t="11976" x="2851150" y="3181350"/>
          <p14:tracePt t="11992" x="2940050" y="3175000"/>
          <p14:tracePt t="12008" x="3009900" y="3175000"/>
          <p14:tracePt t="12025" x="3073400" y="3155950"/>
          <p14:tracePt t="12042" x="3136900" y="3149600"/>
          <p14:tracePt t="12058" x="3194050" y="3136900"/>
          <p14:tracePt t="12076" x="3257550" y="3130550"/>
          <p14:tracePt t="12093" x="3365500" y="3111500"/>
          <p14:tracePt t="12109" x="3454400" y="3111500"/>
          <p14:tracePt t="12126" x="3536950" y="3111500"/>
          <p14:tracePt t="12142" x="3575050" y="3111500"/>
          <p14:tracePt t="12159" x="3606800" y="3111500"/>
          <p14:tracePt t="12176" x="3613150" y="3111500"/>
          <p14:tracePt t="12192" x="3625850" y="3111500"/>
          <p14:tracePt t="12346" x="3632200" y="3111500"/>
          <p14:tracePt t="12354" x="3644900" y="3111500"/>
          <p14:tracePt t="12364" x="3670300" y="3111500"/>
          <p14:tracePt t="12377" x="3708400" y="3111500"/>
          <p14:tracePt t="12392" x="3778250" y="3111500"/>
          <p14:tracePt t="12408" x="3905250" y="3111500"/>
          <p14:tracePt t="12425" x="3981450" y="3130550"/>
          <p14:tracePt t="12441" x="4038600" y="3136900"/>
          <p14:tracePt t="12458" x="4083050" y="3136900"/>
          <p14:tracePt t="12475" x="4121150" y="3149600"/>
          <p14:tracePt t="12491" x="4146550" y="3149600"/>
          <p14:tracePt t="12508" x="4184650" y="3149600"/>
          <p14:tracePt t="12525" x="4229100" y="3149600"/>
          <p14:tracePt t="12542" x="4260850" y="3149600"/>
          <p14:tracePt t="12558" x="4279900" y="3149600"/>
          <p14:tracePt t="12576" x="4286250" y="3149600"/>
          <p14:tracePt t="12593" x="4305300" y="3155950"/>
          <p14:tracePt t="12608" x="4362450" y="3200400"/>
          <p14:tracePt t="12625" x="4451350" y="3244850"/>
          <p14:tracePt t="12641" x="4495800" y="3276600"/>
          <p14:tracePt t="12658" x="4527550" y="3295650"/>
          <p14:tracePt t="12675" x="4552950" y="3321050"/>
          <p14:tracePt t="12691" x="4597400" y="3378200"/>
          <p14:tracePt t="12708" x="4654550" y="3448050"/>
          <p14:tracePt t="12725" x="4737100" y="3524250"/>
          <p14:tracePt t="12741" x="4794250" y="3594100"/>
          <p14:tracePt t="12758" x="4800600" y="3619500"/>
          <p14:tracePt t="12774" x="4800600" y="3625850"/>
          <p14:tracePt t="12979" x="4819650" y="3625850"/>
          <p14:tracePt t="12988" x="4832350" y="3625850"/>
          <p14:tracePt t="13000" x="4845050" y="3625850"/>
          <p14:tracePt t="13017" x="4864100" y="3625850"/>
          <p14:tracePt t="13032" x="4883150" y="3638550"/>
          <p14:tracePt t="13483" x="4889500" y="3638550"/>
          <p14:tracePt t="13798" x="4889500" y="3657600"/>
          <p14:tracePt t="13803" x="4876800" y="3676650"/>
          <p14:tracePt t="13817" x="4845050" y="3746500"/>
          <p14:tracePt t="13834" x="4800600" y="3835400"/>
          <p14:tracePt t="13850" x="4743450" y="3937000"/>
          <p14:tracePt t="13866" x="4705350" y="4013200"/>
          <p14:tracePt t="13884" x="4654550" y="4083050"/>
          <p14:tracePt t="13899" x="4616450" y="4121150"/>
          <p14:tracePt t="13917" x="4584700" y="4178300"/>
          <p14:tracePt t="13933" x="4552950" y="4197350"/>
          <p14:tracePt t="13949" x="4495800" y="4241800"/>
          <p14:tracePt t="13966" x="4438650" y="4273550"/>
          <p14:tracePt t="13984" x="4362450" y="4318000"/>
          <p14:tracePt t="14001" x="4292600" y="4349750"/>
          <p14:tracePt t="14016" x="4210050" y="4387850"/>
          <p14:tracePt t="14033" x="4152900" y="4406900"/>
          <p14:tracePt t="14049" x="4102100" y="4438650"/>
          <p14:tracePt t="14066" x="4057650" y="4476750"/>
          <p14:tracePt t="14083" x="3981450" y="4508500"/>
          <p14:tracePt t="14099" x="3905250" y="4533900"/>
          <p14:tracePt t="14116" x="3835400" y="4565650"/>
          <p14:tracePt t="14133" x="3759200" y="4597400"/>
          <p14:tracePt t="14149" x="3657600" y="4635500"/>
          <p14:tracePt t="14166" x="3587750" y="4648200"/>
          <p14:tracePt t="14183" x="3549650" y="4660900"/>
          <p14:tracePt t="14201" x="3505200" y="4660900"/>
          <p14:tracePt t="14216" x="3429000" y="4660900"/>
          <p14:tracePt t="14232" x="3321050" y="4660900"/>
          <p14:tracePt t="14249" x="3162300" y="4648200"/>
          <p14:tracePt t="14266" x="2933700" y="4616450"/>
          <p14:tracePt t="14283" x="2730500" y="4616450"/>
          <p14:tracePt t="14289" x="2679700" y="4616450"/>
          <p14:tracePt t="14299" x="2641600" y="4616450"/>
          <p14:tracePt t="14317" x="2616200" y="4616450"/>
          <p14:tracePt t="14333" x="2597150" y="4616450"/>
          <p14:tracePt t="14350" x="2559050" y="4654550"/>
          <p14:tracePt t="14366" x="2508250" y="4718050"/>
          <p14:tracePt t="14384" x="2457450" y="4806950"/>
          <p14:tracePt t="14400" x="2393950" y="4946650"/>
          <p14:tracePt t="14416" x="2368550" y="5105400"/>
          <p14:tracePt t="14432" x="2343150" y="5187950"/>
          <p14:tracePt t="14449" x="2336800" y="5283200"/>
          <p14:tracePt t="14466" x="2317750" y="5340350"/>
          <p14:tracePt t="14482" x="2305050" y="5384800"/>
          <p14:tracePt t="14501" x="2298700" y="5410200"/>
          <p14:tracePt t="14516" x="2279650" y="5429250"/>
          <p14:tracePt t="14532" x="2273300" y="5454650"/>
          <p14:tracePt t="14549" x="2254250" y="5486400"/>
          <p14:tracePt t="14566" x="2247900" y="5499100"/>
          <p14:tracePt t="14582" x="2235200" y="5518150"/>
          <p14:tracePt t="14599" x="2228850" y="5518150"/>
          <p14:tracePt t="14616" x="2222500" y="5524500"/>
          <p14:tracePt t="14683" x="2216150" y="5530850"/>
          <p14:tracePt t="15341" x="2203450" y="5543550"/>
          <p14:tracePt t="15387" x="2203450" y="5549900"/>
          <p14:tracePt t="15428" x="2203450" y="5562600"/>
          <p14:tracePt t="15468" x="2209800" y="5568950"/>
          <p14:tracePt t="15492" x="2228850" y="5568950"/>
          <p14:tracePt t="15502" x="2235200" y="5568950"/>
          <p14:tracePt t="15511" x="2254250" y="5568950"/>
          <p14:tracePt t="15525" x="2292350" y="5568950"/>
          <p14:tracePt t="15542" x="2330450" y="5568950"/>
          <p14:tracePt t="15560" x="2374900" y="5568950"/>
          <p14:tracePt t="15575" x="2438400" y="5568950"/>
          <p14:tracePt t="15592" x="2527300" y="5568950"/>
          <p14:tracePt t="15608" x="2584450" y="5568950"/>
          <p14:tracePt t="15625" x="2635250" y="5568950"/>
          <p14:tracePt t="15642" x="2667000" y="5568950"/>
          <p14:tracePt t="15658" x="2686050" y="5568950"/>
          <p14:tracePt t="15675" x="2705100" y="5568950"/>
          <p14:tracePt t="15692" x="2717800" y="5568950"/>
          <p14:tracePt t="15709" x="2724150" y="5568950"/>
          <p14:tracePt t="15726" x="2736850" y="5568950"/>
          <p14:tracePt t="15748" x="2743200" y="5568950"/>
          <p14:tracePt t="15763" x="2755900" y="5568950"/>
          <p14:tracePt t="15803" x="2768600" y="5568950"/>
          <p14:tracePt t="15828" x="2774950" y="5568950"/>
          <p14:tracePt t="15834" x="2787650" y="5568950"/>
          <p14:tracePt t="15851" x="2806700" y="5568950"/>
          <p14:tracePt t="15860" x="2813050" y="5568950"/>
          <p14:tracePt t="15875" x="2825750" y="5568950"/>
          <p14:tracePt t="15892" x="2832100" y="5568950"/>
          <p14:tracePt t="15908" x="2844800" y="5568950"/>
          <p14:tracePt t="15926" x="2863850" y="5568950"/>
          <p14:tracePt t="15942" x="2889250" y="5556250"/>
          <p14:tracePt t="15958" x="2895600" y="5556250"/>
          <p14:tracePt t="15975" x="2921000" y="5549900"/>
          <p14:tracePt t="15991" x="2940050" y="5543550"/>
          <p14:tracePt t="16008" x="2946400" y="5537200"/>
          <p14:tracePt t="16025" x="2952750" y="5537200"/>
          <p14:tracePt t="16042" x="2965450" y="5530850"/>
          <p14:tracePt t="16058" x="2978150" y="5530850"/>
          <p14:tracePt t="16076" x="2997200" y="5518150"/>
          <p14:tracePt t="16109" x="3003550" y="5518150"/>
          <p14:tracePt t="16172" x="3009900" y="5518150"/>
          <p14:tracePt t="16204" x="3009900" y="5511800"/>
          <p14:tracePt t="16211" x="3009900" y="5492750"/>
          <p14:tracePt t="16225" x="3009900" y="5467350"/>
          <p14:tracePt t="16241" x="3003550" y="5448300"/>
          <p14:tracePt t="16258" x="3003550" y="5435600"/>
          <p14:tracePt t="16275" x="3003550" y="5416550"/>
          <p14:tracePt t="16291" x="2990850" y="5397500"/>
          <p14:tracePt t="16308" x="2990850" y="5384800"/>
          <p14:tracePt t="16315" x="2990850" y="5378450"/>
          <p14:tracePt t="16325" x="2990850" y="5365750"/>
          <p14:tracePt t="16342" x="2990850" y="5359400"/>
          <p14:tracePt t="16358" x="2984500" y="5334000"/>
          <p14:tracePt t="16377" x="2984500" y="5327650"/>
          <p14:tracePt t="16392" x="2984500" y="5295900"/>
          <p14:tracePt t="16409" x="2971800" y="5264150"/>
          <p14:tracePt t="16425" x="2971800" y="5251450"/>
          <p14:tracePt t="16441" x="2971800" y="5238750"/>
          <p14:tracePt t="16458" x="2971800" y="5226050"/>
          <p14:tracePt t="16586" x="2971800" y="5232400"/>
          <p14:tracePt t="16598" x="2971800" y="5270500"/>
          <p14:tracePt t="16609" x="2965450" y="5295900"/>
          <p14:tracePt t="16624" x="2946400" y="5359400"/>
          <p14:tracePt t="16641" x="2946400" y="5397500"/>
          <p14:tracePt t="16899" x="2946400" y="5403850"/>
          <p14:tracePt t="16915" x="2952750" y="5403850"/>
          <p14:tracePt t="16925" x="2959100" y="5403850"/>
          <p14:tracePt t="16935" x="2978150" y="5403850"/>
          <p14:tracePt t="16952" x="3009900" y="5403850"/>
          <p14:tracePt t="16970" x="3035300" y="5403850"/>
          <p14:tracePt t="16985" x="3073400" y="5403850"/>
          <p14:tracePt t="17003" x="3117850" y="5403850"/>
          <p14:tracePt t="17018" x="3168650" y="5403850"/>
          <p14:tracePt t="17035" x="3219450" y="5397500"/>
          <p14:tracePt t="17052" x="3257550" y="5384800"/>
          <p14:tracePt t="17068" x="3308350" y="5384800"/>
          <p14:tracePt t="17088" x="3340100" y="5378450"/>
          <p14:tracePt t="17102" x="3365500" y="5378450"/>
          <p14:tracePt t="17119" x="3397250" y="5365750"/>
          <p14:tracePt t="17136" x="3416300" y="5365750"/>
          <p14:tracePt t="17152" x="3441700" y="5359400"/>
          <p14:tracePt t="17169" x="3460750" y="5359400"/>
          <p14:tracePt t="17185" x="3492500" y="5346700"/>
          <p14:tracePt t="17202" x="3492500" y="5340350"/>
          <p14:tracePt t="17219" x="3524250" y="5340350"/>
          <p14:tracePt t="17236" x="3543300" y="5327650"/>
          <p14:tracePt t="17252" x="3568700" y="5321300"/>
          <p14:tracePt t="17268" x="3587750" y="5321300"/>
          <p14:tracePt t="17285" x="3619500" y="5321300"/>
          <p14:tracePt t="17304" x="3638550" y="5321300"/>
          <p14:tracePt t="17318" x="3657600" y="5308600"/>
          <p14:tracePt t="17335" x="3663950" y="5308600"/>
          <p14:tracePt t="17352" x="3676650" y="5308600"/>
          <p14:tracePt t="17368" x="3683000" y="5308600"/>
          <p14:tracePt t="17468" x="3689350" y="5321300"/>
          <p14:tracePt t="17476" x="3702050" y="5340350"/>
          <p14:tracePt t="17485" x="3702050" y="5353050"/>
          <p14:tracePt t="17503" x="3702050" y="5384800"/>
          <p14:tracePt t="17519" x="3702050" y="5410200"/>
          <p14:tracePt t="17536" x="3702050" y="5416550"/>
          <p14:tracePt t="17796" x="3708400" y="5422900"/>
          <p14:tracePt t="17804" x="3714750" y="5422900"/>
          <p14:tracePt t="17816" x="3733800" y="5422900"/>
          <p14:tracePt t="17832" x="3778250" y="5416550"/>
          <p14:tracePt t="17849" x="3860800" y="5397500"/>
          <p14:tracePt t="17865" x="3905250" y="5391150"/>
          <p14:tracePt t="17882" x="3937000" y="5378450"/>
          <p14:tracePt t="17898" x="3949700" y="5378450"/>
          <p14:tracePt t="17915" x="3962400" y="5372100"/>
          <p14:tracePt t="17931" x="4006850" y="5365750"/>
          <p14:tracePt t="17948" x="4025900" y="5359400"/>
          <p14:tracePt t="17965" x="4051300" y="5353050"/>
          <p14:tracePt t="17982" x="4070350" y="5353050"/>
          <p14:tracePt t="17998" x="4083050" y="5340350"/>
          <p14:tracePt t="18015" x="4089400" y="5340350"/>
          <p14:tracePt t="18031" x="4095750" y="5340350"/>
          <p14:tracePt t="18149" x="4095750" y="5346700"/>
          <p14:tracePt t="18157" x="4095750" y="5353050"/>
          <p14:tracePt t="18172" x="4095750" y="5365750"/>
          <p14:tracePt t="18181" x="4114800" y="5384800"/>
          <p14:tracePt t="18198" x="4114800" y="5403850"/>
          <p14:tracePt t="18216" x="4114800" y="5416550"/>
          <p14:tracePt t="18232" x="4114800" y="5422900"/>
          <p14:tracePt t="18248" x="4114800" y="5441950"/>
          <p14:tracePt t="18265" x="4114800" y="5454650"/>
          <p14:tracePt t="18281" x="4114800" y="5461000"/>
          <p14:tracePt t="18515" x="4114800" y="5467350"/>
          <p14:tracePt t="18523" x="4146550" y="5492750"/>
          <p14:tracePt t="18532" x="4178300" y="5511800"/>
          <p14:tracePt t="18548" x="4273550" y="5556250"/>
          <p14:tracePt t="18565" x="4349750" y="5581650"/>
          <p14:tracePt t="18581" x="4400550" y="5600700"/>
          <p14:tracePt t="18598" x="4457700" y="5626100"/>
          <p14:tracePt t="18614" x="4470400" y="5632450"/>
          <p14:tracePt t="18631" x="4489450" y="5645150"/>
          <p14:tracePt t="18648" x="4540250" y="5664200"/>
          <p14:tracePt t="18664" x="4768850" y="5765800"/>
          <p14:tracePt t="18681" x="5003800" y="5861050"/>
          <p14:tracePt t="18698" x="5251450" y="5962650"/>
          <p14:tracePt t="18714" x="5505450" y="6026150"/>
          <p14:tracePt t="18731" x="5708650" y="6057900"/>
          <p14:tracePt t="18748" x="5880100" y="6089650"/>
          <p14:tracePt t="18764" x="5994400" y="6089650"/>
          <p14:tracePt t="18781" x="6096000" y="6089650"/>
          <p14:tracePt t="18797" x="6197600" y="6089650"/>
          <p14:tracePt t="18803" x="6248400" y="6089650"/>
          <p14:tracePt t="18815" x="6292850" y="6089650"/>
          <p14:tracePt t="18831" x="6388100" y="6057900"/>
          <p14:tracePt t="18849" x="6508750" y="6032500"/>
          <p14:tracePt t="18865" x="6686550" y="5975350"/>
          <p14:tracePt t="18881" x="6781800" y="5949950"/>
          <p14:tracePt t="18897" x="6851650" y="5924550"/>
          <p14:tracePt t="18914" x="6902450" y="5905500"/>
          <p14:tracePt t="18931" x="6965950" y="5880100"/>
          <p14:tracePt t="18947" x="7054850" y="5835650"/>
          <p14:tracePt t="18964" x="7105650" y="5803900"/>
          <p14:tracePt t="18981" x="7156450" y="5753100"/>
          <p14:tracePt t="18998" x="7194550" y="5715000"/>
          <p14:tracePt t="19014" x="7213600" y="5676900"/>
          <p14:tracePt t="19032" x="7213600" y="5651500"/>
          <p14:tracePt t="19049" x="7232650" y="5619750"/>
          <p14:tracePt t="19064" x="7232650" y="5575300"/>
          <p14:tracePt t="19081" x="7232650" y="5537200"/>
          <p14:tracePt t="19098" x="7232650" y="5518150"/>
          <p14:tracePt t="19114" x="7219950" y="5492750"/>
          <p14:tracePt t="19131" x="7200900" y="5467350"/>
          <p14:tracePt t="19147" x="7169150" y="5429250"/>
          <p14:tracePt t="19165" x="7124700" y="5403850"/>
          <p14:tracePt t="19181" x="7048500" y="5340350"/>
          <p14:tracePt t="19197" x="6985000" y="5295900"/>
          <p14:tracePt t="19214" x="6858000" y="5207000"/>
          <p14:tracePt t="19232" x="6731000" y="5149850"/>
          <p14:tracePt t="19248" x="6597650" y="5080000"/>
          <p14:tracePt t="19265" x="6445250" y="5022850"/>
          <p14:tracePt t="19280" x="6356350" y="4997450"/>
          <p14:tracePt t="19297" x="6286500" y="4984750"/>
          <p14:tracePt t="19314" x="6229350" y="4978400"/>
          <p14:tracePt t="19330" x="6159500" y="4978400"/>
          <p14:tracePt t="19347" x="6064250" y="4933950"/>
          <p14:tracePt t="19364" x="5988050" y="4933950"/>
          <p14:tracePt t="19380" x="5861050" y="4902200"/>
          <p14:tracePt t="19397" x="5740400" y="4895850"/>
          <p14:tracePt t="19414" x="5562600" y="4876800"/>
          <p14:tracePt t="19430" x="5403850" y="4845050"/>
          <p14:tracePt t="19448" x="5251450" y="4838700"/>
          <p14:tracePt t="19463" x="5130800" y="4819650"/>
          <p14:tracePt t="19481" x="4991100" y="4819650"/>
          <p14:tracePt t="19498" x="4940300" y="4819650"/>
          <p14:tracePt t="19513" x="4902200" y="4819650"/>
          <p14:tracePt t="19531" x="4857750" y="4819650"/>
          <p14:tracePt t="19547" x="4787900" y="4838700"/>
          <p14:tracePt t="19564" x="4718050" y="4857750"/>
          <p14:tracePt t="19580" x="4648200" y="4883150"/>
          <p14:tracePt t="19601" x="4540250" y="4927600"/>
          <p14:tracePt t="19613" x="4527550" y="4933950"/>
          <p14:tracePt t="19630" x="4476750" y="4978400"/>
          <p14:tracePt t="19648" x="4438650" y="5035550"/>
          <p14:tracePt t="19664" x="4406900" y="5086350"/>
          <p14:tracePt t="19680" x="4387850" y="5168900"/>
          <p14:tracePt t="19697" x="4362450" y="5207000"/>
          <p14:tracePt t="19713" x="4349750" y="5251450"/>
          <p14:tracePt t="19730" x="4349750" y="5302250"/>
          <p14:tracePt t="19747" x="4349750" y="5365750"/>
          <p14:tracePt t="19763" x="4349750" y="5403850"/>
          <p14:tracePt t="19781" x="4349750" y="5467350"/>
          <p14:tracePt t="19798" x="4349750" y="5524500"/>
          <p14:tracePt t="19804" x="4368800" y="5575300"/>
          <p14:tracePt t="19813" x="4375150" y="5600700"/>
          <p14:tracePt t="19832" x="4419600" y="5689600"/>
          <p14:tracePt t="19849" x="4457700" y="5746750"/>
          <p14:tracePt t="19864" x="4502150" y="5791200"/>
          <p14:tracePt t="19880" x="4578350" y="5835650"/>
          <p14:tracePt t="19896" x="4616450" y="5854700"/>
          <p14:tracePt t="19913" x="4692650" y="5899150"/>
          <p14:tracePt t="19930" x="4787900" y="5924550"/>
          <p14:tracePt t="19946" x="4946650" y="5962650"/>
          <p14:tracePt t="19963" x="5118100" y="5981700"/>
          <p14:tracePt t="19980" x="5232400" y="6000750"/>
          <p14:tracePt t="19997" x="5327650" y="6013450"/>
          <p14:tracePt t="20013" x="5435600" y="6038850"/>
          <p14:tracePt t="20032" x="5511800" y="6038850"/>
          <p14:tracePt t="20046" x="5588000" y="6038850"/>
          <p14:tracePt t="20064" x="5702300" y="6038850"/>
          <p14:tracePt t="20081" x="5854700" y="6038850"/>
          <p14:tracePt t="20097" x="6121400" y="6038850"/>
          <p14:tracePt t="20113" x="6299200" y="6038850"/>
          <p14:tracePt t="20130" x="6464300" y="6038850"/>
          <p14:tracePt t="20147" x="6584950" y="6038850"/>
          <p14:tracePt t="20163" x="6686550" y="6038850"/>
          <p14:tracePt t="20179" x="6781800" y="6038850"/>
          <p14:tracePt t="20196" x="6845300" y="5988050"/>
          <p14:tracePt t="20213" x="6908800" y="5937250"/>
          <p14:tracePt t="20230" x="6991350" y="5873750"/>
          <p14:tracePt t="20246" x="7048500" y="5816600"/>
          <p14:tracePt t="20263" x="7092950" y="5753100"/>
          <p14:tracePt t="20280" x="7137400" y="5708650"/>
          <p14:tracePt t="20298" x="7169150" y="5670550"/>
          <p14:tracePt t="20313" x="7175500" y="5651500"/>
          <p14:tracePt t="20330" x="7175500" y="5626100"/>
          <p14:tracePt t="20347" x="7188200" y="5594350"/>
          <p14:tracePt t="20363" x="7188200" y="5549900"/>
          <p14:tracePt t="20380" x="7181850" y="5499100"/>
          <p14:tracePt t="20396" x="7137400" y="5422900"/>
          <p14:tracePt t="20413" x="7092950" y="5365750"/>
          <p14:tracePt t="20430" x="7023100" y="5295900"/>
          <p14:tracePt t="20446" x="6959600" y="5245100"/>
          <p14:tracePt t="20463" x="6877050" y="5194300"/>
          <p14:tracePt t="20480" x="6800850" y="5156200"/>
          <p14:tracePt t="20496" x="6692900" y="5099050"/>
          <p14:tracePt t="20513" x="6635750" y="5073650"/>
          <p14:tracePt t="20529" x="6584950" y="5048250"/>
          <p14:tracePt t="20546" x="6521450" y="5029200"/>
          <p14:tracePt t="20563" x="6470650" y="5003800"/>
          <p14:tracePt t="20579" x="6375400" y="4959350"/>
          <p14:tracePt t="20596" x="6318250" y="4953000"/>
          <p14:tracePt t="20613" x="6229350" y="4927600"/>
          <p14:tracePt t="20629" x="6159500" y="4914900"/>
          <p14:tracePt t="20646" x="6089650" y="4908550"/>
          <p14:tracePt t="20664" x="6026150" y="4908550"/>
          <p14:tracePt t="20681" x="5975350" y="4908550"/>
          <p14:tracePt t="20696" x="5918200" y="4908550"/>
          <p14:tracePt t="20713" x="5905500" y="4908550"/>
          <p14:tracePt t="20932" x="5918200" y="4908550"/>
          <p14:tracePt t="20941" x="5924550" y="4908550"/>
          <p14:tracePt t="20952" x="5956300" y="4908550"/>
          <p14:tracePt t="20969" x="6064250" y="4883150"/>
          <p14:tracePt t="20984" x="6153150" y="4864100"/>
          <p14:tracePt t="21001" x="6235700" y="4857750"/>
          <p14:tracePt t="21019" x="6343650" y="4832350"/>
          <p14:tracePt t="21035" x="6489700" y="4781550"/>
          <p14:tracePt t="21051" x="6629400" y="4711700"/>
          <p14:tracePt t="21067" x="6807200" y="4610100"/>
          <p14:tracePt t="21084" x="6921500" y="4502150"/>
          <p14:tracePt t="21101" x="6997700" y="4413250"/>
          <p14:tracePt t="21117" x="7023100" y="4356100"/>
          <p14:tracePt t="21134" x="7042150" y="4298950"/>
          <p14:tracePt t="21151" x="7048500" y="4248150"/>
          <p14:tracePt t="21168" x="7048500" y="4216400"/>
          <p14:tracePt t="21184" x="7048500" y="4197350"/>
          <p14:tracePt t="21284" x="7054850" y="4197350"/>
          <p14:tracePt t="21302" x="7061200" y="4197350"/>
          <p14:tracePt t="21309" x="7080250" y="4197350"/>
          <p14:tracePt t="21317" x="7118350" y="4197350"/>
          <p14:tracePt t="21333" x="7219950" y="4197350"/>
          <p14:tracePt t="21350" x="7308850" y="4197350"/>
          <p14:tracePt t="21367" x="7461250" y="4197350"/>
          <p14:tracePt t="21383" x="7727950" y="4197350"/>
          <p14:tracePt t="21400" x="7918450" y="4184650"/>
          <p14:tracePt t="21417" x="8147050" y="4152900"/>
          <p14:tracePt t="21434" x="8388350" y="4121150"/>
          <p14:tracePt t="21451" x="8642350" y="4070350"/>
          <p14:tracePt t="21467" x="8890000" y="4038600"/>
          <p14:tracePt t="21483" x="9118600" y="3994150"/>
          <p14:tracePt t="21501" x="9359900" y="3930650"/>
          <p14:tracePt t="21517" x="9594850" y="3835400"/>
          <p14:tracePt t="21535" x="9798050" y="3740150"/>
          <p14:tracePt t="21550" x="9956800" y="3651250"/>
          <p14:tracePt t="21567" x="10109200" y="3556000"/>
          <p14:tracePt t="21584" x="10363200" y="3314700"/>
          <p14:tracePt t="21600" x="10509250" y="3067050"/>
          <p14:tracePt t="21617" x="10610850" y="2857500"/>
          <p14:tracePt t="21633" x="10699750" y="2597150"/>
          <p14:tracePt t="21650" x="10763250" y="2400300"/>
          <p14:tracePt t="21667" x="10775950" y="2228850"/>
          <p14:tracePt t="21683" x="10795000" y="2089150"/>
          <p14:tracePt t="21701" x="10795000" y="1949450"/>
          <p14:tracePt t="21717" x="10795000" y="1809750"/>
          <p14:tracePt t="21733" x="10795000" y="1701800"/>
          <p14:tracePt t="21750" x="10737850" y="1593850"/>
          <p14:tracePt t="21768" x="10674350" y="1504950"/>
          <p14:tracePt t="21784" x="10521950" y="1365250"/>
          <p14:tracePt t="21800" x="10356850" y="1250950"/>
          <p14:tracePt t="21817" x="10172700" y="1143000"/>
          <p14:tracePt t="21833" x="9944100" y="1028700"/>
          <p14:tracePt t="21850" x="9664700" y="908050"/>
          <p14:tracePt t="21867" x="9378950" y="806450"/>
          <p14:tracePt t="21883" x="9112250" y="717550"/>
          <p14:tracePt t="21900" x="8864600" y="654050"/>
          <p14:tracePt t="21917" x="8636000" y="590550"/>
          <p14:tracePt t="21933" x="8451850" y="552450"/>
          <p14:tracePt t="21952" x="8305800" y="520700"/>
          <p14:tracePt t="21969" x="8039100" y="488950"/>
          <p14:tracePt t="21983" x="7937500" y="469900"/>
          <p14:tracePt t="22000" x="7594600" y="463550"/>
          <p14:tracePt t="22017" x="7378700" y="463550"/>
          <p14:tracePt t="22034" x="7162800" y="463550"/>
          <p14:tracePt t="22050" x="6985000" y="463550"/>
          <p14:tracePt t="22067" x="6845300" y="463550"/>
          <p14:tracePt t="22083" x="6737350" y="469900"/>
          <p14:tracePt t="22101" x="6629400" y="501650"/>
          <p14:tracePt t="22117" x="6521450" y="558800"/>
          <p14:tracePt t="22134" x="6381750" y="647700"/>
          <p14:tracePt t="22150" x="6248400" y="742950"/>
          <p14:tracePt t="22167" x="6134100" y="863600"/>
          <p14:tracePt t="22184" x="6045200" y="990600"/>
          <p14:tracePt t="22201" x="5892800" y="1200150"/>
          <p14:tracePt t="22217" x="5829300" y="1327150"/>
          <p14:tracePt t="22233" x="5778500" y="1447800"/>
          <p14:tracePt t="22250" x="5708650" y="1612900"/>
          <p14:tracePt t="22266" x="5683250" y="1739900"/>
          <p14:tracePt t="22283" x="5645150" y="1873250"/>
          <p14:tracePt t="22300" x="5626100" y="1993900"/>
          <p14:tracePt t="22306" x="5607050" y="2063750"/>
          <p14:tracePt t="22316" x="5575300" y="2139950"/>
          <p14:tracePt t="22333" x="5568950" y="2298700"/>
          <p14:tracePt t="22350" x="5543550" y="2438400"/>
          <p14:tracePt t="22366" x="5518150" y="2609850"/>
          <p14:tracePt t="22383" x="5505450" y="2762250"/>
          <p14:tracePt t="22400" x="5505450" y="3003550"/>
          <p14:tracePt t="22416" x="5505450" y="3194050"/>
          <p14:tracePt t="22433" x="5518150" y="3346450"/>
          <p14:tracePt t="22450" x="5537200" y="3517900"/>
          <p14:tracePt t="22467" x="5575300" y="3663950"/>
          <p14:tracePt t="22483" x="5657850" y="3803650"/>
          <p14:tracePt t="22501" x="5715000" y="3911600"/>
          <p14:tracePt t="22516" x="5778500" y="4013200"/>
          <p14:tracePt t="22533" x="5892800" y="4133850"/>
          <p14:tracePt t="22551" x="6070600" y="4267200"/>
          <p14:tracePt t="22568" x="6261100" y="4394200"/>
          <p14:tracePt t="22584" x="6477000" y="4514850"/>
          <p14:tracePt t="22599" x="6661150" y="4616450"/>
          <p14:tracePt t="22616" x="6991350" y="4775200"/>
          <p14:tracePt t="22633" x="7169150" y="4857750"/>
          <p14:tracePt t="22649" x="7302500" y="4914900"/>
          <p14:tracePt t="22666" x="7404100" y="4953000"/>
          <p14:tracePt t="22683" x="7461250" y="4978400"/>
          <p14:tracePt t="22700" x="7512050" y="4991100"/>
          <p14:tracePt t="22716" x="7543800" y="4997450"/>
          <p14:tracePt t="22733" x="7588250" y="4997450"/>
          <p14:tracePt t="22749" x="7639050" y="4997450"/>
          <p14:tracePt t="22766" x="7702550" y="4997450"/>
          <p14:tracePt t="22784" x="7829550" y="4997450"/>
          <p14:tracePt t="22802" x="8001000" y="4997450"/>
          <p14:tracePt t="22816" x="8089900" y="4997450"/>
          <p14:tracePt t="22833" x="8140700" y="4997450"/>
          <p14:tracePt t="22849" x="8178800" y="4997450"/>
          <p14:tracePt t="22866" x="8210550" y="4997450"/>
          <p14:tracePt t="22883" x="8229600" y="4997450"/>
          <p14:tracePt t="22899" x="8242300" y="5010150"/>
          <p14:tracePt t="22916" x="8248650" y="5010150"/>
          <p14:tracePt t="22933" x="8255000" y="5010150"/>
          <p14:tracePt t="22949" x="8261350" y="5016500"/>
          <p14:tracePt t="22967" x="8274050" y="5029200"/>
          <p14:tracePt t="23000" x="8274050" y="5041900"/>
          <p14:tracePt t="23016" x="8274050" y="5105400"/>
          <p14:tracePt t="23033" x="8274050" y="5168900"/>
          <p14:tracePt t="23049" x="8274050" y="5213350"/>
          <p14:tracePt t="23066" x="8274050" y="5232400"/>
          <p14:tracePt t="23082" x="8274050" y="5245100"/>
          <p14:tracePt t="23645" x="8274050" y="5251450"/>
          <p14:tracePt t="23659" x="8274050" y="5264150"/>
          <p14:tracePt t="23677" x="8274050" y="5270500"/>
          <p14:tracePt t="23691" x="8274050" y="5276850"/>
          <p14:tracePt t="24243" x="8280400" y="5276850"/>
          <p14:tracePt t="24260" x="8286750" y="5276850"/>
          <p14:tracePt t="24282" x="8299450" y="5276850"/>
          <p14:tracePt t="24403" x="8305800" y="5276850"/>
          <p14:tracePt t="26628" x="8305800" y="52705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8" b="12489"/>
          <a:stretch>
            <a:fillRect/>
          </a:stretch>
        </p:blipFill>
        <p:spPr bwMode="auto">
          <a:xfrm>
            <a:off x="3979863" y="1414463"/>
            <a:ext cx="374015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H="1" flipV="1">
            <a:off x="3611563" y="2144713"/>
            <a:ext cx="1298575" cy="2809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884988" y="1946275"/>
            <a:ext cx="1103312" cy="4635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692900" y="4060825"/>
            <a:ext cx="1211263" cy="47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3205163" y="3251200"/>
            <a:ext cx="2559050" cy="1397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3641725" y="4297363"/>
            <a:ext cx="1360488" cy="31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44" name="TextBox 38"/>
          <p:cNvSpPr txBox="1">
            <a:spLocks noChangeArrowheads="1"/>
          </p:cNvSpPr>
          <p:nvPr/>
        </p:nvSpPr>
        <p:spPr bwMode="auto">
          <a:xfrm>
            <a:off x="2247900" y="2062163"/>
            <a:ext cx="1184275" cy="400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2000" b="1"/>
              <a:t>Tomate </a:t>
            </a:r>
          </a:p>
        </p:txBody>
      </p:sp>
      <p:sp>
        <p:nvSpPr>
          <p:cNvPr id="26645" name="TextBox 39"/>
          <p:cNvSpPr txBox="1">
            <a:spLocks noChangeArrowheads="1"/>
          </p:cNvSpPr>
          <p:nvPr/>
        </p:nvSpPr>
        <p:spPr bwMode="auto">
          <a:xfrm>
            <a:off x="8086725" y="1652588"/>
            <a:ext cx="1184275" cy="400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2000" b="1"/>
              <a:t>Pimiento </a:t>
            </a:r>
          </a:p>
        </p:txBody>
      </p:sp>
      <p:sp>
        <p:nvSpPr>
          <p:cNvPr id="26646" name="TextBox 40"/>
          <p:cNvSpPr txBox="1">
            <a:spLocks noChangeArrowheads="1"/>
          </p:cNvSpPr>
          <p:nvPr/>
        </p:nvSpPr>
        <p:spPr bwMode="auto">
          <a:xfrm>
            <a:off x="1976438" y="3108325"/>
            <a:ext cx="1184275" cy="400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2000" b="1"/>
              <a:t>Zapallito </a:t>
            </a:r>
          </a:p>
        </p:txBody>
      </p:sp>
      <p:sp>
        <p:nvSpPr>
          <p:cNvPr id="26647" name="TextBox 41"/>
          <p:cNvSpPr txBox="1">
            <a:spLocks noChangeArrowheads="1"/>
          </p:cNvSpPr>
          <p:nvPr/>
        </p:nvSpPr>
        <p:spPr bwMode="auto">
          <a:xfrm>
            <a:off x="8059738" y="3827463"/>
            <a:ext cx="1184275" cy="400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2000" b="1"/>
              <a:t>Papa </a:t>
            </a:r>
          </a:p>
        </p:txBody>
      </p:sp>
      <p:sp>
        <p:nvSpPr>
          <p:cNvPr id="26648" name="TextBox 42"/>
          <p:cNvSpPr txBox="1">
            <a:spLocks noChangeArrowheads="1"/>
          </p:cNvSpPr>
          <p:nvPr/>
        </p:nvSpPr>
        <p:spPr bwMode="auto">
          <a:xfrm>
            <a:off x="2247900" y="4203700"/>
            <a:ext cx="1300163" cy="400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2000" b="1"/>
              <a:t>Chauchas </a:t>
            </a:r>
          </a:p>
        </p:txBody>
      </p:sp>
      <p:sp>
        <p:nvSpPr>
          <p:cNvPr id="26651" name="TextBox 46"/>
          <p:cNvSpPr txBox="1">
            <a:spLocks noChangeArrowheads="1"/>
          </p:cNvSpPr>
          <p:nvPr/>
        </p:nvSpPr>
        <p:spPr bwMode="auto">
          <a:xfrm>
            <a:off x="4824413" y="5688013"/>
            <a:ext cx="2473325" cy="46196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2400" b="1">
                <a:solidFill>
                  <a:schemeClr val="bg1"/>
                </a:solidFill>
              </a:rPr>
              <a:t>Cuántos HC??</a:t>
            </a:r>
          </a:p>
        </p:txBody>
      </p:sp>
      <p:sp>
        <p:nvSpPr>
          <p:cNvPr id="29" name="TextBox 38"/>
          <p:cNvSpPr txBox="1">
            <a:spLocks noChangeArrowheads="1"/>
          </p:cNvSpPr>
          <p:nvPr/>
        </p:nvSpPr>
        <p:spPr bwMode="auto">
          <a:xfrm>
            <a:off x="2400300" y="2214563"/>
            <a:ext cx="1184275" cy="400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AR" altLang="en-US" sz="2000" b="1" dirty="0" smtClean="0"/>
              <a:t>A</a:t>
            </a:r>
          </a:p>
        </p:txBody>
      </p:sp>
      <p:sp>
        <p:nvSpPr>
          <p:cNvPr id="31" name="TextBox 40"/>
          <p:cNvSpPr txBox="1">
            <a:spLocks noChangeArrowheads="1"/>
          </p:cNvSpPr>
          <p:nvPr/>
        </p:nvSpPr>
        <p:spPr bwMode="auto">
          <a:xfrm>
            <a:off x="2173288" y="3321050"/>
            <a:ext cx="1184275" cy="400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AR" altLang="en-US" sz="2000" b="1" dirty="0" smtClean="0"/>
              <a:t>A</a:t>
            </a:r>
          </a:p>
        </p:txBody>
      </p:sp>
      <p:sp>
        <p:nvSpPr>
          <p:cNvPr id="32" name="TextBox 42"/>
          <p:cNvSpPr txBox="1">
            <a:spLocks noChangeArrowheads="1"/>
          </p:cNvSpPr>
          <p:nvPr/>
        </p:nvSpPr>
        <p:spPr bwMode="auto">
          <a:xfrm>
            <a:off x="2400300" y="4356100"/>
            <a:ext cx="1300163" cy="400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AR" altLang="en-US" sz="2000" b="1" dirty="0" smtClean="0"/>
              <a:t>B</a:t>
            </a:r>
          </a:p>
        </p:txBody>
      </p:sp>
      <p:sp>
        <p:nvSpPr>
          <p:cNvPr id="34" name="TextBox 39"/>
          <p:cNvSpPr txBox="1">
            <a:spLocks noChangeArrowheads="1"/>
          </p:cNvSpPr>
          <p:nvPr/>
        </p:nvSpPr>
        <p:spPr bwMode="auto">
          <a:xfrm>
            <a:off x="8239125" y="1804988"/>
            <a:ext cx="1184275" cy="400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AR" altLang="en-US" sz="2000" b="1" dirty="0" smtClean="0"/>
              <a:t>A</a:t>
            </a:r>
          </a:p>
        </p:txBody>
      </p:sp>
      <p:sp>
        <p:nvSpPr>
          <p:cNvPr id="35" name="TextBox 41"/>
          <p:cNvSpPr txBox="1">
            <a:spLocks noChangeArrowheads="1"/>
          </p:cNvSpPr>
          <p:nvPr/>
        </p:nvSpPr>
        <p:spPr bwMode="auto">
          <a:xfrm>
            <a:off x="8153400" y="3897313"/>
            <a:ext cx="1184275" cy="400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AR" altLang="en-US" sz="2000" b="1" dirty="0" smtClean="0"/>
              <a:t>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248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61"/>
    </mc:Choice>
    <mc:Fallback>
      <p:transition spd="slow" advTm="44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644" grpId="0" animBg="1"/>
      <p:bldP spid="26645" grpId="0" animBg="1"/>
      <p:bldP spid="26646" grpId="0" animBg="1"/>
      <p:bldP spid="26647" grpId="0" animBg="1"/>
      <p:bldP spid="26648" grpId="0" animBg="1"/>
      <p:bldP spid="26651" grpId="0" animBg="1"/>
      <p:bldP spid="29" grpId="0" animBg="1"/>
      <p:bldP spid="31" grpId="0" animBg="1"/>
      <p:bldP spid="32" grpId="0" animBg="1"/>
      <p:bldP spid="34" grpId="0" animBg="1"/>
      <p:bldP spid="35" grpId="0" animBg="1"/>
    </p:bldLst>
  </p:timing>
  <p:extLst>
    <p:ext uri="{3A86A75C-4F4B-4683-9AE1-C65F6400EC91}">
      <p14:laserTraceLst xmlns:p14="http://schemas.microsoft.com/office/powerpoint/2010/main">
        <p14:tracePtLst>
          <p14:tracePt t="2873" x="8305800" y="5264150"/>
          <p14:tracePt t="2881" x="8305800" y="5257800"/>
          <p14:tracePt t="2894" x="8299450" y="5238750"/>
          <p14:tracePt t="2910" x="8286750" y="5226050"/>
          <p14:tracePt t="2927" x="8248650" y="5118100"/>
          <p14:tracePt t="2942" x="8210550" y="5022850"/>
          <p14:tracePt t="2959" x="8128000" y="4883150"/>
          <p14:tracePt t="2975" x="8096250" y="4775200"/>
          <p14:tracePt t="2992" x="8051800" y="4699000"/>
          <p14:tracePt t="3009" x="8020050" y="4622800"/>
          <p14:tracePt t="3025" x="7988300" y="4572000"/>
          <p14:tracePt t="3043" x="7956550" y="4533900"/>
          <p14:tracePt t="3059" x="7950200" y="4495800"/>
          <p14:tracePt t="3075" x="7931150" y="4451350"/>
          <p14:tracePt t="3092" x="7899400" y="4400550"/>
          <p14:tracePt t="3110" x="7886700" y="4381500"/>
          <p14:tracePt t="3126" x="7854950" y="4330700"/>
          <p14:tracePt t="3142" x="7848600" y="4324350"/>
          <p14:tracePt t="3158" x="7835900" y="4311650"/>
          <p14:tracePt t="3176" x="7829550" y="4305300"/>
          <p14:tracePt t="3192" x="7816850" y="4292600"/>
          <p14:tracePt t="3208" x="7810500" y="4286250"/>
          <p14:tracePt t="3225" x="7791450" y="4273550"/>
          <p14:tracePt t="3242" x="7772400" y="4267200"/>
          <p14:tracePt t="3258" x="7734300" y="4254500"/>
          <p14:tracePt t="3276" x="7702550" y="4248150"/>
          <p14:tracePt t="3292" x="7670800" y="4248150"/>
          <p14:tracePt t="3309" x="7639050" y="4248150"/>
          <p14:tracePt t="3325" x="7600950" y="4248150"/>
          <p14:tracePt t="3342" x="7588250" y="4248150"/>
          <p14:tracePt t="3358" x="7581900" y="4248150"/>
          <p14:tracePt t="3375" x="7569200" y="4248150"/>
          <p14:tracePt t="3695" x="7562850" y="4248150"/>
          <p14:tracePt t="3703" x="7543800" y="4248150"/>
          <p14:tracePt t="3735" x="7537450" y="4254500"/>
          <p14:tracePt t="3752" x="7531100" y="4254500"/>
          <p14:tracePt t="3766" x="7524750" y="4260850"/>
          <p14:tracePt t="3774" x="7518400" y="4267200"/>
          <p14:tracePt t="3790" x="7505700" y="4273550"/>
          <p14:tracePt t="3806" x="7499350" y="4273550"/>
          <p14:tracePt t="3824" x="7493000" y="4273550"/>
          <p14:tracePt t="3832" x="7486650" y="4273550"/>
          <p14:tracePt t="5275" x="7486650" y="4292600"/>
          <p14:tracePt t="5282" x="7486650" y="4305300"/>
          <p14:tracePt t="5295" x="7486650" y="4311650"/>
          <p14:tracePt t="5310" x="7486650" y="4330700"/>
          <p14:tracePt t="5327" x="7486650" y="4343400"/>
          <p14:tracePt t="5343" x="7486650" y="4362450"/>
          <p14:tracePt t="5359" x="7493000" y="4394200"/>
          <p14:tracePt t="5376" x="7493000" y="4445000"/>
          <p14:tracePt t="5393" x="7512050" y="4495800"/>
          <p14:tracePt t="5409" x="7518400" y="4552950"/>
          <p14:tracePt t="5426" x="7518400" y="4603750"/>
          <p14:tracePt t="5443" x="7531100" y="4635500"/>
          <p14:tracePt t="5459" x="7531100" y="4686300"/>
          <p14:tracePt t="5476" x="7537450" y="4775200"/>
          <p14:tracePt t="5493" x="7569200" y="4895850"/>
          <p14:tracePt t="5509" x="7594600" y="5003800"/>
          <p14:tracePt t="5514" x="7600950" y="5067300"/>
          <p14:tracePt t="5526" x="7639050" y="5156200"/>
          <p14:tracePt t="5543" x="7639050" y="5219700"/>
          <p14:tracePt t="5560" x="7645400" y="5289550"/>
          <p14:tracePt t="5577" x="7645400" y="5391150"/>
          <p14:tracePt t="5593" x="7645400" y="5467350"/>
          <p14:tracePt t="5610" x="7664450" y="5543550"/>
          <p14:tracePt t="5629" x="7664450" y="5581650"/>
          <p14:tracePt t="5642" x="7664450" y="5613400"/>
          <p14:tracePt t="5659" x="7664450" y="5632450"/>
          <p14:tracePt t="5676" x="7664450" y="5638800"/>
          <p14:tracePt t="5692" x="7664450" y="5651500"/>
          <p14:tracePt t="5709" x="7664450" y="5664200"/>
          <p14:tracePt t="5742" x="7664450" y="5670550"/>
          <p14:tracePt t="5864" x="7664450" y="5683250"/>
          <p14:tracePt t="6824" x="7677150" y="5676900"/>
          <p14:tracePt t="6842" x="7683500" y="5670550"/>
          <p14:tracePt t="6851" x="7689850" y="5670550"/>
          <p14:tracePt t="6862" x="7702550" y="5657850"/>
          <p14:tracePt t="6878" x="7708900" y="5657850"/>
          <p14:tracePt t="6898" x="7715250" y="5651500"/>
          <p14:tracePt t="7145" x="7727950" y="5651500"/>
          <p14:tracePt t="11650" x="7727950" y="5645150"/>
          <p14:tracePt t="11667" x="7734300" y="5638800"/>
          <p14:tracePt t="11729" x="7740650" y="5638800"/>
          <p14:tracePt t="11746" x="7747000" y="5632450"/>
          <p14:tracePt t="11794" x="7753350" y="5626100"/>
          <p14:tracePt t="15362" x="7734300" y="5626100"/>
          <p14:tracePt t="15369" x="7696200" y="5626100"/>
          <p14:tracePt t="15382" x="7670800" y="5626100"/>
          <p14:tracePt t="15399" x="7588250" y="5632450"/>
          <p14:tracePt t="15414" x="7461250" y="5670550"/>
          <p14:tracePt t="15431" x="7410450" y="5676900"/>
          <p14:tracePt t="15447" x="7359650" y="5689600"/>
          <p14:tracePt t="15464" x="7270750" y="5734050"/>
          <p14:tracePt t="15481" x="7150100" y="5803900"/>
          <p14:tracePt t="15498" x="7048500" y="5861050"/>
          <p14:tracePt t="15514" x="6978650" y="5924550"/>
          <p14:tracePt t="15531" x="6927850" y="5994400"/>
          <p14:tracePt t="15547" x="6908800" y="6026150"/>
          <p14:tracePt t="15553" x="6902450" y="6045200"/>
          <p14:tracePt t="15564" x="6877050" y="6089650"/>
          <p14:tracePt t="15581" x="6838950" y="6134100"/>
          <p14:tracePt t="15598" x="6807200" y="6191250"/>
          <p14:tracePt t="15614" x="6762750" y="6254750"/>
          <p14:tracePt t="15631" x="6750050" y="6286500"/>
          <p14:tracePt t="15647" x="6705600" y="6330950"/>
          <p14:tracePt t="15664" x="6667500" y="6369050"/>
          <p14:tracePt t="15680" x="6642100" y="6394450"/>
          <p14:tracePt t="15697" x="6604000" y="6426200"/>
          <p14:tracePt t="15714" x="6578600" y="6432550"/>
          <p14:tracePt t="15747" x="6565900" y="6432550"/>
          <p14:tracePt t="15777" x="6553200" y="6432550"/>
          <p14:tracePt t="15795" x="6546850" y="6432550"/>
          <p14:tracePt t="15803" x="6534150" y="6432550"/>
          <p14:tracePt t="15817" x="6527800" y="6432550"/>
          <p14:tracePt t="15830" x="6521450" y="6419850"/>
          <p14:tracePt t="15848" x="6521450" y="6400800"/>
          <p14:tracePt t="15864" x="6508750" y="6375400"/>
          <p14:tracePt t="15880" x="6508750" y="6337300"/>
          <p14:tracePt t="15897" x="6508750" y="6299200"/>
          <p14:tracePt t="15914" x="6508750" y="6254750"/>
          <p14:tracePt t="15930" x="6508750" y="6216650"/>
          <p14:tracePt t="15947" x="6508750" y="6191250"/>
          <p14:tracePt t="15964" x="6508750" y="6165850"/>
          <p14:tracePt t="15980" x="6508750" y="6153150"/>
          <p14:tracePt t="15998" x="6489700" y="6127750"/>
          <p14:tracePt t="16014" x="6438900" y="6083300"/>
          <p14:tracePt t="16030" x="6292850" y="5994400"/>
          <p14:tracePt t="16047" x="6146800" y="5924550"/>
          <p14:tracePt t="16064" x="5937250" y="5873750"/>
          <p14:tracePt t="16080" x="5740400" y="5810250"/>
          <p14:tracePt t="16097" x="5562600" y="5778500"/>
          <p14:tracePt t="16115" x="5441950" y="5772150"/>
          <p14:tracePt t="16130" x="5372100" y="5753100"/>
          <p14:tracePt t="16147" x="5302250" y="5746750"/>
          <p14:tracePt t="16163" x="5245100" y="5734050"/>
          <p14:tracePt t="16180" x="5156200" y="5708650"/>
          <p14:tracePt t="16199" x="5041900" y="5670550"/>
          <p14:tracePt t="16216" x="4921250" y="5613400"/>
          <p14:tracePt t="16230" x="4699000" y="5492750"/>
          <p14:tracePt t="16247" x="4565650" y="5410200"/>
          <p14:tracePt t="16263" x="4470400" y="5353050"/>
          <p14:tracePt t="16280" x="4387850" y="5257800"/>
          <p14:tracePt t="16297" x="4362450" y="5187950"/>
          <p14:tracePt t="16313" x="4337050" y="5080000"/>
          <p14:tracePt t="16330" x="4330700" y="4972050"/>
          <p14:tracePt t="16347" x="4311650" y="4851400"/>
          <p14:tracePt t="16363" x="4279900" y="4724400"/>
          <p14:tracePt t="16380" x="4273550" y="4578350"/>
          <p14:tracePt t="16397" x="4241800" y="4457700"/>
          <p14:tracePt t="16414" x="4229100" y="4330700"/>
          <p14:tracePt t="16430" x="4184650" y="4133850"/>
          <p14:tracePt t="16446" x="4140200" y="3975100"/>
          <p14:tracePt t="16464" x="4095750" y="3816350"/>
          <p14:tracePt t="16481" x="4038600" y="3657600"/>
          <p14:tracePt t="16497" x="4006850" y="3498850"/>
          <p14:tracePt t="16513" x="3956050" y="3327400"/>
          <p14:tracePt t="16530" x="3917950" y="3181350"/>
          <p14:tracePt t="16548" x="3867150" y="3035300"/>
          <p14:tracePt t="16553" x="3860800" y="2971800"/>
          <p14:tracePt t="16563" x="3829050" y="2914650"/>
          <p14:tracePt t="16580" x="3803650" y="2806700"/>
          <p14:tracePt t="16598" x="3778250" y="2698750"/>
          <p14:tracePt t="16614" x="3727450" y="2584450"/>
          <p14:tracePt t="16630" x="3689350" y="2489200"/>
          <p14:tracePt t="16648" x="3556000" y="2311400"/>
          <p14:tracePt t="16663" x="3460750" y="2184400"/>
          <p14:tracePt t="16680" x="3333750" y="2095500"/>
          <p14:tracePt t="16696" x="3181350" y="2038350"/>
          <p14:tracePt t="16713" x="2990850" y="1993900"/>
          <p14:tracePt t="16730" x="2819400" y="1974850"/>
          <p14:tracePt t="16748" x="2641600" y="1974850"/>
          <p14:tracePt t="16763" x="2489200" y="1974850"/>
          <p14:tracePt t="16780" x="2330450" y="2038350"/>
          <p14:tracePt t="16799" x="2133600" y="2159000"/>
          <p14:tracePt t="16815" x="2089150" y="2203450"/>
          <p14:tracePt t="16830" x="1968500" y="2305050"/>
          <p14:tracePt t="16847" x="1835150" y="2489200"/>
          <p14:tracePt t="16863" x="1739900" y="2641600"/>
          <p14:tracePt t="16880" x="1651000" y="2800350"/>
          <p14:tracePt t="16896" x="1593850" y="2952750"/>
          <p14:tracePt t="16913" x="1568450" y="3117850"/>
          <p14:tracePt t="16929" x="1568450" y="3295650"/>
          <p14:tracePt t="16946" x="1593850" y="3511550"/>
          <p14:tracePt t="16963" x="1701800" y="3714750"/>
          <p14:tracePt t="16980" x="1828800" y="3937000"/>
          <p14:tracePt t="16997" x="1943100" y="4114800"/>
          <p14:tracePt t="17014" x="2044700" y="4254500"/>
          <p14:tracePt t="17030" x="2159000" y="4406900"/>
          <p14:tracePt t="17047" x="2349500" y="4622800"/>
          <p14:tracePt t="17063" x="2495550" y="4743450"/>
          <p14:tracePt t="17079" x="2692400" y="4857750"/>
          <p14:tracePt t="17096" x="2901950" y="4933950"/>
          <p14:tracePt t="17113" x="3200400" y="5060950"/>
          <p14:tracePt t="17129" x="3486150" y="5143500"/>
          <p14:tracePt t="17146" x="3778250" y="5238750"/>
          <p14:tracePt t="17163" x="4095750" y="5308600"/>
          <p14:tracePt t="17179" x="4432300" y="5346700"/>
          <p14:tracePt t="17196" x="4845050" y="5346700"/>
          <p14:tracePt t="17214" x="5264150" y="5346700"/>
          <p14:tracePt t="17230" x="5835650" y="5346700"/>
          <p14:tracePt t="17247" x="6711950" y="5346700"/>
          <p14:tracePt t="17262" x="7258050" y="5346700"/>
          <p14:tracePt t="17280" x="7702550" y="5346700"/>
          <p14:tracePt t="17296" x="8001000" y="5340350"/>
          <p14:tracePt t="17312" x="8261350" y="5276850"/>
          <p14:tracePt t="17329" x="8509000" y="5213350"/>
          <p14:tracePt t="17346" x="8756650" y="5124450"/>
          <p14:tracePt t="17363" x="8953500" y="5060950"/>
          <p14:tracePt t="17380" x="9144000" y="4959350"/>
          <p14:tracePt t="17396" x="9271000" y="4857750"/>
          <p14:tracePt t="17413" x="9366250" y="4730750"/>
          <p14:tracePt t="17429" x="9423400" y="4616450"/>
          <p14:tracePt t="17446" x="9474200" y="4394200"/>
          <p14:tracePt t="17462" x="9474200" y="4229100"/>
          <p14:tracePt t="17479" x="9474200" y="4038600"/>
          <p14:tracePt t="17496" x="9448800" y="3860800"/>
          <p14:tracePt t="17513" x="9385300" y="3676650"/>
          <p14:tracePt t="17529" x="9315450" y="3473450"/>
          <p14:tracePt t="17546" x="9220200" y="3276600"/>
          <p14:tracePt t="17552" x="9175750" y="3162300"/>
          <p14:tracePt t="17562" x="9124950" y="3054350"/>
          <p14:tracePt t="17579" x="9004300" y="2819400"/>
          <p14:tracePt t="17598" x="8877300" y="2603500"/>
          <p14:tracePt t="17612" x="8718550" y="2400300"/>
          <p14:tracePt t="17629" x="8534400" y="2165350"/>
          <p14:tracePt t="17646" x="8293100" y="1917700"/>
          <p14:tracePt t="17662" x="7753350" y="1492250"/>
          <p14:tracePt t="17679" x="7283450" y="1187450"/>
          <p14:tracePt t="17695" x="6667500" y="920750"/>
          <p14:tracePt t="17712" x="5949950" y="603250"/>
          <p14:tracePt t="17730" x="5048250" y="323850"/>
          <p14:tracePt t="17746" x="4241800" y="57150"/>
          <p14:tracePt t="17762" x="3575050" y="0"/>
          <p14:tracePt t="17779" x="2978150" y="0"/>
          <p14:tracePt t="17797" x="2520950" y="0"/>
          <p14:tracePt t="17813" x="2235200" y="0"/>
          <p14:tracePt t="17830" x="1993900" y="25400"/>
          <p14:tracePt t="17846" x="1752600" y="101600"/>
          <p14:tracePt t="17862" x="1358900" y="209550"/>
          <p14:tracePt t="17898" x="647700" y="444500"/>
          <p14:tracePt t="17905" x="488950" y="488950"/>
          <p14:tracePt t="17912" x="330200" y="552450"/>
          <p14:tracePt t="17929" x="114300" y="711200"/>
          <p14:tracePt t="17946" x="0" y="946150"/>
          <p14:tracePt t="17950" x="0" y="1066800"/>
          <p14:tracePt t="17962" x="0" y="1193800"/>
          <p14:tracePt t="17979" x="0" y="1543050"/>
          <p14:tracePt t="17995" x="0" y="1949450"/>
          <p14:tracePt t="18012" x="0" y="2343150"/>
          <p14:tracePt t="18030" x="0" y="2660650"/>
          <p14:tracePt t="18045" x="0" y="2876550"/>
          <p14:tracePt t="18052" x="0" y="2952750"/>
          <p14:tracePt t="18062" x="31750" y="3054350"/>
          <p14:tracePt t="18078" x="44450" y="3117850"/>
          <p14:tracePt t="18095" x="69850" y="3155950"/>
          <p14:tracePt t="18112" x="88900" y="3200400"/>
          <p14:tracePt t="18129" x="107950" y="3225800"/>
          <p14:tracePt t="18145" x="120650" y="3238500"/>
          <p14:tracePt t="18162" x="127000" y="3244850"/>
          <p14:tracePt t="18188" x="139700" y="3244850"/>
          <p14:tracePt t="18195" x="146050" y="3244850"/>
          <p14:tracePt t="18227" x="152400" y="3244850"/>
          <p14:tracePt t="18273" x="158750" y="3244850"/>
          <p14:tracePt t="18290" x="171450" y="3244850"/>
          <p14:tracePt t="18315" x="177800" y="3244850"/>
          <p14:tracePt t="18361" x="190500" y="3244850"/>
          <p14:tracePt t="18632" x="196850" y="3244850"/>
          <p14:tracePt t="18642" x="196850" y="3251200"/>
          <p14:tracePt t="18654" x="209550" y="3276600"/>
          <p14:tracePt t="18670" x="222250" y="3384550"/>
          <p14:tracePt t="18687" x="279400" y="3549650"/>
          <p14:tracePt t="18703" x="304800" y="3657600"/>
          <p14:tracePt t="18720" x="342900" y="3835400"/>
          <p14:tracePt t="18735" x="431800" y="4057650"/>
          <p14:tracePt t="18753" x="514350" y="4311650"/>
          <p14:tracePt t="18769" x="609600" y="4533900"/>
          <p14:tracePt t="18786" x="679450" y="4679950"/>
          <p14:tracePt t="18803" x="736600" y="4794250"/>
          <p14:tracePt t="18819" x="806450" y="4864100"/>
          <p14:tracePt t="18836" x="844550" y="4902200"/>
          <p14:tracePt t="18852" x="920750" y="4953000"/>
          <p14:tracePt t="18871" x="1060450" y="5029200"/>
          <p14:tracePt t="18886" x="1327150" y="5143500"/>
          <p14:tracePt t="18903" x="1549400" y="5238750"/>
          <p14:tracePt t="18919" x="1797050" y="5334000"/>
          <p14:tracePt t="18936" x="2006600" y="5416550"/>
          <p14:tracePt t="18952" x="2190750" y="5480050"/>
          <p14:tracePt t="18969" x="2286000" y="5505450"/>
          <p14:tracePt t="18986" x="2419350" y="5537200"/>
          <p14:tracePt t="19002" x="2533650" y="5543550"/>
          <p14:tracePt t="19019" x="2692400" y="5575300"/>
          <p14:tracePt t="19036" x="2851150" y="5594350"/>
          <p14:tracePt t="19052" x="3054350" y="5626100"/>
          <p14:tracePt t="19070" x="3321050" y="5670550"/>
          <p14:tracePt t="19075" x="3448050" y="5689600"/>
          <p14:tracePt t="19086" x="3581400" y="5721350"/>
          <p14:tracePt t="19102" x="4006850" y="5816600"/>
          <p14:tracePt t="19119" x="4222750" y="5848350"/>
          <p14:tracePt t="19136" x="4381500" y="5867400"/>
          <p14:tracePt t="19153" x="4546600" y="5892800"/>
          <p14:tracePt t="19170" x="4718050" y="5924550"/>
          <p14:tracePt t="19187" x="4908550" y="5956300"/>
          <p14:tracePt t="19202" x="5168900" y="5988050"/>
          <p14:tracePt t="19220" x="5454650" y="5988050"/>
          <p14:tracePt t="19235" x="5708650" y="6007100"/>
          <p14:tracePt t="19253" x="6038850" y="6007100"/>
          <p14:tracePt t="19270" x="6400800" y="6007100"/>
          <p14:tracePt t="19286" x="6794500" y="6007100"/>
          <p14:tracePt t="19303" x="7289800" y="6007100"/>
          <p14:tracePt t="19319" x="7658100" y="6019800"/>
          <p14:tracePt t="19335" x="8001000" y="6019800"/>
          <p14:tracePt t="19352" x="8274050" y="6019800"/>
          <p14:tracePt t="19369" x="8540750" y="6019800"/>
          <p14:tracePt t="19385" x="8801100" y="5981700"/>
          <p14:tracePt t="19403" x="9055100" y="5943600"/>
          <p14:tracePt t="19419" x="9309100" y="5886450"/>
          <p14:tracePt t="19438" x="9753600" y="5746750"/>
          <p14:tracePt t="19452" x="9880600" y="5715000"/>
          <p14:tracePt t="19470" x="10128250" y="5632450"/>
          <p14:tracePt t="19486" x="10356850" y="5524500"/>
          <p14:tracePt t="19503" x="10585450" y="5410200"/>
          <p14:tracePt t="19518" x="10699750" y="5334000"/>
          <p14:tracePt t="19535" x="10807700" y="5251450"/>
          <p14:tracePt t="19552" x="10852150" y="5162550"/>
          <p14:tracePt t="19568" x="10877550" y="5041900"/>
          <p14:tracePt t="19575" x="10877550" y="4991100"/>
          <p14:tracePt t="19585" x="10877550" y="4914900"/>
          <p14:tracePt t="19602" x="10877550" y="4762500"/>
          <p14:tracePt t="19618" x="10877550" y="4508500"/>
          <p14:tracePt t="19635" x="10839450" y="4241800"/>
          <p14:tracePt t="19652" x="10725150" y="3892550"/>
          <p14:tracePt t="19670" x="10642600" y="3581400"/>
          <p14:tracePt t="19687" x="10515600" y="3289300"/>
          <p14:tracePt t="19703" x="10375900" y="2952750"/>
          <p14:tracePt t="19719" x="10261600" y="2749550"/>
          <p14:tracePt t="19735" x="10160000" y="2584450"/>
          <p14:tracePt t="19753" x="10045700" y="2413000"/>
          <p14:tracePt t="19769" x="9918700" y="2260600"/>
          <p14:tracePt t="19785" x="9791700" y="2127250"/>
          <p14:tracePt t="19802" x="9626600" y="1993900"/>
          <p14:tracePt t="19818" x="9398000" y="1847850"/>
          <p14:tracePt t="19835" x="9188450" y="1695450"/>
          <p14:tracePt t="19852" x="8909050" y="1543050"/>
          <p14:tracePt t="19868" x="8566150" y="1352550"/>
          <p14:tracePt t="19885" x="8204200" y="1206500"/>
          <p14:tracePt t="19902" x="7600950" y="939800"/>
          <p14:tracePt t="19920" x="7264400" y="850900"/>
          <p14:tracePt t="19935" x="6896100" y="730250"/>
          <p14:tracePt t="19952" x="6553200" y="628650"/>
          <p14:tracePt t="19969" x="6223000" y="546100"/>
          <p14:tracePt t="19985" x="5892800" y="469900"/>
          <p14:tracePt t="20002" x="5543550" y="406400"/>
          <p14:tracePt t="20018" x="5156200" y="298450"/>
          <p14:tracePt t="20036" x="4775200" y="203200"/>
          <p14:tracePt t="20052" x="4508500" y="165100"/>
          <p14:tracePt t="20071" x="4152900" y="101600"/>
          <p14:tracePt t="20076" x="3962400" y="88900"/>
          <p14:tracePt t="20085" x="3816350" y="69850"/>
          <p14:tracePt t="20102" x="3505200" y="69850"/>
          <p14:tracePt t="20118" x="3098800" y="69850"/>
          <p14:tracePt t="20136" x="2876550" y="69850"/>
          <p14:tracePt t="20151" x="2692400" y="101600"/>
          <p14:tracePt t="20169" x="2520950" y="152400"/>
          <p14:tracePt t="20185" x="2336800" y="215900"/>
          <p14:tracePt t="20201" x="2152650" y="304800"/>
          <p14:tracePt t="20219" x="1962150" y="412750"/>
          <p14:tracePt t="20235" x="1771650" y="558800"/>
          <p14:tracePt t="20254" x="1612900" y="647700"/>
          <p14:tracePt t="20268" x="1435100" y="774700"/>
          <p14:tracePt t="20285" x="1270000" y="901700"/>
          <p14:tracePt t="20302" x="1111250" y="1066800"/>
          <p14:tracePt t="20318" x="939800" y="1397000"/>
          <p14:tracePt t="20335" x="850900" y="1682750"/>
          <p14:tracePt t="20351" x="812800" y="1968500"/>
          <p14:tracePt t="20368" x="781050" y="2235200"/>
          <p14:tracePt t="20385" x="768350" y="2533650"/>
          <p14:tracePt t="20401" x="768350" y="2787650"/>
          <p14:tracePt t="20418" x="768350" y="2997200"/>
          <p14:tracePt t="20435" x="768350" y="3175000"/>
          <p14:tracePt t="20451" x="768350" y="3340100"/>
          <p14:tracePt t="20469" x="768350" y="3492500"/>
          <p14:tracePt t="20484" x="768350" y="3683000"/>
          <p14:tracePt t="20503" x="787400" y="3892550"/>
          <p14:tracePt t="20518" x="844550" y="4083050"/>
          <p14:tracePt t="20534" x="971550" y="4343400"/>
          <p14:tracePt t="20551" x="1085850" y="4514850"/>
          <p14:tracePt t="20568" x="1174750" y="4641850"/>
          <p14:tracePt t="20584" x="1270000" y="4775200"/>
          <p14:tracePt t="20601" x="1352550" y="4876800"/>
          <p14:tracePt t="20618" x="1441450" y="4972050"/>
          <p14:tracePt t="20634" x="1530350" y="5054600"/>
          <p14:tracePt t="20651" x="1670050" y="5156200"/>
          <p14:tracePt t="20668" x="1847850" y="5264150"/>
          <p14:tracePt t="20684" x="2044700" y="5372100"/>
          <p14:tracePt t="20702" x="2241550" y="5454650"/>
          <p14:tracePt t="20721" x="2559050" y="5581650"/>
          <p14:tracePt t="20734" x="2768600" y="5676900"/>
          <p14:tracePt t="20751" x="3003550" y="5740400"/>
          <p14:tracePt t="20768" x="3244850" y="5784850"/>
          <p14:tracePt t="20784" x="3505200" y="5822950"/>
          <p14:tracePt t="20801" x="3746500" y="5848350"/>
          <p14:tracePt t="20818" x="3962400" y="5899150"/>
          <p14:tracePt t="20834" x="4229100" y="5911850"/>
          <p14:tracePt t="20851" x="4533900" y="5943600"/>
          <p14:tracePt t="20868" x="4794250" y="5943600"/>
          <p14:tracePt t="20884" x="5010150" y="5943600"/>
          <p14:tracePt t="20902" x="5162550" y="5943600"/>
          <p14:tracePt t="20919" x="5289550" y="5943600"/>
          <p14:tracePt t="20935" x="5486400" y="5962650"/>
          <p14:tracePt t="20951" x="5638800" y="5962650"/>
          <p14:tracePt t="20968" x="5791200" y="5962650"/>
          <p14:tracePt t="20984" x="5892800" y="5962650"/>
          <p14:tracePt t="21002" x="5956300" y="5962650"/>
          <p14:tracePt t="21019" x="5994400" y="5962650"/>
          <p14:tracePt t="21035" x="6007100" y="5962650"/>
          <p14:tracePt t="21051" x="6019800" y="5962650"/>
          <p14:tracePt t="21068" x="6038850" y="5949950"/>
          <p14:tracePt t="21084" x="6045200" y="5943600"/>
          <p14:tracePt t="21101" x="6057900" y="5943600"/>
          <p14:tracePt t="21124" x="6083300" y="5930900"/>
          <p14:tracePt t="21136" x="6083300" y="5924550"/>
          <p14:tracePt t="22433" x="6096000" y="5924550"/>
          <p14:tracePt t="22457" x="6102350" y="5924550"/>
          <p14:tracePt t="22490" x="6115050" y="5924550"/>
          <p14:tracePt t="22515" x="6121400" y="5924550"/>
          <p14:tracePt t="22529" x="6127750" y="5924550"/>
          <p14:tracePt t="22610" x="6134100" y="5930900"/>
          <p14:tracePt t="22626" x="6140450" y="5937250"/>
          <p14:tracePt t="22706" x="6146800" y="5949950"/>
          <p14:tracePt t="22712" x="6153150" y="5949950"/>
          <p14:tracePt t="22721" x="6159500" y="5949950"/>
          <p14:tracePt t="22738" x="6165850" y="5956300"/>
          <p14:tracePt t="23160" x="6178550" y="5956300"/>
          <p14:tracePt t="23210" x="6184900" y="5962650"/>
          <p14:tracePt t="23346" x="6197600" y="5962650"/>
          <p14:tracePt t="23394" x="6203950" y="5962650"/>
          <p14:tracePt t="28314" x="6216650" y="5962650"/>
          <p14:tracePt t="32845" x="6191250" y="5962650"/>
          <p14:tracePt t="32853" x="6146800" y="5962650"/>
          <p14:tracePt t="32862" x="6089650" y="5962650"/>
          <p14:tracePt t="32869" x="6026150" y="5962650"/>
          <p14:tracePt t="32884" x="5962650" y="5962650"/>
          <p14:tracePt t="32901" x="5848350" y="5962650"/>
          <p14:tracePt t="32917" x="5695950" y="5962650"/>
          <p14:tracePt t="32934" x="5518150" y="5962650"/>
          <p14:tracePt t="32950" x="5289550" y="5962650"/>
          <p14:tracePt t="32967" x="5048250" y="5962650"/>
          <p14:tracePt t="32984" x="4737100" y="5962650"/>
          <p14:tracePt t="33000" x="4425950" y="5962650"/>
          <p14:tracePt t="33017" x="4076700" y="5962650"/>
          <p14:tracePt t="33034" x="3797300" y="5962650"/>
          <p14:tracePt t="33050" x="3606800" y="5962650"/>
          <p14:tracePt t="33067" x="3429000" y="5962650"/>
          <p14:tracePt t="33084" x="3302000" y="5962650"/>
          <p14:tracePt t="33101" x="3187700" y="5962650"/>
          <p14:tracePt t="33117" x="2978150" y="5918200"/>
          <p14:tracePt t="33134" x="2781300" y="5861050"/>
          <p14:tracePt t="33151" x="2584450" y="5772150"/>
          <p14:tracePt t="33167" x="2355850" y="5657850"/>
          <p14:tracePt t="33184" x="2178050" y="5511800"/>
          <p14:tracePt t="33200" x="2044700" y="5359400"/>
          <p14:tracePt t="33217" x="1974850" y="5219700"/>
          <p14:tracePt t="33234" x="1949450" y="5086350"/>
          <p14:tracePt t="33250" x="1949450" y="4997450"/>
          <p14:tracePt t="33267" x="1949450" y="4883150"/>
          <p14:tracePt t="33283" x="1981200" y="4724400"/>
          <p14:tracePt t="33300" x="2032000" y="4527550"/>
          <p14:tracePt t="33317" x="2101850" y="4279900"/>
          <p14:tracePt t="33333" x="2165350" y="4102100"/>
          <p14:tracePt t="33350" x="2203450" y="3949700"/>
          <p14:tracePt t="33367" x="2254250" y="3790950"/>
          <p14:tracePt t="33383" x="2292350" y="3606800"/>
          <p14:tracePt t="33400" x="2355850" y="3448050"/>
          <p14:tracePt t="33417" x="2393950" y="3314700"/>
          <p14:tracePt t="33434" x="2451100" y="3187700"/>
          <p14:tracePt t="33450" x="2514600" y="3073400"/>
          <p14:tracePt t="33467" x="2571750" y="2984500"/>
          <p14:tracePt t="33483" x="2628900" y="2908300"/>
          <p14:tracePt t="33500" x="2673350" y="2832100"/>
          <p14:tracePt t="33517" x="2724150" y="2755900"/>
          <p14:tracePt t="33533" x="2774950" y="2622550"/>
          <p14:tracePt t="33550" x="2813050" y="2552700"/>
          <p14:tracePt t="33567" x="2825750" y="2501900"/>
          <p14:tracePt t="33583" x="2832100" y="2457450"/>
          <p14:tracePt t="33600" x="2832100" y="2425700"/>
          <p14:tracePt t="33617" x="2857500" y="2374900"/>
          <p14:tracePt t="33633" x="2870200" y="2330450"/>
          <p14:tracePt t="33650" x="2876550" y="2298700"/>
          <p14:tracePt t="33667" x="2876550" y="2273300"/>
          <p14:tracePt t="33683" x="2876550" y="2241550"/>
          <p14:tracePt t="33700" x="2876550" y="2235200"/>
          <p14:tracePt t="33718" x="2876550" y="2222500"/>
          <p14:tracePt t="33733" x="2876550" y="2190750"/>
          <p14:tracePt t="33750" x="2876550" y="2171700"/>
          <p14:tracePt t="33767" x="2889250" y="2152650"/>
          <p14:tracePt t="33784" x="2889250" y="2139950"/>
          <p14:tracePt t="33800" x="2889250" y="2133600"/>
          <p14:tracePt t="33833" x="2889250" y="2120900"/>
          <p14:tracePt t="33863" x="2889250" y="2114550"/>
          <p14:tracePt t="33879" x="2889250" y="2101850"/>
          <p14:tracePt t="33895" x="2889250" y="2095500"/>
          <p14:tracePt t="34119" x="2889250" y="2101850"/>
          <p14:tracePt t="34127" x="2876550" y="2133600"/>
          <p14:tracePt t="34134" x="2870200" y="2184400"/>
          <p14:tracePt t="34142" x="2851150" y="2228850"/>
          <p14:tracePt t="34157" x="2813050" y="2317750"/>
          <p14:tracePt t="34173" x="2787650" y="2457450"/>
          <p14:tracePt t="34190" x="2755900" y="2628900"/>
          <p14:tracePt t="34206" x="2736850" y="2819400"/>
          <p14:tracePt t="34223" x="2705100" y="3016250"/>
          <p14:tracePt t="34239" x="2705100" y="3219450"/>
          <p14:tracePt t="34256" x="2705100" y="3397250"/>
          <p14:tracePt t="34273" x="2705100" y="3524250"/>
          <p14:tracePt t="34289" x="2755900" y="3644900"/>
          <p14:tracePt t="34306" x="2787650" y="3746500"/>
          <p14:tracePt t="34323" x="2813050" y="3816350"/>
          <p14:tracePt t="34339" x="2851150" y="3854450"/>
          <p14:tracePt t="34407" x="2863850" y="3854450"/>
          <p14:tracePt t="34414" x="2921000" y="3873500"/>
          <p14:tracePt t="34422" x="2997200" y="3879850"/>
          <p14:tracePt t="34439" x="3244850" y="3911600"/>
          <p14:tracePt t="34456" x="3587750" y="3937000"/>
          <p14:tracePt t="34473" x="4102100" y="3937000"/>
          <p14:tracePt t="34489" x="4546600" y="3937000"/>
          <p14:tracePt t="34506" x="4914900" y="3937000"/>
          <p14:tracePt t="34522" x="5219700" y="3905250"/>
          <p14:tracePt t="34539" x="5549900" y="3778250"/>
          <p14:tracePt t="34556" x="5861050" y="3638550"/>
          <p14:tracePt t="34573" x="6248400" y="3460750"/>
          <p14:tracePt t="34590" x="6718300" y="3270250"/>
          <p14:tracePt t="34606" x="7016750" y="3162300"/>
          <p14:tracePt t="34623" x="7239000" y="3098800"/>
          <p14:tracePt t="34639" x="7404100" y="3060700"/>
          <p14:tracePt t="34656" x="7562850" y="3009900"/>
          <p14:tracePt t="34672" x="7734300" y="2978150"/>
          <p14:tracePt t="34689" x="7937500" y="2959100"/>
          <p14:tracePt t="34706" x="8140700" y="2959100"/>
          <p14:tracePt t="34722" x="8343900" y="2959100"/>
          <p14:tracePt t="34739" x="8509000" y="2959100"/>
          <p14:tracePt t="34755" x="8648700" y="2959100"/>
          <p14:tracePt t="34772" x="8731250" y="2952750"/>
          <p14:tracePt t="34789" x="8851900" y="2933700"/>
          <p14:tracePt t="34805" x="8921750" y="2914650"/>
          <p14:tracePt t="34822" x="8966200" y="2889250"/>
          <p14:tracePt t="34839" x="9017000" y="2870200"/>
          <p14:tracePt t="34855" x="9036050" y="2851150"/>
          <p14:tracePt t="34873" x="9055100" y="2819400"/>
          <p14:tracePt t="34889" x="9067800" y="2774950"/>
          <p14:tracePt t="34905" x="9067800" y="2724150"/>
          <p14:tracePt t="34922" x="9067800" y="2660650"/>
          <p14:tracePt t="34939" x="9023350" y="2565400"/>
          <p14:tracePt t="34955" x="8940800" y="2463800"/>
          <p14:tracePt t="34972" x="8858250" y="2368550"/>
          <p14:tracePt t="34989" x="8718550" y="2266950"/>
          <p14:tracePt t="35005" x="8426450" y="2133600"/>
          <p14:tracePt t="35022" x="8172450" y="2032000"/>
          <p14:tracePt t="35039" x="7823200" y="1917700"/>
          <p14:tracePt t="35055" x="7505700" y="1822450"/>
          <p14:tracePt t="35072" x="7124700" y="1733550"/>
          <p14:tracePt t="35090" x="6807200" y="1631950"/>
          <p14:tracePt t="35093" x="6623050" y="1581150"/>
          <p14:tracePt t="35105" x="6445250" y="1543050"/>
          <p14:tracePt t="35122" x="6051550" y="1422400"/>
          <p14:tracePt t="35139" x="5683250" y="1301750"/>
          <p14:tracePt t="35156" x="5264150" y="1174750"/>
          <p14:tracePt t="35172" x="4876800" y="1073150"/>
          <p14:tracePt t="35190" x="4483100" y="1022350"/>
          <p14:tracePt t="35205" x="3994150" y="933450"/>
          <p14:tracePt t="35222" x="3714750" y="927100"/>
          <p14:tracePt t="35239" x="3460750" y="927100"/>
          <p14:tracePt t="35255" x="3225800" y="927100"/>
          <p14:tracePt t="35272" x="3048000" y="927100"/>
          <p14:tracePt t="35289" x="2914650" y="927100"/>
          <p14:tracePt t="35305" x="2806700" y="965200"/>
          <p14:tracePt t="35322" x="2711450" y="996950"/>
          <p14:tracePt t="35339" x="2559050" y="1066800"/>
          <p14:tracePt t="35355" x="2444750" y="1143000"/>
          <p14:tracePt t="35372" x="2266950" y="1238250"/>
          <p14:tracePt t="35389" x="2139950" y="1301750"/>
          <p14:tracePt t="35405" x="1955800" y="1441450"/>
          <p14:tracePt t="35422" x="1841500" y="1504950"/>
          <p14:tracePt t="35438" x="1739900" y="1562100"/>
          <p14:tracePt t="35455" x="1651000" y="1638300"/>
          <p14:tracePt t="35472" x="1593850" y="1689100"/>
          <p14:tracePt t="35488" x="1517650" y="1797050"/>
          <p14:tracePt t="35505" x="1441450" y="1930400"/>
          <p14:tracePt t="35522" x="1403350" y="2057400"/>
          <p14:tracePt t="35539" x="1371600" y="2222500"/>
          <p14:tracePt t="35555" x="1371600" y="2438400"/>
          <p14:tracePt t="35572" x="1409700" y="2698750"/>
          <p14:tracePt t="35590" x="1498600" y="3028950"/>
          <p14:tracePt t="35592" x="1568450" y="3175000"/>
          <p14:tracePt t="35605" x="1689100" y="3397250"/>
          <p14:tracePt t="35622" x="1790700" y="3536950"/>
          <p14:tracePt t="35639" x="1860550" y="3613150"/>
          <p14:tracePt t="35655" x="1879600" y="3638550"/>
          <p14:tracePt t="35671" x="1911350" y="3670300"/>
          <p14:tracePt t="35688" x="1936750" y="3695700"/>
          <p14:tracePt t="35705" x="1987550" y="3727450"/>
          <p14:tracePt t="35722" x="2051050" y="3765550"/>
          <p14:tracePt t="35738" x="2184400" y="3803650"/>
          <p14:tracePt t="35756" x="2355850" y="3835400"/>
          <p14:tracePt t="35771" x="2584450" y="3854450"/>
          <p14:tracePt t="35788" x="2851150" y="3867150"/>
          <p14:tracePt t="35805" x="3124200" y="3867150"/>
          <p14:tracePt t="35822" x="3581400" y="3848100"/>
          <p14:tracePt t="35839" x="3886200" y="3790950"/>
          <p14:tracePt t="35855" x="4216400" y="3689350"/>
          <p14:tracePt t="35871" x="4559300" y="3587750"/>
          <p14:tracePt t="35888" x="4921250" y="3486150"/>
          <p14:tracePt t="35905" x="5340350" y="3359150"/>
          <p14:tracePt t="35921" x="5619750" y="3282950"/>
          <p14:tracePt t="35938" x="5822950" y="3225800"/>
          <p14:tracePt t="35955" x="5975350" y="3155950"/>
          <p14:tracePt t="35971" x="6172200" y="3098800"/>
          <p14:tracePt t="35988" x="6362700" y="3048000"/>
          <p14:tracePt t="36005" x="6584950" y="2984500"/>
          <p14:tracePt t="36021" x="6934200" y="2889250"/>
          <p14:tracePt t="36038" x="7194550" y="2857500"/>
          <p14:tracePt t="36055" x="7448550" y="2813050"/>
          <p14:tracePt t="36071" x="7715250" y="2781300"/>
          <p14:tracePt t="36089" x="7931150" y="2749550"/>
          <p14:tracePt t="36105" x="8128000" y="2717800"/>
          <p14:tracePt t="36122" x="8305800" y="2686050"/>
          <p14:tracePt t="36138" x="8483600" y="2667000"/>
          <p14:tracePt t="36155" x="8680450" y="2635250"/>
          <p14:tracePt t="36172" x="8839200" y="2609850"/>
          <p14:tracePt t="36188" x="8966200" y="2597150"/>
          <p14:tracePt t="36205" x="9086850" y="2578100"/>
          <p14:tracePt t="36222" x="9271000" y="2540000"/>
          <p14:tracePt t="36238" x="9417050" y="2495550"/>
          <p14:tracePt t="36254" x="9563100" y="2457450"/>
          <p14:tracePt t="36271" x="9671050" y="2425700"/>
          <p14:tracePt t="36288" x="9721850" y="2406650"/>
          <p14:tracePt t="36304" x="9766300" y="2381250"/>
          <p14:tracePt t="36321" x="9772650" y="2374900"/>
          <p14:tracePt t="36338" x="9785350" y="2362200"/>
          <p14:tracePt t="36354" x="9791700" y="2355850"/>
          <p14:tracePt t="36371" x="9791700" y="2343150"/>
          <p14:tracePt t="36388" x="9791700" y="2336800"/>
          <p14:tracePt t="36694" x="9791700" y="2330450"/>
          <p14:tracePt t="36702" x="9772650" y="2330450"/>
          <p14:tracePt t="36711" x="9721850" y="2349500"/>
          <p14:tracePt t="36727" x="9588500" y="2400300"/>
          <p14:tracePt t="36743" x="9391650" y="2463800"/>
          <p14:tracePt t="36760" x="9169400" y="2514600"/>
          <p14:tracePt t="36777" x="8909050" y="2590800"/>
          <p14:tracePt t="36794" x="8604250" y="2686050"/>
          <p14:tracePt t="36811" x="8369300" y="2755900"/>
          <p14:tracePt t="36827" x="8089900" y="2851150"/>
          <p14:tracePt t="36844" x="7848600" y="2946400"/>
          <p14:tracePt t="36860" x="7626350" y="3041650"/>
          <p14:tracePt t="36877" x="7353300" y="3155950"/>
          <p14:tracePt t="36893" x="6845300" y="3390900"/>
          <p14:tracePt t="36910" x="6400800" y="3594100"/>
          <p14:tracePt t="36927" x="5930900" y="3822700"/>
          <p14:tracePt t="36943" x="5511800" y="3968750"/>
          <p14:tracePt t="36960" x="5118100" y="4076700"/>
          <p14:tracePt t="36977" x="4870450" y="4152900"/>
          <p14:tracePt t="36993" x="4635500" y="4203700"/>
          <p14:tracePt t="37010" x="4419600" y="4248150"/>
          <p14:tracePt t="37027" x="4203700" y="4273550"/>
          <p14:tracePt t="37043" x="3930650" y="4311650"/>
          <p14:tracePt t="37061" x="3625850" y="4343400"/>
          <p14:tracePt t="37077" x="3352800" y="4362450"/>
          <p14:tracePt t="37094" x="3073400" y="4362450"/>
          <p14:tracePt t="37110" x="2959100" y="4362450"/>
          <p14:tracePt t="37127" x="2889250" y="4362450"/>
          <p14:tracePt t="37143" x="2819400" y="4362450"/>
          <p14:tracePt t="37160" x="2755900" y="4362450"/>
          <p14:tracePt t="37177" x="2660650" y="4343400"/>
          <p14:tracePt t="37193" x="2552700" y="4318000"/>
          <p14:tracePt t="37210" x="2406650" y="4279900"/>
          <p14:tracePt t="37227" x="2247900" y="4222750"/>
          <p14:tracePt t="37243" x="2063750" y="4159250"/>
          <p14:tracePt t="37260" x="1924050" y="4102100"/>
          <p14:tracePt t="37277" x="1778000" y="4038600"/>
          <p14:tracePt t="37293" x="1600200" y="3975100"/>
          <p14:tracePt t="37310" x="1530350" y="3962400"/>
          <p14:tracePt t="37326" x="1485900" y="3962400"/>
          <p14:tracePt t="37343" x="1454150" y="3962400"/>
          <p14:tracePt t="37360" x="1416050" y="4038600"/>
          <p14:tracePt t="37376" x="1416050" y="4165600"/>
          <p14:tracePt t="37393" x="1422400" y="4330700"/>
          <p14:tracePt t="37410" x="1479550" y="4470400"/>
          <p14:tracePt t="37426" x="1568450" y="4610100"/>
          <p14:tracePt t="37443" x="1651000" y="4699000"/>
          <p14:tracePt t="37460" x="1765300" y="4775200"/>
          <p14:tracePt t="37476" x="1930400" y="4845050"/>
          <p14:tracePt t="37493" x="2178050" y="4940300"/>
          <p14:tracePt t="37510" x="2349500" y="4978400"/>
          <p14:tracePt t="37526" x="2508250" y="5010150"/>
          <p14:tracePt t="37543" x="2686050" y="5029200"/>
          <p14:tracePt t="37560" x="2851150" y="5035550"/>
          <p14:tracePt t="37576" x="3028950" y="5035550"/>
          <p14:tracePt t="37594" x="3181350" y="5035550"/>
          <p14:tracePt t="37597" x="3263900" y="5022850"/>
          <p14:tracePt t="37610" x="3321050" y="4997450"/>
          <p14:tracePt t="37627" x="3397250" y="4953000"/>
          <p14:tracePt t="37643" x="3460750" y="4902200"/>
          <p14:tracePt t="37659" x="3498850" y="4838700"/>
          <p14:tracePt t="37676" x="3505200" y="4724400"/>
          <p14:tracePt t="37693" x="3524250" y="4565650"/>
          <p14:tracePt t="37709" x="3460750" y="4305300"/>
          <p14:tracePt t="37726" x="3346450" y="4152900"/>
          <p14:tracePt t="37743" x="3263900" y="4070350"/>
          <p14:tracePt t="37759" x="3194050" y="4038600"/>
          <p14:tracePt t="37776" x="3149600" y="4025900"/>
          <p14:tracePt t="37793" x="3092450" y="4013200"/>
          <p14:tracePt t="37810" x="3048000" y="4000500"/>
          <p14:tracePt t="37826" x="2971800" y="4000500"/>
          <p14:tracePt t="37842" x="2838450" y="4000500"/>
          <p14:tracePt t="37859" x="2698750" y="4000500"/>
          <p14:tracePt t="37876" x="2559050" y="4000500"/>
          <p14:tracePt t="37893" x="2457450" y="4000500"/>
          <p14:tracePt t="37909" x="2330450" y="4032250"/>
          <p14:tracePt t="37926" x="2254250" y="4083050"/>
          <p14:tracePt t="37942" x="2216150" y="4165600"/>
          <p14:tracePt t="37959" x="2216150" y="4248150"/>
          <p14:tracePt t="37976" x="2216150" y="4375150"/>
          <p14:tracePt t="37992" x="2222500" y="4464050"/>
          <p14:tracePt t="38010" x="2273300" y="4552950"/>
          <p14:tracePt t="38026" x="2330450" y="4622800"/>
          <p14:tracePt t="38043" x="2374900" y="4660900"/>
          <p14:tracePt t="38059" x="2438400" y="4692650"/>
          <p14:tracePt t="38076" x="2489200" y="4711700"/>
          <p14:tracePt t="38094" x="2565400" y="4724400"/>
          <p14:tracePt t="38109" x="2609850" y="4730750"/>
          <p14:tracePt t="38126" x="2647950" y="4730750"/>
          <p14:tracePt t="38142" x="2667000" y="4730750"/>
          <p14:tracePt t="38159" x="2686050" y="4730750"/>
          <p14:tracePt t="38192" x="2698750" y="4730750"/>
          <p14:tracePt t="38567" x="2698750" y="4743450"/>
          <p14:tracePt t="38575" x="2698750" y="4762500"/>
          <p14:tracePt t="38583" x="2711450" y="4806950"/>
          <p14:tracePt t="38593" x="2724150" y="4845050"/>
          <p14:tracePt t="38604" x="2755900" y="4902200"/>
          <p14:tracePt t="38622" x="2882900" y="5073650"/>
          <p14:tracePt t="38638" x="3060700" y="5200650"/>
          <p14:tracePt t="38654" x="3282950" y="5327650"/>
          <p14:tracePt t="38671" x="3587750" y="5467350"/>
          <p14:tracePt t="38688" x="3848100" y="5575300"/>
          <p14:tracePt t="38704" x="4191000" y="5689600"/>
          <p14:tracePt t="38721" x="4483100" y="5784850"/>
          <p14:tracePt t="38738" x="4737100" y="5861050"/>
          <p14:tracePt t="38754" x="4978400" y="5924550"/>
          <p14:tracePt t="38771" x="5175250" y="5975350"/>
          <p14:tracePt t="38787" x="5384800" y="6038850"/>
          <p14:tracePt t="38804" x="5600700" y="6070600"/>
          <p14:tracePt t="38821" x="5816600" y="6076950"/>
          <p14:tracePt t="38837" x="6159500" y="6134100"/>
          <p14:tracePt t="38854" x="6432550" y="6165850"/>
          <p14:tracePt t="38871" x="6686550" y="6165850"/>
          <p14:tracePt t="38887" x="6940550" y="6165850"/>
          <p14:tracePt t="38904" x="7175500" y="6159500"/>
          <p14:tracePt t="38921" x="7359650" y="6108700"/>
          <p14:tracePt t="38937" x="7480300" y="6070600"/>
          <p14:tracePt t="38954" x="7562850" y="6032500"/>
          <p14:tracePt t="38971" x="7670800" y="5969000"/>
          <p14:tracePt t="38987" x="7804150" y="5886450"/>
          <p14:tracePt t="39004" x="7931150" y="5822950"/>
          <p14:tracePt t="39021" x="8077200" y="5765800"/>
          <p14:tracePt t="39037" x="8286750" y="5676900"/>
          <p14:tracePt t="39054" x="8407400" y="5619750"/>
          <p14:tracePt t="39071" x="8477250" y="5568950"/>
          <p14:tracePt t="39087" x="8528050" y="5524500"/>
          <p14:tracePt t="39104" x="8578850" y="5454650"/>
          <p14:tracePt t="39121" x="8636000" y="5340350"/>
          <p14:tracePt t="39138" x="8693150" y="5245100"/>
          <p14:tracePt t="39154" x="8737600" y="5130800"/>
          <p14:tracePt t="39171" x="8769350" y="5048250"/>
          <p14:tracePt t="39188" x="8813800" y="4959350"/>
          <p14:tracePt t="39204" x="8839200" y="4895850"/>
          <p14:tracePt t="39222" x="8864600" y="4838700"/>
          <p14:tracePt t="39237" x="8902700" y="4749800"/>
          <p14:tracePt t="39254" x="8921750" y="4705350"/>
          <p14:tracePt t="39270" x="8940800" y="4654550"/>
          <p14:tracePt t="39287" x="8959850" y="4616450"/>
          <p14:tracePt t="39304" x="8978900" y="4565650"/>
          <p14:tracePt t="39320" x="8978900" y="4521200"/>
          <p14:tracePt t="39337" x="8997950" y="4483100"/>
          <p14:tracePt t="39354" x="8997950" y="4438650"/>
          <p14:tracePt t="39371" x="8997950" y="4406900"/>
          <p14:tracePt t="39388" x="8997950" y="4368800"/>
          <p14:tracePt t="39403" x="8997950" y="4349750"/>
          <p14:tracePt t="39421" x="8997950" y="4324350"/>
          <p14:tracePt t="39437" x="8966200" y="4286250"/>
          <p14:tracePt t="39453" x="8940800" y="4260850"/>
          <p14:tracePt t="39470" x="8896350" y="4229100"/>
          <p14:tracePt t="39487" x="8807450" y="4178300"/>
          <p14:tracePt t="39503" x="8718550" y="4133850"/>
          <p14:tracePt t="39520" x="8585200" y="4064000"/>
          <p14:tracePt t="39537" x="8451850" y="4013200"/>
          <p14:tracePt t="39554" x="8280400" y="3987800"/>
          <p14:tracePt t="39570" x="8108950" y="3956050"/>
          <p14:tracePt t="39587" x="7943850" y="3956050"/>
          <p14:tracePt t="39603" x="7747000" y="3956050"/>
          <p14:tracePt t="39606" x="7645400" y="3956050"/>
          <p14:tracePt t="39620" x="7550150" y="3987800"/>
          <p14:tracePt t="39637" x="7315200" y="4121150"/>
          <p14:tracePt t="39653" x="7213600" y="4229100"/>
          <p14:tracePt t="39670" x="7175500" y="4292600"/>
          <p14:tracePt t="39687" x="7169150" y="4318000"/>
          <p14:tracePt t="39742" x="7181850" y="4324350"/>
          <p14:tracePt t="39751" x="7200900" y="4324350"/>
          <p14:tracePt t="39758" x="7232650" y="4324350"/>
          <p14:tracePt t="39770" x="7277100" y="4324350"/>
          <p14:tracePt t="39787" x="7378700" y="4324350"/>
          <p14:tracePt t="39804" x="7461250" y="4324350"/>
          <p14:tracePt t="39820" x="7537450" y="4324350"/>
          <p14:tracePt t="39837" x="7620000" y="4343400"/>
          <p14:tracePt t="39853" x="7702550" y="4343400"/>
          <p14:tracePt t="39870" x="7747000" y="4343400"/>
          <p14:tracePt t="39887" x="7810500" y="4343400"/>
          <p14:tracePt t="39904" x="7867650" y="4343400"/>
          <p14:tracePt t="39920" x="7943850" y="4343400"/>
          <p14:tracePt t="39937" x="8007350" y="4343400"/>
          <p14:tracePt t="39953" x="8077200" y="4343400"/>
          <p14:tracePt t="39970" x="8134350" y="4343400"/>
          <p14:tracePt t="39986" x="8197850" y="4318000"/>
          <p14:tracePt t="40003" x="8255000" y="4298950"/>
          <p14:tracePt t="40020" x="8299450" y="4292600"/>
          <p14:tracePt t="40037" x="8331200" y="4273550"/>
          <p14:tracePt t="40054" x="8369300" y="4254500"/>
          <p14:tracePt t="40070" x="8394700" y="4241800"/>
          <p14:tracePt t="40103" x="8401050" y="4235450"/>
          <p14:tracePt t="40120" x="8413750" y="4222750"/>
          <p14:tracePt t="40136" x="8426450" y="4210050"/>
          <p14:tracePt t="40512" x="8445500" y="4222750"/>
          <p14:tracePt t="40519" x="8477250" y="4241800"/>
          <p14:tracePt t="40527" x="8509000" y="4273550"/>
          <p14:tracePt t="40534" x="8553450" y="4292600"/>
          <p14:tracePt t="40549" x="8578850" y="4298950"/>
          <p14:tracePt t="40565" x="8699500" y="4349750"/>
          <p14:tracePt t="40582" x="8731250" y="4362450"/>
          <p14:tracePt t="40598" x="8756650" y="4362450"/>
          <p14:tracePt t="40615" x="8769350" y="4362450"/>
          <p14:tracePt t="40632" x="8794750" y="4362450"/>
          <p14:tracePt t="40648" x="8839200" y="4362450"/>
          <p14:tracePt t="40665" x="8896350" y="4362450"/>
          <p14:tracePt t="40681" x="8921750" y="4362450"/>
          <p14:tracePt t="40698" x="8947150" y="4349750"/>
          <p14:tracePt t="40775" x="8934450" y="4349750"/>
          <p14:tracePt t="40783" x="8915400" y="4349750"/>
          <p14:tracePt t="40791" x="8909050" y="4349750"/>
          <p14:tracePt t="40799" x="8890000" y="4349750"/>
          <p14:tracePt t="40815" x="8826500" y="4394200"/>
          <p14:tracePt t="40831" x="8756650" y="4445000"/>
          <p14:tracePt t="40848" x="8705850" y="4533900"/>
          <p14:tracePt t="40865" x="8648700" y="4629150"/>
          <p14:tracePt t="40881" x="8597900" y="4756150"/>
          <p14:tracePt t="40898" x="8597900" y="4845050"/>
          <p14:tracePt t="40915" x="8591550" y="4953000"/>
          <p14:tracePt t="40931" x="8591550" y="5029200"/>
          <p14:tracePt t="40948" x="8591550" y="5118100"/>
          <p14:tracePt t="40965" x="8572500" y="5264150"/>
          <p14:tracePt t="40981" x="8572500" y="5480050"/>
          <p14:tracePt t="40999" x="8572500" y="5607050"/>
          <p14:tracePt t="41015" x="8553450" y="5740400"/>
          <p14:tracePt t="41032" x="8534400" y="5835650"/>
          <p14:tracePt t="41049" x="8521700" y="5905500"/>
          <p14:tracePt t="41066" x="8496300" y="5962650"/>
          <p14:tracePt t="41081" x="8489950" y="6019800"/>
          <p14:tracePt t="41099" x="8477250" y="6070600"/>
          <p14:tracePt t="41102" x="8477250" y="6083300"/>
          <p14:tracePt t="41115" x="8470900" y="6096000"/>
          <p14:tracePt t="41131" x="8451850" y="6140450"/>
          <p14:tracePt t="41148" x="8445500" y="6159500"/>
          <p14:tracePt t="41165" x="8445500" y="6172200"/>
          <p14:tracePt t="41181" x="8445500" y="6178550"/>
          <p14:tracePt t="41495" x="8445500" y="6191250"/>
          <p14:tracePt t="41843" x="8445500" y="6197600"/>
          <p14:tracePt t="41906" x="8458200" y="6197600"/>
          <p14:tracePt t="42177" x="8464550" y="6197600"/>
          <p14:tracePt t="42297" x="8464550" y="6191250"/>
          <p14:tracePt t="42314" x="8464550" y="6184900"/>
          <p14:tracePt t="42330" x="8464550" y="6178550"/>
          <p14:tracePt t="42346" x="8464550" y="6172200"/>
          <p14:tracePt t="42450" x="8464550" y="6159500"/>
          <p14:tracePt t="42467" x="8464550" y="6153150"/>
          <p14:tracePt t="42489" x="8464550" y="6140450"/>
          <p14:tracePt t="42604" x="8464550" y="6134100"/>
          <p14:tracePt t="42610" x="8470900" y="6115050"/>
          <p14:tracePt t="42665" x="8470900" y="6108700"/>
          <p14:tracePt t="42808" x="8470900" y="6102350"/>
          <p14:tracePt t="42874" x="8470900" y="6089650"/>
          <p14:tracePt t="42905" x="8470900" y="6083300"/>
          <p14:tracePt t="42987" x="8470900" y="6070600"/>
          <p14:tracePt t="43018" x="8470900" y="6064250"/>
          <p14:tracePt t="43035" x="8470900" y="6057900"/>
          <p14:tracePt t="43251" x="8470900" y="6051550"/>
          <p14:tracePt t="43315" x="8483600" y="6032500"/>
          <p14:tracePt t="43578" x="8483600" y="6026150"/>
          <p14:tracePt t="43698" x="8477250" y="60261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8" b="12489"/>
          <a:stretch>
            <a:fillRect/>
          </a:stretch>
        </p:blipFill>
        <p:spPr bwMode="auto">
          <a:xfrm>
            <a:off x="3979863" y="1414463"/>
            <a:ext cx="374015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H="1" flipV="1">
            <a:off x="3614738" y="2182813"/>
            <a:ext cx="1298575" cy="2825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884988" y="1946275"/>
            <a:ext cx="1103312" cy="4635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692900" y="4060825"/>
            <a:ext cx="1211263" cy="47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3205163" y="3251200"/>
            <a:ext cx="2559050" cy="1397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3641725" y="4297363"/>
            <a:ext cx="1360488" cy="31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6" name="TextBox 38"/>
          <p:cNvSpPr txBox="1">
            <a:spLocks noChangeArrowheads="1"/>
          </p:cNvSpPr>
          <p:nvPr/>
        </p:nvSpPr>
        <p:spPr bwMode="auto">
          <a:xfrm>
            <a:off x="2247900" y="2062163"/>
            <a:ext cx="1184275" cy="2778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1200" b="1"/>
              <a:t>Tomate 100 gr</a:t>
            </a:r>
          </a:p>
        </p:txBody>
      </p:sp>
      <p:sp>
        <p:nvSpPr>
          <p:cNvPr id="32777" name="TextBox 39"/>
          <p:cNvSpPr txBox="1">
            <a:spLocks noChangeArrowheads="1"/>
          </p:cNvSpPr>
          <p:nvPr/>
        </p:nvSpPr>
        <p:spPr bwMode="auto">
          <a:xfrm>
            <a:off x="8086725" y="1652588"/>
            <a:ext cx="1184275" cy="276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1200" b="1"/>
              <a:t>Pimiento 50 gr</a:t>
            </a:r>
          </a:p>
        </p:txBody>
      </p:sp>
      <p:sp>
        <p:nvSpPr>
          <p:cNvPr id="32778" name="TextBox 40"/>
          <p:cNvSpPr txBox="1">
            <a:spLocks noChangeArrowheads="1"/>
          </p:cNvSpPr>
          <p:nvPr/>
        </p:nvSpPr>
        <p:spPr bwMode="auto">
          <a:xfrm>
            <a:off x="2020888" y="3168650"/>
            <a:ext cx="1184275" cy="277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1200" b="1"/>
              <a:t>Zapallito 50 gr</a:t>
            </a:r>
          </a:p>
        </p:txBody>
      </p:sp>
      <p:sp>
        <p:nvSpPr>
          <p:cNvPr id="32779" name="TextBox 41"/>
          <p:cNvSpPr txBox="1">
            <a:spLocks noChangeArrowheads="1"/>
          </p:cNvSpPr>
          <p:nvPr/>
        </p:nvSpPr>
        <p:spPr bwMode="auto">
          <a:xfrm>
            <a:off x="8086725" y="3927475"/>
            <a:ext cx="1184275" cy="276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1200" b="1"/>
              <a:t>Papa 100 gr</a:t>
            </a:r>
          </a:p>
        </p:txBody>
      </p:sp>
      <p:sp>
        <p:nvSpPr>
          <p:cNvPr id="32780" name="TextBox 42"/>
          <p:cNvSpPr txBox="1">
            <a:spLocks noChangeArrowheads="1"/>
          </p:cNvSpPr>
          <p:nvPr/>
        </p:nvSpPr>
        <p:spPr bwMode="auto">
          <a:xfrm>
            <a:off x="2247900" y="4203700"/>
            <a:ext cx="1300163" cy="276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1200" b="1"/>
              <a:t>Chauchas 50 gr</a:t>
            </a:r>
          </a:p>
        </p:txBody>
      </p:sp>
      <p:sp>
        <p:nvSpPr>
          <p:cNvPr id="32781" name="TextBox 46"/>
          <p:cNvSpPr txBox="1">
            <a:spLocks noChangeArrowheads="1"/>
          </p:cNvSpPr>
          <p:nvPr/>
        </p:nvSpPr>
        <p:spPr bwMode="auto">
          <a:xfrm>
            <a:off x="4824413" y="5688013"/>
            <a:ext cx="2473325" cy="46196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2400" b="1">
                <a:solidFill>
                  <a:schemeClr val="bg1"/>
                </a:solidFill>
              </a:rPr>
              <a:t>Cuántos HC??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9015413" y="2112963"/>
            <a:ext cx="2844800" cy="16303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AR" dirty="0" err="1"/>
              <a:t>Veg</a:t>
            </a:r>
            <a:r>
              <a:rPr lang="es-AR" dirty="0"/>
              <a:t> A 200 gr = 10</a:t>
            </a:r>
          </a:p>
          <a:p>
            <a:pPr>
              <a:defRPr/>
            </a:pPr>
            <a:r>
              <a:rPr lang="es-AR" dirty="0" err="1"/>
              <a:t>Veg</a:t>
            </a:r>
            <a:r>
              <a:rPr lang="es-AR" dirty="0"/>
              <a:t> B 50 gr= 5</a:t>
            </a:r>
          </a:p>
          <a:p>
            <a:pPr>
              <a:defRPr/>
            </a:pPr>
            <a:r>
              <a:rPr lang="es-AR" dirty="0" err="1"/>
              <a:t>Veg</a:t>
            </a:r>
            <a:r>
              <a:rPr lang="es-AR" dirty="0"/>
              <a:t> C 100 gr= 20</a:t>
            </a:r>
          </a:p>
          <a:p>
            <a:pPr>
              <a:defRPr/>
            </a:pPr>
            <a:endParaRPr lang="es-AR" dirty="0"/>
          </a:p>
          <a:p>
            <a:pPr>
              <a:defRPr/>
            </a:pPr>
            <a:r>
              <a:rPr lang="es-AR" sz="2800" dirty="0"/>
              <a:t>TOTAL 35 gr HC</a:t>
            </a:r>
            <a:endParaRPr lang="en-US" sz="2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8459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99"/>
    </mc:Choice>
    <mc:Fallback>
      <p:transition spd="slow" advTm="45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  <p:extLst>
    <p:ext uri="{3A86A75C-4F4B-4683-9AE1-C65F6400EC91}">
      <p14:laserTraceLst xmlns:p14="http://schemas.microsoft.com/office/powerpoint/2010/main">
        <p14:tracePtLst>
          <p14:tracePt t="779" x="8458200" y="6026150"/>
          <p14:tracePt t="801" x="8439150" y="6026150"/>
          <p14:tracePt t="810" x="8407400" y="6019800"/>
          <p14:tracePt t="818" x="8362950" y="6000750"/>
          <p14:tracePt t="832" x="8312150" y="5981700"/>
          <p14:tracePt t="848" x="7988300" y="5886450"/>
          <p14:tracePt t="867" x="7727950" y="5772150"/>
          <p14:tracePt t="882" x="7340600" y="5607050"/>
          <p14:tracePt t="899" x="6953250" y="5441950"/>
          <p14:tracePt t="915" x="6546850" y="5194300"/>
          <p14:tracePt t="933" x="6191250" y="4991100"/>
          <p14:tracePt t="937" x="6070600" y="4921250"/>
          <p14:tracePt t="949" x="5988050" y="4883150"/>
          <p14:tracePt t="966" x="5848350" y="4775200"/>
          <p14:tracePt t="983" x="5740400" y="4686300"/>
          <p14:tracePt t="999" x="5702300" y="4641850"/>
          <p14:tracePt t="1016" x="5664200" y="4572000"/>
          <p14:tracePt t="1032" x="5626100" y="4495800"/>
          <p14:tracePt t="1049" x="5537200" y="4305300"/>
          <p14:tracePt t="1065" x="5480050" y="4159250"/>
          <p14:tracePt t="1082" x="5397500" y="3968750"/>
          <p14:tracePt t="1099" x="5327650" y="3810000"/>
          <p14:tracePt t="1115" x="5264150" y="3638550"/>
          <p14:tracePt t="1132" x="5207000" y="3505200"/>
          <p14:tracePt t="1149" x="5130800" y="3365500"/>
          <p14:tracePt t="1165" x="5060950" y="3251200"/>
          <p14:tracePt t="1184" x="4984750" y="3149600"/>
          <p14:tracePt t="1199" x="4933950" y="3048000"/>
          <p14:tracePt t="1215" x="4883150" y="2971800"/>
          <p14:tracePt t="1233" x="4845050" y="2908300"/>
          <p14:tracePt t="1248" x="4787900" y="2819400"/>
          <p14:tracePt t="1265" x="4762500" y="2774950"/>
          <p14:tracePt t="1282" x="4749800" y="2743200"/>
          <p14:tracePt t="1298" x="4743450" y="2736850"/>
          <p14:tracePt t="1315" x="4737100" y="2717800"/>
          <p14:tracePt t="1348" x="4737100" y="2705100"/>
          <p14:tracePt t="1365" x="4749800" y="2692400"/>
          <p14:tracePt t="1382" x="4762500" y="2673350"/>
          <p14:tracePt t="1399" x="4800600" y="2647950"/>
          <p14:tracePt t="1415" x="4826000" y="2622550"/>
          <p14:tracePt t="1435" x="4883150" y="2584450"/>
          <p14:tracePt t="1448" x="4921250" y="2559050"/>
          <p14:tracePt t="1466" x="4965700" y="2533650"/>
          <p14:tracePt t="1482" x="4984750" y="2514600"/>
          <p14:tracePt t="1499" x="4997450" y="2495550"/>
          <p14:tracePt t="1516" x="5003800" y="2482850"/>
          <p14:tracePt t="1533" x="5003800" y="2470150"/>
          <p14:tracePt t="1548" x="5003800" y="2463800"/>
          <p14:tracePt t="1589" x="5003800" y="2457450"/>
          <p14:tracePt t="1598" x="5003800" y="2451100"/>
          <p14:tracePt t="1615" x="4972050" y="2451100"/>
          <p14:tracePt t="1633" x="4927600" y="2451100"/>
          <p14:tracePt t="1649" x="4857750" y="2451100"/>
          <p14:tracePt t="1665" x="4718050" y="2489200"/>
          <p14:tracePt t="1682" x="4629150" y="2552700"/>
          <p14:tracePt t="1698" x="4559300" y="2622550"/>
          <p14:tracePt t="1715" x="4502150" y="2736850"/>
          <p14:tracePt t="1731" x="4476750" y="2844800"/>
          <p14:tracePt t="1748" x="4464050" y="2952750"/>
          <p14:tracePt t="1765" x="4464050" y="3028950"/>
          <p14:tracePt t="1781" x="4464050" y="3079750"/>
          <p14:tracePt t="1798" x="4502150" y="3136900"/>
          <p14:tracePt t="1815" x="4559300" y="3194050"/>
          <p14:tracePt t="1831" x="4660900" y="3257550"/>
          <p14:tracePt t="1848" x="4832350" y="3321050"/>
          <p14:tracePt t="1865" x="5187950" y="3371850"/>
          <p14:tracePt t="1882" x="5441950" y="3384550"/>
          <p14:tracePt t="1899" x="5689600" y="3384550"/>
          <p14:tracePt t="1915" x="5886450" y="3371850"/>
          <p14:tracePt t="1933" x="6032500" y="3289300"/>
          <p14:tracePt t="1940" x="6076950" y="3251200"/>
          <p14:tracePt t="1948" x="6127750" y="3213100"/>
          <p14:tracePt t="1965" x="6197600" y="3111500"/>
          <p14:tracePt t="1981" x="6223000" y="3028950"/>
          <p14:tracePt t="1999" x="6254750" y="2933700"/>
          <p14:tracePt t="2015" x="6254750" y="2857500"/>
          <p14:tracePt t="2031" x="6261100" y="2762250"/>
          <p14:tracePt t="2049" x="6261100" y="2686050"/>
          <p14:tracePt t="2065" x="6261100" y="2527300"/>
          <p14:tracePt t="2081" x="6261100" y="2451100"/>
          <p14:tracePt t="2098" x="6261100" y="2387600"/>
          <p14:tracePt t="2115" x="6248400" y="2305050"/>
          <p14:tracePt t="2132" x="6210300" y="2228850"/>
          <p14:tracePt t="2149" x="6127750" y="2146300"/>
          <p14:tracePt t="2165" x="5994400" y="2038350"/>
          <p14:tracePt t="2183" x="5822950" y="1968500"/>
          <p14:tracePt t="2198" x="5613400" y="1873250"/>
          <p14:tracePt t="2214" x="5429250" y="1809750"/>
          <p14:tracePt t="2231" x="5270500" y="1778000"/>
          <p14:tracePt t="2249" x="5168900" y="1758950"/>
          <p14:tracePt t="2264" x="4984750" y="1733550"/>
          <p14:tracePt t="2282" x="4864100" y="1733550"/>
          <p14:tracePt t="2298" x="4724400" y="1733550"/>
          <p14:tracePt t="2314" x="4559300" y="1733550"/>
          <p14:tracePt t="2331" x="4394200" y="1758950"/>
          <p14:tracePt t="2348" x="4197350" y="1797050"/>
          <p14:tracePt t="2364" x="4013200" y="1847850"/>
          <p14:tracePt t="2381" x="3854450" y="1911350"/>
          <p14:tracePt t="2398" x="3746500" y="1936750"/>
          <p14:tracePt t="2414" x="3651250" y="1974850"/>
          <p14:tracePt t="2431" x="3587750" y="2006600"/>
          <p14:tracePt t="2436" x="3556000" y="2019300"/>
          <p14:tracePt t="2448" x="3530600" y="2038350"/>
          <p14:tracePt t="2464" x="3479800" y="2063750"/>
          <p14:tracePt t="2481" x="3390900" y="2095500"/>
          <p14:tracePt t="2497" x="3346450" y="2101850"/>
          <p14:tracePt t="2514" x="3308350" y="2114550"/>
          <p14:tracePt t="2531" x="3263900" y="2114550"/>
          <p14:tracePt t="2547" x="3206750" y="2114550"/>
          <p14:tracePt t="2565" x="3155950" y="2120900"/>
          <p14:tracePt t="2581" x="3111500" y="2133600"/>
          <p14:tracePt t="2598" x="3048000" y="2152650"/>
          <p14:tracePt t="2614" x="2984500" y="2171700"/>
          <p14:tracePt t="2631" x="2914650" y="2197100"/>
          <p14:tracePt t="2648" x="2813050" y="2222500"/>
          <p14:tracePt t="2664" x="2736850" y="2228850"/>
          <p14:tracePt t="2680" x="2635250" y="2254250"/>
          <p14:tracePt t="2697" x="2603500" y="2266950"/>
          <p14:tracePt t="2714" x="2590800" y="2273300"/>
          <p14:tracePt t="2730" x="2578100" y="2273300"/>
          <p14:tracePt t="3777" x="2584450" y="2273300"/>
          <p14:tracePt t="3803" x="2597150" y="2273300"/>
          <p14:tracePt t="3810" x="2603500" y="2273300"/>
          <p14:tracePt t="3826" x="2616200" y="2273300"/>
          <p14:tracePt t="3867" x="2628900" y="2273300"/>
          <p14:tracePt t="3892" x="2635250" y="2273300"/>
          <p14:tracePt t="3900" x="2647950" y="2273300"/>
          <p14:tracePt t="3916" x="2654300" y="2273300"/>
          <p14:tracePt t="3924" x="2667000" y="2266950"/>
          <p14:tracePt t="3948" x="2673350" y="2266950"/>
          <p14:tracePt t="3956" x="2679700" y="2266950"/>
          <p14:tracePt t="3981" x="2686050" y="2266950"/>
          <p14:tracePt t="3996" x="2705100" y="2266950"/>
          <p14:tracePt t="4013" x="2724150" y="2266950"/>
          <p14:tracePt t="4027" x="2736850" y="2266950"/>
          <p14:tracePt t="4038" x="2755900" y="2266950"/>
          <p14:tracePt t="4049" x="2781300" y="2266950"/>
          <p14:tracePt t="4065" x="2800350" y="2266950"/>
          <p14:tracePt t="4082" x="2819400" y="2266950"/>
          <p14:tracePt t="4115" x="2832100" y="2266950"/>
          <p14:tracePt t="4150" x="2844800" y="2266950"/>
          <p14:tracePt t="4166" x="2851150" y="2266950"/>
          <p14:tracePt t="4182" x="2863850" y="2266950"/>
          <p14:tracePt t="4199" x="2870200" y="2266950"/>
          <p14:tracePt t="4216" x="2876550" y="2266950"/>
          <p14:tracePt t="4232" x="2882900" y="2266950"/>
          <p14:tracePt t="4253" x="2895600" y="2266950"/>
          <p14:tracePt t="4269" x="2901950" y="2266950"/>
          <p14:tracePt t="4284" x="2914650" y="2266950"/>
          <p14:tracePt t="4298" x="2927350" y="2266950"/>
          <p14:tracePt t="4315" x="2933700" y="2266950"/>
          <p14:tracePt t="4332" x="2946400" y="2266950"/>
          <p14:tracePt t="4348" x="2952750" y="2266950"/>
          <p14:tracePt t="4365" x="2965450" y="2266950"/>
          <p14:tracePt t="4382" x="2971800" y="2266950"/>
          <p14:tracePt t="4398" x="2984500" y="2273300"/>
          <p14:tracePt t="4417" x="3009900" y="2279650"/>
          <p14:tracePt t="4432" x="3016250" y="2286000"/>
          <p14:tracePt t="4449" x="3022600" y="2286000"/>
          <p14:tracePt t="4581" x="3035300" y="2286000"/>
          <p14:tracePt t="4589" x="3060700" y="2292350"/>
          <p14:tracePt t="4598" x="3092450" y="2311400"/>
          <p14:tracePt t="4615" x="3206750" y="2362200"/>
          <p14:tracePt t="4633" x="3302000" y="2400300"/>
          <p14:tracePt t="4649" x="3460750" y="2463800"/>
          <p14:tracePt t="4665" x="3638550" y="2514600"/>
          <p14:tracePt t="4682" x="3663950" y="2533650"/>
          <p14:tracePt t="4698" x="3683000" y="2540000"/>
          <p14:tracePt t="4741" x="3695700" y="2540000"/>
          <p14:tracePt t="4748" x="3702050" y="2540000"/>
          <p14:tracePt t="4765" x="3740150" y="2540000"/>
          <p14:tracePt t="4782" x="3797300" y="2540000"/>
          <p14:tracePt t="4798" x="3879850" y="2540000"/>
          <p14:tracePt t="4815" x="3943350" y="2540000"/>
          <p14:tracePt t="4833" x="4044950" y="2540000"/>
          <p14:tracePt t="4850" x="4133850" y="2540000"/>
          <p14:tracePt t="4865" x="4241800" y="2540000"/>
          <p14:tracePt t="4882" x="4311650" y="2540000"/>
          <p14:tracePt t="4898" x="4387850" y="2540000"/>
          <p14:tracePt t="4915" x="4451350" y="2540000"/>
          <p14:tracePt t="4931" x="4533900" y="2527300"/>
          <p14:tracePt t="4938" x="4572000" y="2527300"/>
          <p14:tracePt t="4948" x="4603750" y="2527300"/>
          <p14:tracePt t="4965" x="4660900" y="2508250"/>
          <p14:tracePt t="4981" x="4699000" y="2501900"/>
          <p14:tracePt t="4998" x="4718050" y="2501900"/>
          <p14:tracePt t="5015" x="4737100" y="2501900"/>
          <p14:tracePt t="5031" x="4749800" y="2501900"/>
          <p14:tracePt t="5048" x="4762500" y="2495550"/>
          <p14:tracePt t="5065" x="4768850" y="2489200"/>
          <p14:tracePt t="5081" x="4787900" y="2489200"/>
          <p14:tracePt t="5098" x="4813300" y="2482850"/>
          <p14:tracePt t="5114" x="4826000" y="2470150"/>
          <p14:tracePt t="5133" x="4832350" y="2463800"/>
          <p14:tracePt t="5148" x="4845050" y="2457450"/>
          <p14:tracePt t="5165" x="4864100" y="2451100"/>
          <p14:tracePt t="5182" x="4870450" y="2444750"/>
          <p14:tracePt t="5198" x="4876800" y="2432050"/>
          <p14:tracePt t="5215" x="4883150" y="2425700"/>
          <p14:tracePt t="5348" x="4883150" y="2419350"/>
          <p14:tracePt t="5356" x="4876800" y="2419350"/>
          <p14:tracePt t="5365" x="4870450" y="2419350"/>
          <p14:tracePt t="5382" x="4851400" y="2425700"/>
          <p14:tracePt t="5398" x="4819650" y="2438400"/>
          <p14:tracePt t="5414" x="4794250" y="2451100"/>
          <p14:tracePt t="5433" x="4781550" y="2463800"/>
          <p14:tracePt t="5449" x="4768850" y="2463800"/>
          <p14:tracePt t="5466" x="4749800" y="2476500"/>
          <p14:tracePt t="5481" x="4724400" y="2482850"/>
          <p14:tracePt t="5498" x="4699000" y="2495550"/>
          <p14:tracePt t="5515" x="4692650" y="2495550"/>
          <p14:tracePt t="5532" x="4679950" y="2495550"/>
          <p14:tracePt t="5547" x="4660900" y="2501900"/>
          <p14:tracePt t="5565" x="4654550" y="2501900"/>
          <p14:tracePt t="5581" x="4635500" y="2501900"/>
          <p14:tracePt t="5597" x="4622800" y="2514600"/>
          <p14:tracePt t="5614" x="4610100" y="2514600"/>
          <p14:tracePt t="5631" x="4603750" y="2520950"/>
          <p14:tracePt t="5660" x="4597400" y="2520950"/>
          <p14:tracePt t="5670" x="4591050" y="2520950"/>
          <p14:tracePt t="5683" x="4565650" y="2520950"/>
          <p14:tracePt t="5698" x="4533900" y="2520950"/>
          <p14:tracePt t="5714" x="4489450" y="2520950"/>
          <p14:tracePt t="5731" x="4445000" y="2520950"/>
          <p14:tracePt t="5748" x="4387850" y="2520950"/>
          <p14:tracePt t="5765" x="4330700" y="2520950"/>
          <p14:tracePt t="5781" x="4241800" y="2520950"/>
          <p14:tracePt t="5798" x="4102100" y="2520950"/>
          <p14:tracePt t="5815" x="3924300" y="2520950"/>
          <p14:tracePt t="5831" x="3721100" y="2520950"/>
          <p14:tracePt t="5848" x="3556000" y="2520950"/>
          <p14:tracePt t="5865" x="3429000" y="2520950"/>
          <p14:tracePt t="5882" x="3346450" y="2540000"/>
          <p14:tracePt t="5898" x="3321050" y="2540000"/>
          <p14:tracePt t="5914" x="3314700" y="2559050"/>
          <p14:tracePt t="5930" x="3282950" y="2584450"/>
          <p14:tracePt t="5947" x="3276600" y="2609850"/>
          <p14:tracePt t="5964" x="3276600" y="2628900"/>
          <p14:tracePt t="5980" x="3276600" y="2641600"/>
          <p14:tracePt t="5997" x="3276600" y="2660650"/>
          <p14:tracePt t="6196" x="3276600" y="2673350"/>
          <p14:tracePt t="6205" x="3270250" y="2686050"/>
          <p14:tracePt t="6216" x="3219450" y="2698750"/>
          <p14:tracePt t="6232" x="3016250" y="2730500"/>
          <p14:tracePt t="6249" x="2844800" y="2762250"/>
          <p14:tracePt t="6266" x="2705100" y="2768600"/>
          <p14:tracePt t="6282" x="2578100" y="2825750"/>
          <p14:tracePt t="6299" x="2457450" y="2876550"/>
          <p14:tracePt t="6316" x="2355850" y="2940050"/>
          <p14:tracePt t="6332" x="2247900" y="3016250"/>
          <p14:tracePt t="6349" x="2159000" y="3079750"/>
          <p14:tracePt t="6366" x="2076450" y="3155950"/>
          <p14:tracePt t="6383" x="1974850" y="3244850"/>
          <p14:tracePt t="6399" x="1892300" y="3314700"/>
          <p14:tracePt t="6416" x="1816100" y="3365500"/>
          <p14:tracePt t="6434" x="1765300" y="3397250"/>
          <p14:tracePt t="6438" x="1746250" y="3409950"/>
          <p14:tracePt t="6449" x="1727200" y="3422650"/>
          <p14:tracePt t="6604" x="1727200" y="3429000"/>
          <p14:tracePt t="6638" x="1733550" y="3429000"/>
          <p14:tracePt t="6645" x="1752600" y="3429000"/>
          <p14:tracePt t="6654" x="1790700" y="3429000"/>
          <p14:tracePt t="6666" x="1860550" y="3429000"/>
          <p14:tracePt t="6683" x="1974850" y="3409950"/>
          <p14:tracePt t="6699" x="2108200" y="3409950"/>
          <p14:tracePt t="6715" x="2273300" y="3409950"/>
          <p14:tracePt t="6732" x="2438400" y="3409950"/>
          <p14:tracePt t="6749" x="2641600" y="3409950"/>
          <p14:tracePt t="6765" x="2813050" y="3409950"/>
          <p14:tracePt t="6782" x="2997200" y="3397250"/>
          <p14:tracePt t="6799" x="3124200" y="3378200"/>
          <p14:tracePt t="6815" x="3282950" y="3371850"/>
          <p14:tracePt t="6832" x="3460750" y="3314700"/>
          <p14:tracePt t="6849" x="3746500" y="3276600"/>
          <p14:tracePt t="6865" x="3962400" y="3244850"/>
          <p14:tracePt t="6883" x="4191000" y="3225800"/>
          <p14:tracePt t="6900" x="4432300" y="3213100"/>
          <p14:tracePt t="6916" x="4635500" y="3213100"/>
          <p14:tracePt t="6934" x="4813300" y="3213100"/>
          <p14:tracePt t="6940" x="4902200" y="3213100"/>
          <p14:tracePt t="6950" x="5003800" y="3213100"/>
          <p14:tracePt t="6966" x="5207000" y="3213100"/>
          <p14:tracePt t="6983" x="5397500" y="3213100"/>
          <p14:tracePt t="6998" x="5588000" y="3213100"/>
          <p14:tracePt t="7017" x="5765800" y="3213100"/>
          <p14:tracePt t="7032" x="5892800" y="3213100"/>
          <p14:tracePt t="7050" x="6007100" y="3213100"/>
          <p14:tracePt t="7065" x="6115050" y="3213100"/>
          <p14:tracePt t="7082" x="6172200" y="3213100"/>
          <p14:tracePt t="7099" x="6210300" y="3213100"/>
          <p14:tracePt t="7116" x="6254750" y="3213100"/>
          <p14:tracePt t="7132" x="6292850" y="3213100"/>
          <p14:tracePt t="7148" x="6318250" y="3213100"/>
          <p14:tracePt t="7166" x="6350000" y="3213100"/>
          <p14:tracePt t="7182" x="6369050" y="3213100"/>
          <p14:tracePt t="7215" x="6388100" y="3200400"/>
          <p14:tracePt t="7475" x="6381750" y="3200400"/>
          <p14:tracePt t="7482" x="6337300" y="3225800"/>
          <p14:tracePt t="7495" x="6286500" y="3244850"/>
          <p14:tracePt t="7514" x="6134100" y="3302000"/>
          <p14:tracePt t="7528" x="5956300" y="3340100"/>
          <p14:tracePt t="7545" x="5626100" y="3435350"/>
          <p14:tracePt t="7562" x="5422900" y="3486150"/>
          <p14:tracePt t="7578" x="5264150" y="3530600"/>
          <p14:tracePt t="7595" x="5092700" y="3613150"/>
          <p14:tracePt t="7612" x="4864100" y="3708400"/>
          <p14:tracePt t="7628" x="4654550" y="3810000"/>
          <p14:tracePt t="7645" x="4457700" y="3905250"/>
          <p14:tracePt t="7662" x="4279900" y="4019550"/>
          <p14:tracePt t="7679" x="4102100" y="4127500"/>
          <p14:tracePt t="7695" x="3949700" y="4216400"/>
          <p14:tracePt t="7713" x="3803650" y="4292600"/>
          <p14:tracePt t="7729" x="3651250" y="4387850"/>
          <p14:tracePt t="7745" x="3422650" y="4508500"/>
          <p14:tracePt t="7762" x="3308350" y="4559300"/>
          <p14:tracePt t="7778" x="3200400" y="4597400"/>
          <p14:tracePt t="7795" x="3124200" y="4641850"/>
          <p14:tracePt t="7811" x="3079750" y="4660900"/>
          <p14:tracePt t="7828" x="3035300" y="4667250"/>
          <p14:tracePt t="7845" x="2997200" y="4692650"/>
          <p14:tracePt t="7861" x="2952750" y="4705350"/>
          <p14:tracePt t="7878" x="2914650" y="4724400"/>
          <p14:tracePt t="7895" x="2889250" y="4730750"/>
          <p14:tracePt t="7913" x="2851150" y="4743450"/>
          <p14:tracePt t="7929" x="2813050" y="4749800"/>
          <p14:tracePt t="7946" x="2724150" y="4749800"/>
          <p14:tracePt t="7962" x="2667000" y="4749800"/>
          <p14:tracePt t="7978" x="2635250" y="4749800"/>
          <p14:tracePt t="7995" x="2597150" y="4749800"/>
          <p14:tracePt t="8012" x="2533650" y="4730750"/>
          <p14:tracePt t="8028" x="2495550" y="4724400"/>
          <p14:tracePt t="8045" x="2470150" y="4711700"/>
          <p14:tracePt t="8062" x="2425700" y="4705350"/>
          <p14:tracePt t="8079" x="2387600" y="4686300"/>
          <p14:tracePt t="8096" x="2343150" y="4679950"/>
          <p14:tracePt t="8112" x="2330450" y="4673600"/>
          <p14:tracePt t="8197" x="2330450" y="4660900"/>
          <p14:tracePt t="8204" x="2330450" y="4635500"/>
          <p14:tracePt t="8213" x="2355850" y="4629150"/>
          <p14:tracePt t="8228" x="2463800" y="4603750"/>
          <p14:tracePt t="8245" x="2609850" y="4572000"/>
          <p14:tracePt t="8262" x="2730500" y="4565650"/>
          <p14:tracePt t="8279" x="2870200" y="4565650"/>
          <p14:tracePt t="8295" x="3009900" y="4546600"/>
          <p14:tracePt t="8313" x="3155950" y="4514850"/>
          <p14:tracePt t="8329" x="3333750" y="4514850"/>
          <p14:tracePt t="8344" x="3632200" y="4476750"/>
          <p14:tracePt t="8361" x="3829050" y="4476750"/>
          <p14:tracePt t="8378" x="4057650" y="4476750"/>
          <p14:tracePt t="8394" x="4248150" y="4476750"/>
          <p14:tracePt t="8411" x="4425950" y="4476750"/>
          <p14:tracePt t="8428" x="4572000" y="4457700"/>
          <p14:tracePt t="8446" x="4699000" y="4425950"/>
          <p14:tracePt t="8452" x="4730750" y="4425950"/>
          <p14:tracePt t="8461" x="4781550" y="4419600"/>
          <p14:tracePt t="8478" x="4845050" y="4419600"/>
          <p14:tracePt t="8495" x="4902200" y="4406900"/>
          <p14:tracePt t="8513" x="4953000" y="4400550"/>
          <p14:tracePt t="8529" x="5029200" y="4375150"/>
          <p14:tracePt t="8545" x="5105400" y="4349750"/>
          <p14:tracePt t="8561" x="5245100" y="4305300"/>
          <p14:tracePt t="8578" x="5302250" y="4292600"/>
          <p14:tracePt t="8594" x="5340350" y="4279900"/>
          <p14:tracePt t="8611" x="5365750" y="4260850"/>
          <p14:tracePt t="8628" x="5384800" y="4260850"/>
          <p14:tracePt t="8644" x="5403850" y="4241800"/>
          <p14:tracePt t="8661" x="5410200" y="4241800"/>
          <p14:tracePt t="8677" x="5429250" y="4229100"/>
          <p14:tracePt t="8694" x="5435600" y="4229100"/>
          <p14:tracePt t="8712" x="5454650" y="4222750"/>
          <p14:tracePt t="8738" x="5461000" y="4222750"/>
          <p14:tracePt t="9145" x="5422900" y="4222750"/>
          <p14:tracePt t="9153" x="5365750" y="4222750"/>
          <p14:tracePt t="9162" x="5314950" y="4222750"/>
          <p14:tracePt t="9171" x="5251450" y="4222750"/>
          <p14:tracePt t="9188" x="5143500" y="4235450"/>
          <p14:tracePt t="9205" x="5048250" y="4248150"/>
          <p14:tracePt t="9221" x="4978400" y="4273550"/>
          <p14:tracePt t="9238" x="4927600" y="4305300"/>
          <p14:tracePt t="9255" x="4902200" y="4356100"/>
          <p14:tracePt t="9272" x="4895850" y="4425950"/>
          <p14:tracePt t="9288" x="4933950" y="4508500"/>
          <p14:tracePt t="9305" x="5010150" y="4559300"/>
          <p14:tracePt t="9321" x="5118100" y="4578350"/>
          <p14:tracePt t="9338" x="5257800" y="4578350"/>
          <p14:tracePt t="9355" x="5397500" y="4578350"/>
          <p14:tracePt t="9371" x="5556250" y="4546600"/>
          <p14:tracePt t="9388" x="5746750" y="4451350"/>
          <p14:tracePt t="9405" x="5918200" y="4324350"/>
          <p14:tracePt t="9422" x="6076950" y="4203700"/>
          <p14:tracePt t="9438" x="6229350" y="4057650"/>
          <p14:tracePt t="9457" x="6394450" y="3892550"/>
          <p14:tracePt t="9462" x="6483350" y="3803650"/>
          <p14:tracePt t="9473" x="6578600" y="3733800"/>
          <p14:tracePt t="9488" x="6813550" y="3524250"/>
          <p14:tracePt t="9505" x="6959600" y="3390900"/>
          <p14:tracePt t="9522" x="7150100" y="3232150"/>
          <p14:tracePt t="9538" x="7448550" y="3022600"/>
          <p14:tracePt t="9555" x="7747000" y="2857500"/>
          <p14:tracePt t="9572" x="7969250" y="2762250"/>
          <p14:tracePt t="9588" x="8134350" y="2686050"/>
          <p14:tracePt t="9605" x="8255000" y="2628900"/>
          <p14:tracePt t="9622" x="8312150" y="2597150"/>
          <p14:tracePt t="9641" x="8356600" y="2565400"/>
          <p14:tracePt t="9655" x="8362950" y="2565400"/>
          <p14:tracePt t="9673" x="8388350" y="2527300"/>
          <p14:tracePt t="9689" x="8394700" y="2489200"/>
          <p14:tracePt t="9705" x="8458200" y="2419350"/>
          <p14:tracePt t="9721" x="8477250" y="2387600"/>
          <p14:tracePt t="9738" x="8489950" y="2355850"/>
          <p14:tracePt t="9755" x="8496300" y="2317750"/>
          <p14:tracePt t="9771" x="8496300" y="2279650"/>
          <p14:tracePt t="9788" x="8496300" y="2235200"/>
          <p14:tracePt t="9805" x="8464550" y="2178050"/>
          <p14:tracePt t="9822" x="8432800" y="2146300"/>
          <p14:tracePt t="9839" x="8350250" y="2082800"/>
          <p14:tracePt t="9856" x="8293100" y="2063750"/>
          <p14:tracePt t="9871" x="8185150" y="2032000"/>
          <p14:tracePt t="9890" x="8045450" y="1987550"/>
          <p14:tracePt t="9905" x="7874000" y="1936750"/>
          <p14:tracePt t="9921" x="7835900" y="1930400"/>
          <p14:tracePt t="9938" x="7823200" y="1930400"/>
          <p14:tracePt t="9955" x="7804150" y="1930400"/>
          <p14:tracePt t="9971" x="7785100" y="1930400"/>
          <p14:tracePt t="9988" x="7747000" y="1930400"/>
          <p14:tracePt t="10005" x="7727950" y="1930400"/>
          <p14:tracePt t="10038" x="7721600" y="1930400"/>
          <p14:tracePt t="10076" x="7721600" y="1936750"/>
          <p14:tracePt t="10084" x="7721600" y="1943100"/>
          <p14:tracePt t="10093" x="7721600" y="1962150"/>
          <p14:tracePt t="10105" x="7785100" y="1981200"/>
          <p14:tracePt t="10121" x="7918450" y="2012950"/>
          <p14:tracePt t="10138" x="8013700" y="2012950"/>
          <p14:tracePt t="10154" x="8128000" y="2012950"/>
          <p14:tracePt t="10171" x="8261350" y="2012950"/>
          <p14:tracePt t="10188" x="8375650" y="2012950"/>
          <p14:tracePt t="10204" x="8489950" y="2012950"/>
          <p14:tracePt t="10221" x="8616950" y="2012950"/>
          <p14:tracePt t="10238" x="8718550" y="2012950"/>
          <p14:tracePt t="10254" x="8826500" y="2012950"/>
          <p14:tracePt t="10271" x="8915400" y="2012950"/>
          <p14:tracePt t="10290" x="9036050" y="2012950"/>
          <p14:tracePt t="10305" x="9080500" y="2012950"/>
          <p14:tracePt t="10322" x="9131300" y="1993900"/>
          <p14:tracePt t="10338" x="9169400" y="1987550"/>
          <p14:tracePt t="10355" x="9188450" y="1974850"/>
          <p14:tracePt t="10371" x="9194800" y="1968500"/>
          <p14:tracePt t="10420" x="9201150" y="1968500"/>
          <p14:tracePt t="10437" x="9201150" y="1962150"/>
          <p14:tracePt t="10445" x="9201150" y="1949450"/>
          <p14:tracePt t="10454" x="9201150" y="1943100"/>
          <p14:tracePt t="10471" x="9201150" y="1917700"/>
          <p14:tracePt t="10488" x="9169400" y="1898650"/>
          <p14:tracePt t="10505" x="9080500" y="1847850"/>
          <p14:tracePt t="10521" x="8940800" y="1797050"/>
          <p14:tracePt t="10538" x="8832850" y="1746250"/>
          <p14:tracePt t="10554" x="8724900" y="1720850"/>
          <p14:tracePt t="10571" x="8578850" y="1682750"/>
          <p14:tracePt t="10587" x="8458200" y="1663700"/>
          <p14:tracePt t="10604" x="8299450" y="1631950"/>
          <p14:tracePt t="10621" x="8147050" y="1625600"/>
          <p14:tracePt t="10637" x="7988300" y="1606550"/>
          <p14:tracePt t="10654" x="7823200" y="1606550"/>
          <p14:tracePt t="10671" x="7683500" y="1606550"/>
          <p14:tracePt t="10687" x="7543800" y="1606550"/>
          <p14:tracePt t="10705" x="7391400" y="1606550"/>
          <p14:tracePt t="10721" x="7137400" y="1606550"/>
          <p14:tracePt t="10737" x="7023100" y="1606550"/>
          <p14:tracePt t="10754" x="6927850" y="1625600"/>
          <p14:tracePt t="10771" x="6838950" y="1657350"/>
          <p14:tracePt t="10788" x="6750050" y="1701800"/>
          <p14:tracePt t="10804" x="6667500" y="1784350"/>
          <p14:tracePt t="10821" x="6604000" y="1841500"/>
          <p14:tracePt t="10838" x="6515100" y="1905000"/>
          <p14:tracePt t="10854" x="6438900" y="2000250"/>
          <p14:tracePt t="10871" x="6394450" y="2051050"/>
          <p14:tracePt t="10887" x="6362700" y="2101850"/>
          <p14:tracePt t="10904" x="6324600" y="2159000"/>
          <p14:tracePt t="10920" x="6305550" y="2197100"/>
          <p14:tracePt t="10937" x="6286500" y="2228850"/>
          <p14:tracePt t="10955" x="6273800" y="2254250"/>
          <p14:tracePt t="10961" x="6267450" y="2260600"/>
          <p14:tracePt t="10988" x="6261100" y="2266950"/>
          <p14:tracePt t="11245" x="6261100" y="2273300"/>
          <p14:tracePt t="11252" x="6261100" y="2292350"/>
          <p14:tracePt t="11266" x="6261100" y="2330450"/>
          <p14:tracePt t="11283" x="6273800" y="2393950"/>
          <p14:tracePt t="11297" x="6292850" y="2489200"/>
          <p14:tracePt t="11314" x="6318250" y="2565400"/>
          <p14:tracePt t="11330" x="6375400" y="2667000"/>
          <p14:tracePt t="11347" x="6407150" y="2755900"/>
          <p14:tracePt t="11364" x="6438900" y="2819400"/>
          <p14:tracePt t="11382" x="6464300" y="2844800"/>
          <p14:tracePt t="11399" x="6489700" y="2882900"/>
          <p14:tracePt t="11414" x="6502400" y="2895600"/>
          <p14:tracePt t="11430" x="6508750" y="2901950"/>
          <p14:tracePt t="11447" x="6521450" y="2921000"/>
          <p14:tracePt t="11466" x="6559550" y="2946400"/>
          <p14:tracePt t="11470" x="6591300" y="2971800"/>
          <p14:tracePt t="11481" x="6623050" y="2984500"/>
          <p14:tracePt t="11497" x="6705600" y="3022600"/>
          <p14:tracePt t="11514" x="6800850" y="3041650"/>
          <p14:tracePt t="11530" x="6858000" y="3041650"/>
          <p14:tracePt t="11547" x="6908800" y="3041650"/>
          <p14:tracePt t="11564" x="6965950" y="3041650"/>
          <p14:tracePt t="11580" x="7004050" y="3035300"/>
          <p14:tracePt t="11597" x="7029450" y="3035300"/>
          <p14:tracePt t="11614" x="7073900" y="3016250"/>
          <p14:tracePt t="11630" x="7080250" y="3009900"/>
          <p14:tracePt t="11648" x="7092950" y="2990850"/>
          <p14:tracePt t="11665" x="7092950" y="2984500"/>
          <p14:tracePt t="11681" x="7092950" y="2971800"/>
          <p14:tracePt t="11697" x="7099300" y="2946400"/>
          <p14:tracePt t="11714" x="7105650" y="2940050"/>
          <p14:tracePt t="11749" x="7105650" y="2933700"/>
          <p14:tracePt t="11796" x="7105650" y="2927350"/>
          <p14:tracePt t="11828" x="7105650" y="2921000"/>
          <p14:tracePt t="11892" x="7105650" y="2914650"/>
          <p14:tracePt t="12165" x="7099300" y="2908300"/>
          <p14:tracePt t="12261" x="7099300" y="2901950"/>
          <p14:tracePt t="12276" x="7099300" y="2895600"/>
          <p14:tracePt t="12284" x="7099300" y="2889250"/>
          <p14:tracePt t="12293" x="7099300" y="2882900"/>
          <p14:tracePt t="12301" x="7105650" y="2876550"/>
          <p14:tracePt t="12317" x="7118350" y="2876550"/>
          <p14:tracePt t="12334" x="7131050" y="2863850"/>
          <p14:tracePt t="12351" x="7137400" y="2863850"/>
          <p14:tracePt t="12370" x="7156450" y="2857500"/>
          <p14:tracePt t="12400" x="7162800" y="2851150"/>
          <p14:tracePt t="12454" x="7162800" y="2838450"/>
          <p14:tracePt t="12460" x="7162800" y="2832100"/>
          <p14:tracePt t="12468" x="7162800" y="2813050"/>
          <p14:tracePt t="12483" x="7162800" y="2774950"/>
          <p14:tracePt t="12500" x="7143750" y="2711450"/>
          <p14:tracePt t="12517" x="7080250" y="2622550"/>
          <p14:tracePt t="12533" x="6997700" y="2540000"/>
          <p14:tracePt t="12550" x="6889750" y="2413000"/>
          <p14:tracePt t="12567" x="6794500" y="2336800"/>
          <p14:tracePt t="12584" x="6718300" y="2254250"/>
          <p14:tracePt t="12602" x="6648450" y="2209800"/>
          <p14:tracePt t="12617" x="6591300" y="2165350"/>
          <p14:tracePt t="12634" x="6565900" y="2152650"/>
          <p14:tracePt t="12650" x="6559550" y="2152650"/>
          <p14:tracePt t="12667" x="6546850" y="2146300"/>
          <p14:tracePt t="12684" x="6515100" y="2146300"/>
          <p14:tracePt t="12701" x="6483350" y="2159000"/>
          <p14:tracePt t="12717" x="6438900" y="2235200"/>
          <p14:tracePt t="12734" x="6432550" y="2273300"/>
          <p14:tracePt t="12750" x="6419850" y="2336800"/>
          <p14:tracePt t="12766" x="6419850" y="2387600"/>
          <p14:tracePt t="12783" x="6419850" y="2425700"/>
          <p14:tracePt t="12800" x="6419850" y="2457450"/>
          <p14:tracePt t="13246" x="6419850" y="2463800"/>
          <p14:tracePt t="13252" x="6445250" y="2470150"/>
          <p14:tracePt t="13264" x="6464300" y="2489200"/>
          <p14:tracePt t="13280" x="6565900" y="2540000"/>
          <p14:tracePt t="13297" x="6642100" y="2603500"/>
          <p14:tracePt t="13314" x="6737350" y="2698750"/>
          <p14:tracePt t="13330" x="6858000" y="2832100"/>
          <p14:tracePt t="13347" x="6921500" y="2940050"/>
          <p14:tracePt t="13364" x="6965950" y="2997200"/>
          <p14:tracePt t="13380" x="7016750" y="3067050"/>
          <p14:tracePt t="13397" x="7061200" y="3105150"/>
          <p14:tracePt t="13414" x="7112000" y="3187700"/>
          <p14:tracePt t="13430" x="7175500" y="3225800"/>
          <p14:tracePt t="13449" x="7213600" y="3244850"/>
          <p14:tracePt t="13453" x="7226300" y="3257550"/>
          <p14:tracePt t="13465" x="7239000" y="3263900"/>
          <p14:tracePt t="13481" x="7283450" y="3289300"/>
          <p14:tracePt t="13498" x="7315200" y="3308350"/>
          <p14:tracePt t="13514" x="7340600" y="3321050"/>
          <p14:tracePt t="13531" x="7359650" y="3327400"/>
          <p14:tracePt t="13547" x="7378700" y="3340100"/>
          <p14:tracePt t="13563" x="7423150" y="3346450"/>
          <p14:tracePt t="13580" x="7448550" y="3346450"/>
          <p14:tracePt t="13597" x="7473950" y="3359150"/>
          <p14:tracePt t="13613" x="7486650" y="3359150"/>
          <p14:tracePt t="13709" x="7486650" y="3352800"/>
          <p14:tracePt t="13715" x="7473950" y="3333750"/>
          <p14:tracePt t="13730" x="7378700" y="3270250"/>
          <p14:tracePt t="13747" x="7277100" y="3187700"/>
          <p14:tracePt t="13763" x="7169150" y="3086100"/>
          <p14:tracePt t="13780" x="7048500" y="3009900"/>
          <p14:tracePt t="13797" x="6978650" y="2978150"/>
          <p14:tracePt t="13814" x="6940550" y="2959100"/>
          <p14:tracePt t="13830" x="6915150" y="2940050"/>
          <p14:tracePt t="13847" x="6889750" y="2901950"/>
          <p14:tracePt t="13864" x="6858000" y="2889250"/>
          <p14:tracePt t="13881" x="6838950" y="2857500"/>
          <p14:tracePt t="13898" x="6762750" y="2806700"/>
          <p14:tracePt t="13914" x="6718300" y="2762250"/>
          <p14:tracePt t="13931" x="6673850" y="2724150"/>
          <p14:tracePt t="13946" x="6629400" y="2686050"/>
          <p14:tracePt t="13964" x="6597650" y="2673350"/>
          <p14:tracePt t="13970" x="6591300" y="2667000"/>
          <p14:tracePt t="13980" x="6584950" y="2667000"/>
          <p14:tracePt t="13997" x="6572250" y="2654300"/>
          <p14:tracePt t="14117" x="6565900" y="2654300"/>
          <p14:tracePt t="14172" x="6553200" y="2654300"/>
          <p14:tracePt t="14182" x="6546850" y="2654300"/>
          <p14:tracePt t="14221" x="6540500" y="2654300"/>
          <p14:tracePt t="14236" x="6534150" y="2660650"/>
          <p14:tracePt t="14246" x="6527800" y="2667000"/>
          <p14:tracePt t="14285" x="6527800" y="2673350"/>
          <p14:tracePt t="14304" x="6527800" y="2679700"/>
          <p14:tracePt t="14316" x="6527800" y="2692400"/>
          <p14:tracePt t="14324" x="6527800" y="2711450"/>
          <p14:tracePt t="14341" x="6527800" y="2730500"/>
          <p14:tracePt t="14348" x="6534150" y="2736850"/>
          <p14:tracePt t="14363" x="6565900" y="2781300"/>
          <p14:tracePt t="14380" x="6597650" y="2825750"/>
          <p14:tracePt t="14396" x="6616700" y="2870200"/>
          <p14:tracePt t="14413" x="6654800" y="2895600"/>
          <p14:tracePt t="14430" x="6667500" y="2901950"/>
          <p14:tracePt t="14446" x="6673850" y="2908300"/>
          <p14:tracePt t="14612" x="6680200" y="2908300"/>
          <p14:tracePt t="14621" x="6692900" y="2895600"/>
          <p14:tracePt t="14629" x="6699250" y="2889250"/>
          <p14:tracePt t="14646" x="6711950" y="2876550"/>
          <p14:tracePt t="14663" x="6737350" y="2857500"/>
          <p14:tracePt t="14679" x="6750050" y="2851150"/>
          <p14:tracePt t="14804" x="6756400" y="2851150"/>
          <p14:tracePt t="14812" x="6769100" y="2857500"/>
          <p14:tracePt t="14820" x="6781800" y="2876550"/>
          <p14:tracePt t="14829" x="6781800" y="2908300"/>
          <p14:tracePt t="14846" x="6807200" y="2978150"/>
          <p14:tracePt t="14862" x="6826250" y="3060700"/>
          <p14:tracePt t="14879" x="6845300" y="3130550"/>
          <p14:tracePt t="14897" x="6877050" y="3200400"/>
          <p14:tracePt t="14913" x="6908800" y="3270250"/>
          <p14:tracePt t="14930" x="6927850" y="3302000"/>
          <p14:tracePt t="14946" x="6934200" y="3340100"/>
          <p14:tracePt t="14962" x="6965950" y="3384550"/>
          <p14:tracePt t="14979" x="6997700" y="3435350"/>
          <p14:tracePt t="14996" x="7042150" y="3543300"/>
          <p14:tracePt t="15012" x="7067550" y="3651250"/>
          <p14:tracePt t="15029" x="7105650" y="3752850"/>
          <p14:tracePt t="15046" x="7150100" y="3835400"/>
          <p14:tracePt t="15062" x="7181850" y="3924300"/>
          <p14:tracePt t="15079" x="7226300" y="4000500"/>
          <p14:tracePt t="15097" x="7251700" y="4070350"/>
          <p14:tracePt t="15113" x="7315200" y="4146550"/>
          <p14:tracePt t="15129" x="7397750" y="4260850"/>
          <p14:tracePt t="15145" x="7467600" y="4330700"/>
          <p14:tracePt t="15162" x="7524750" y="4387850"/>
          <p14:tracePt t="15180" x="7600950" y="4425950"/>
          <p14:tracePt t="15196" x="7702550" y="4483100"/>
          <p14:tracePt t="15213" x="7816850" y="4527550"/>
          <p14:tracePt t="15229" x="7962900" y="4591050"/>
          <p14:tracePt t="15246" x="8134350" y="4673600"/>
          <p14:tracePt t="15262" x="8343900" y="4756150"/>
          <p14:tracePt t="15279" x="8528050" y="4794250"/>
          <p14:tracePt t="15296" x="8699500" y="4845050"/>
          <p14:tracePt t="15313" x="8813800" y="4845050"/>
          <p14:tracePt t="15330" x="8883650" y="4845050"/>
          <p14:tracePt t="15345" x="8928100" y="4838700"/>
          <p14:tracePt t="15362" x="8940800" y="4826000"/>
          <p14:tracePt t="15379" x="8978900" y="4813300"/>
          <p14:tracePt t="15395" x="9004300" y="4806950"/>
          <p14:tracePt t="15412" x="9042400" y="4787900"/>
          <p14:tracePt t="15430" x="9086850" y="4762500"/>
          <p14:tracePt t="15446" x="9144000" y="4737100"/>
          <p14:tracePt t="15462" x="9194800" y="4718050"/>
          <p14:tracePt t="15469" x="9226550" y="4692650"/>
          <p14:tracePt t="15479" x="9258300" y="4679950"/>
          <p14:tracePt t="15497" x="9309100" y="4648200"/>
          <p14:tracePt t="15513" x="9347200" y="4603750"/>
          <p14:tracePt t="15529" x="9410700" y="4546600"/>
          <p14:tracePt t="15546" x="9429750" y="4508500"/>
          <p14:tracePt t="15563" x="9442450" y="4489450"/>
          <p14:tracePt t="15579" x="9448800" y="4476750"/>
          <p14:tracePt t="15596" x="9461500" y="4457700"/>
          <p14:tracePt t="15612" x="9461500" y="4451350"/>
          <p14:tracePt t="15628" x="9461500" y="4432300"/>
          <p14:tracePt t="15645" x="9461500" y="4419600"/>
          <p14:tracePt t="15662" x="9461500" y="4381500"/>
          <p14:tracePt t="15679" x="9448800" y="4356100"/>
          <p14:tracePt t="15696" x="9417050" y="4318000"/>
          <p14:tracePt t="15712" x="9391650" y="4298950"/>
          <p14:tracePt t="15729" x="9366250" y="4286250"/>
          <p14:tracePt t="15746" x="9353550" y="4273550"/>
          <p14:tracePt t="15762" x="9347200" y="4273550"/>
          <p14:tracePt t="15779" x="9334500" y="4260850"/>
          <p14:tracePt t="15812" x="9309100" y="4241800"/>
          <p14:tracePt t="15829" x="9296400" y="4241800"/>
          <p14:tracePt t="15846" x="9290050" y="4235450"/>
          <p14:tracePt t="15862" x="9283700" y="4229100"/>
          <p14:tracePt t="15878" x="9264650" y="4210050"/>
          <p14:tracePt t="15895" x="9232900" y="4197350"/>
          <p14:tracePt t="15912" x="9182100" y="4184650"/>
          <p14:tracePt t="15930" x="9105900" y="4159250"/>
          <p14:tracePt t="15946" x="9004300" y="4108450"/>
          <p14:tracePt t="15962" x="8902700" y="4064000"/>
          <p14:tracePt t="15978" x="8807450" y="4038600"/>
          <p14:tracePt t="15995" x="8724900" y="4013200"/>
          <p14:tracePt t="16012" x="8623300" y="3987800"/>
          <p14:tracePt t="16028" x="8566150" y="3975100"/>
          <p14:tracePt t="16045" x="8464550" y="3975100"/>
          <p14:tracePt t="16062" x="8350250" y="3975100"/>
          <p14:tracePt t="16078" x="8191500" y="3956050"/>
          <p14:tracePt t="16095" x="8026400" y="3956050"/>
          <p14:tracePt t="16113" x="7861300" y="3956050"/>
          <p14:tracePt t="16128" x="7658100" y="3956050"/>
          <p14:tracePt t="16145" x="7334250" y="3956050"/>
          <p14:tracePt t="16161" x="7131050" y="3956050"/>
          <p14:tracePt t="16179" x="6965950" y="3962400"/>
          <p14:tracePt t="16195" x="6845300" y="3981450"/>
          <p14:tracePt t="16212" x="6737350" y="3987800"/>
          <p14:tracePt t="16228" x="6667500" y="4013200"/>
          <p14:tracePt t="16246" x="6616700" y="4038600"/>
          <p14:tracePt t="16262" x="6572250" y="4051300"/>
          <p14:tracePt t="16278" x="6546850" y="4057650"/>
          <p14:tracePt t="16295" x="6508750" y="4070350"/>
          <p14:tracePt t="16313" x="6489700" y="4076700"/>
          <p14:tracePt t="16329" x="6483350" y="4076700"/>
          <p14:tracePt t="16345" x="6464300" y="4083050"/>
          <p14:tracePt t="16405" x="6457950" y="4089400"/>
          <p14:tracePt t="17124" x="6457950" y="4083050"/>
          <p14:tracePt t="17132" x="6457950" y="4064000"/>
          <p14:tracePt t="17145" x="6457950" y="4051300"/>
          <p14:tracePt t="17160" x="6464300" y="4044950"/>
          <p14:tracePt t="17176" x="6464300" y="4032250"/>
          <p14:tracePt t="17193" x="6477000" y="4006850"/>
          <p14:tracePt t="17210" x="6483350" y="3994150"/>
          <p14:tracePt t="17243" x="6496050" y="3975100"/>
          <p14:tracePt t="17259" x="6496050" y="3962400"/>
          <p14:tracePt t="17277" x="6470650" y="3924300"/>
          <p14:tracePt t="17293" x="6419850" y="3879850"/>
          <p14:tracePt t="17311" x="6305550" y="3822700"/>
          <p14:tracePt t="17326" x="6146800" y="3740150"/>
          <p14:tracePt t="17344" x="5943600" y="3644900"/>
          <p14:tracePt t="17360" x="5746750" y="3575050"/>
          <p14:tracePt t="17377" x="5562600" y="3492500"/>
          <p14:tracePt t="17393" x="5403850" y="3422650"/>
          <p14:tracePt t="17409" x="5175250" y="3333750"/>
          <p14:tracePt t="17426" x="5067300" y="3302000"/>
          <p14:tracePt t="17443" x="4946650" y="3263900"/>
          <p14:tracePt t="17461" x="4819650" y="3232150"/>
          <p14:tracePt t="17467" x="4781550" y="3232150"/>
          <p14:tracePt t="17476" x="4718050" y="3219450"/>
          <p14:tracePt t="17493" x="4584700" y="3168650"/>
          <p14:tracePt t="17510" x="4438650" y="3130550"/>
          <p14:tracePt t="17528" x="4305300" y="3105150"/>
          <p14:tracePt t="17543" x="4184650" y="3054350"/>
          <p14:tracePt t="17559" x="4070350" y="3028950"/>
          <p14:tracePt t="17576" x="3975100" y="3003550"/>
          <p14:tracePt t="17593" x="3937000" y="2997200"/>
          <p14:tracePt t="17609" x="3873500" y="2971800"/>
          <p14:tracePt t="17626" x="3848100" y="2965450"/>
          <p14:tracePt t="17643" x="3829050" y="2959100"/>
          <p14:tracePt t="17659" x="3822700" y="2952750"/>
          <p14:tracePt t="17676" x="3797300" y="2946400"/>
          <p14:tracePt t="17692" x="3778250" y="2933700"/>
          <p14:tracePt t="17710" x="3765550" y="2921000"/>
          <p14:tracePt t="17726" x="3746500" y="2889250"/>
          <p14:tracePt t="17742" x="3733800" y="2870200"/>
          <p14:tracePt t="17759" x="3721100" y="2806700"/>
          <p14:tracePt t="17778" x="3695700" y="2743200"/>
          <p14:tracePt t="17793" x="3689350" y="2673350"/>
          <p14:tracePt t="17809" x="3676650" y="2590800"/>
          <p14:tracePt t="17826" x="3670300" y="2520950"/>
          <p14:tracePt t="17842" x="3651250" y="2463800"/>
          <p14:tracePt t="17859" x="3644900" y="2419350"/>
          <p14:tracePt t="17876" x="3638550" y="2400300"/>
          <p14:tracePt t="17892" x="3632200" y="2381250"/>
          <p14:tracePt t="17910" x="3625850" y="2362200"/>
          <p14:tracePt t="18044" x="3619500" y="2362200"/>
          <p14:tracePt t="18052" x="3613150" y="2362200"/>
          <p14:tracePt t="18059" x="3594100" y="2362200"/>
          <p14:tracePt t="18076" x="3536950" y="2362200"/>
          <p14:tracePt t="18092" x="3473450" y="2393950"/>
          <p14:tracePt t="18109" x="3422650" y="2425700"/>
          <p14:tracePt t="18125" x="3371850" y="2444750"/>
          <p14:tracePt t="18142" x="3333750" y="2470150"/>
          <p14:tracePt t="18158" x="3308350" y="2470150"/>
          <p14:tracePt t="18175" x="3276600" y="2495550"/>
          <p14:tracePt t="18192" x="3232150" y="2527300"/>
          <p14:tracePt t="18209" x="3181350" y="2565400"/>
          <p14:tracePt t="18225" x="3143250" y="2597150"/>
          <p14:tracePt t="18242" x="3092450" y="2641600"/>
          <p14:tracePt t="18258" x="3060700" y="2679700"/>
          <p14:tracePt t="18275" x="3035300" y="2705100"/>
          <p14:tracePt t="18292" x="3016250" y="2730500"/>
          <p14:tracePt t="18309" x="3009900" y="2749550"/>
          <p14:tracePt t="18325" x="2990850" y="2774950"/>
          <p14:tracePt t="18342" x="2971800" y="2819400"/>
          <p14:tracePt t="18359" x="2946400" y="2870200"/>
          <p14:tracePt t="18375" x="2927350" y="2901950"/>
          <p14:tracePt t="18392" x="2914650" y="2914650"/>
          <p14:tracePt t="18408" x="2901950" y="2940050"/>
          <p14:tracePt t="18425" x="2882900" y="2959100"/>
          <p14:tracePt t="18442" x="2863850" y="2965450"/>
          <p14:tracePt t="18458" x="2851150" y="2978150"/>
          <p14:tracePt t="18476" x="2838450" y="2984500"/>
          <p14:tracePt t="18492" x="2838450" y="2990850"/>
          <p14:tracePt t="18508" x="2832100" y="2990850"/>
          <p14:tracePt t="18525" x="2819400" y="2997200"/>
          <p14:tracePt t="18542" x="2819400" y="3003550"/>
          <p14:tracePt t="18559" x="2819400" y="3009900"/>
          <p14:tracePt t="18575" x="2819400" y="3028950"/>
          <p14:tracePt t="18593" x="2813050" y="3048000"/>
          <p14:tracePt t="18608" x="2806700" y="3054350"/>
          <p14:tracePt t="18625" x="2800350" y="3098800"/>
          <p14:tracePt t="18642" x="2787650" y="3117850"/>
          <p14:tracePt t="18658" x="2787650" y="3136900"/>
          <p14:tracePt t="18675" x="2781300" y="3168650"/>
          <p14:tracePt t="18691" x="2768600" y="3187700"/>
          <p14:tracePt t="18708" x="2762250" y="3206750"/>
          <p14:tracePt t="18726" x="2743200" y="3225800"/>
          <p14:tracePt t="18742" x="2730500" y="3238500"/>
          <p14:tracePt t="18758" x="2711450" y="3257550"/>
          <p14:tracePt t="18776" x="2711450" y="3276600"/>
          <p14:tracePt t="18792" x="2692400" y="3295650"/>
          <p14:tracePt t="18809" x="2692400" y="3302000"/>
          <p14:tracePt t="18825" x="2686050" y="3308350"/>
          <p14:tracePt t="18892" x="2679700" y="3308350"/>
          <p14:tracePt t="18901" x="2673350" y="3308350"/>
          <p14:tracePt t="18909" x="2647950" y="3295650"/>
          <p14:tracePt t="18925" x="2628900" y="3194050"/>
          <p14:tracePt t="18941" x="2628900" y="3079750"/>
          <p14:tracePt t="18958" x="2628900" y="2997200"/>
          <p14:tracePt t="18966" x="2628900" y="2971800"/>
          <p14:tracePt t="18975" x="2628900" y="2940050"/>
          <p14:tracePt t="18992" x="2628900" y="2876550"/>
          <p14:tracePt t="19009" x="2628900" y="2813050"/>
          <p14:tracePt t="19025" x="2628900" y="2743200"/>
          <p14:tracePt t="19042" x="2641600" y="2660650"/>
          <p14:tracePt t="19058" x="2667000" y="2622550"/>
          <p14:tracePt t="19074" x="2667000" y="2571750"/>
          <p14:tracePt t="19091" x="2686050" y="2533650"/>
          <p14:tracePt t="19108" x="2711450" y="2482850"/>
          <p14:tracePt t="19124" x="2724150" y="2444750"/>
          <p14:tracePt t="19142" x="2736850" y="2406650"/>
          <p14:tracePt t="19158" x="2743200" y="2393950"/>
          <p14:tracePt t="19174" x="2749550" y="2387600"/>
          <p14:tracePt t="19208" x="2749550" y="2374900"/>
          <p14:tracePt t="19372" x="2755900" y="2368550"/>
          <p14:tracePt t="19388" x="2755900" y="2362200"/>
          <p14:tracePt t="19396" x="2762250" y="2355850"/>
          <p14:tracePt t="19414" x="2768600" y="2349500"/>
          <p14:tracePt t="19430" x="2787650" y="2336800"/>
          <p14:tracePt t="19446" x="2825750" y="2311400"/>
          <p14:tracePt t="19465" x="2851150" y="2298700"/>
          <p14:tracePt t="19469" x="2863850" y="2292350"/>
          <p14:tracePt t="19480" x="2882900" y="2292350"/>
          <p14:tracePt t="19498" x="2921000" y="2266950"/>
          <p14:tracePt t="19514" x="3048000" y="2222500"/>
          <p14:tracePt t="19530" x="3149600" y="2197100"/>
          <p14:tracePt t="19547" x="3244850" y="2171700"/>
          <p14:tracePt t="19564" x="3314700" y="2146300"/>
          <p14:tracePt t="19580" x="3397250" y="2139950"/>
          <p14:tracePt t="19596" x="3492500" y="2127250"/>
          <p14:tracePt t="19613" x="3613150" y="2114550"/>
          <p14:tracePt t="19630" x="3759200" y="2089150"/>
          <p14:tracePt t="19646" x="3937000" y="2063750"/>
          <p14:tracePt t="19664" x="4114800" y="2063750"/>
          <p14:tracePt t="19681" x="4292600" y="2063750"/>
          <p14:tracePt t="19697" x="4483100" y="2063750"/>
          <p14:tracePt t="19713" x="4806950" y="2063750"/>
          <p14:tracePt t="19730" x="5035550" y="2063750"/>
          <p14:tracePt t="19746" x="5264150" y="2063750"/>
          <p14:tracePt t="19763" x="5492750" y="2063750"/>
          <p14:tracePt t="19779" x="5708650" y="2063750"/>
          <p14:tracePt t="19796" x="5905500" y="2063750"/>
          <p14:tracePt t="19813" x="6121400" y="2063750"/>
          <p14:tracePt t="19829" x="6299200" y="2063750"/>
          <p14:tracePt t="19846" x="6477000" y="2063750"/>
          <p14:tracePt t="19863" x="6642100" y="2063750"/>
          <p14:tracePt t="19879" x="6794500" y="2063750"/>
          <p14:tracePt t="19896" x="6921500" y="2063750"/>
          <p14:tracePt t="19913" x="7092950" y="2057400"/>
          <p14:tracePt t="19931" x="7175500" y="2044700"/>
          <p14:tracePt t="19947" x="7270750" y="2044700"/>
          <p14:tracePt t="19953" x="7321550" y="2044700"/>
          <p14:tracePt t="19963" x="7372350" y="2044700"/>
          <p14:tracePt t="19981" x="7448550" y="2044700"/>
          <p14:tracePt t="19996" x="7537450" y="2044700"/>
          <p14:tracePt t="20014" x="7607300" y="2044700"/>
          <p14:tracePt t="20029" x="7670800" y="2044700"/>
          <p14:tracePt t="20047" x="7721600" y="2044700"/>
          <p14:tracePt t="20063" x="7785100" y="2044700"/>
          <p14:tracePt t="20082" x="7816850" y="2044700"/>
          <p14:tracePt t="20096" x="7842250" y="2044700"/>
          <p14:tracePt t="20112" x="7854950" y="2044700"/>
          <p14:tracePt t="20129" x="7861300" y="2044700"/>
          <p14:tracePt t="20230" x="7848600" y="2044700"/>
          <p14:tracePt t="20235" x="7804150" y="2044700"/>
          <p14:tracePt t="20246" x="7747000" y="2032000"/>
          <p14:tracePt t="20263" x="7581900" y="2000250"/>
          <p14:tracePt t="20279" x="7346950" y="1968500"/>
          <p14:tracePt t="20298" x="7080250" y="1930400"/>
          <p14:tracePt t="20313" x="6788150" y="1885950"/>
          <p14:tracePt t="20329" x="6413500" y="1822450"/>
          <p14:tracePt t="20346" x="6121400" y="1752600"/>
          <p14:tracePt t="20363" x="5873750" y="1689100"/>
          <p14:tracePt t="20379" x="5657850" y="1644650"/>
          <p14:tracePt t="20396" x="5397500" y="1612900"/>
          <p14:tracePt t="20413" x="5099050" y="1543050"/>
          <p14:tracePt t="20430" x="4832350" y="1485900"/>
          <p14:tracePt t="20446" x="4591050" y="1454150"/>
          <p14:tracePt t="20452" x="4464050" y="1447800"/>
          <p14:tracePt t="20463" x="4356100" y="1422400"/>
          <p14:tracePt t="20482" x="4127500" y="1397000"/>
          <p14:tracePt t="20497" x="4019550" y="1384300"/>
          <p14:tracePt t="20513" x="3867150" y="1384300"/>
          <p14:tracePt t="20529" x="3676650" y="1384300"/>
          <p14:tracePt t="20545" x="3575050" y="1384300"/>
          <p14:tracePt t="20562" x="3479800" y="1384300"/>
          <p14:tracePt t="20579" x="3403600" y="1384300"/>
          <p14:tracePt t="20595" x="3340100" y="1384300"/>
          <p14:tracePt t="20612" x="3244850" y="1384300"/>
          <p14:tracePt t="20629" x="3155950" y="1390650"/>
          <p14:tracePt t="20646" x="3035300" y="1428750"/>
          <p14:tracePt t="20662" x="2921000" y="1492250"/>
          <p14:tracePt t="20679" x="2838450" y="1549400"/>
          <p14:tracePt t="20697" x="2755900" y="1631950"/>
          <p14:tracePt t="20712" x="2705100" y="1701800"/>
          <p14:tracePt t="20730" x="2635250" y="1835150"/>
          <p14:tracePt t="20745" x="2597150" y="1943100"/>
          <p14:tracePt t="20762" x="2571750" y="2051050"/>
          <p14:tracePt t="20779" x="2552700" y="2133600"/>
          <p14:tracePt t="20795" x="2546350" y="2235200"/>
          <p14:tracePt t="20812" x="2527300" y="2330450"/>
          <p14:tracePt t="20829" x="2527300" y="2400300"/>
          <p14:tracePt t="20846" x="2527300" y="2463800"/>
          <p14:tracePt t="20862" x="2527300" y="2514600"/>
          <p14:tracePt t="20879" x="2559050" y="2565400"/>
          <p14:tracePt t="20896" x="2616200" y="2603500"/>
          <p14:tracePt t="20913" x="2749550" y="2641600"/>
          <p14:tracePt t="20930" x="2940050" y="2667000"/>
          <p14:tracePt t="20946" x="3409950" y="2711450"/>
          <p14:tracePt t="20962" x="3930650" y="2711450"/>
          <p14:tracePt t="20978" x="4578350" y="2711450"/>
          <p14:tracePt t="20995" x="5200650" y="2711450"/>
          <p14:tracePt t="21013" x="5689600" y="2711450"/>
          <p14:tracePt t="21028" x="6134100" y="2711450"/>
          <p14:tracePt t="21047" x="6419850" y="2692400"/>
          <p14:tracePt t="21062" x="6737350" y="2597150"/>
          <p14:tracePt t="21079" x="7086600" y="2482850"/>
          <p14:tracePt t="21095" x="7385050" y="2374900"/>
          <p14:tracePt t="21113" x="7696200" y="2292350"/>
          <p14:tracePt t="21129" x="7950200" y="2222500"/>
          <p14:tracePt t="21145" x="8312150" y="2139950"/>
          <p14:tracePt t="21162" x="8528050" y="2108200"/>
          <p14:tracePt t="21178" x="8750300" y="2076450"/>
          <p14:tracePt t="21195" x="8940800" y="2057400"/>
          <p14:tracePt t="21212" x="9105900" y="2038350"/>
          <p14:tracePt t="21228" x="9258300" y="2038350"/>
          <p14:tracePt t="21245" x="9385300" y="2038350"/>
          <p14:tracePt t="21262" x="9518650" y="2038350"/>
          <p14:tracePt t="21278" x="9645650" y="2038350"/>
          <p14:tracePt t="21295" x="9772650" y="2038350"/>
          <p14:tracePt t="21312" x="9899650" y="2038350"/>
          <p14:tracePt t="21329" x="10001250" y="2038350"/>
          <p14:tracePt t="21345" x="10128250" y="2038350"/>
          <p14:tracePt t="21362" x="10153650" y="2038350"/>
          <p14:tracePt t="21378" x="10166350" y="2038350"/>
          <p14:tracePt t="21435" x="10166350" y="2032000"/>
          <p14:tracePt t="21547" x="10160000" y="2044700"/>
          <p14:tracePt t="21557" x="10115550" y="2063750"/>
          <p14:tracePt t="21563" x="10020300" y="2070100"/>
          <p14:tracePt t="21578" x="9690100" y="2184400"/>
          <p14:tracePt t="21595" x="9188450" y="2273300"/>
          <p14:tracePt t="21611" x="8502650" y="2425700"/>
          <p14:tracePt t="21628" x="7689850" y="2584450"/>
          <p14:tracePt t="21645" x="6953250" y="2736850"/>
          <p14:tracePt t="21661" x="6108700" y="2952750"/>
          <p14:tracePt t="21678" x="5435600" y="3155950"/>
          <p14:tracePt t="21695" x="4718050" y="3346450"/>
          <p14:tracePt t="21713" x="4102100" y="3492500"/>
          <p14:tracePt t="21730" x="3238500" y="3600450"/>
          <p14:tracePt t="21744" x="3016250" y="3644900"/>
          <p14:tracePt t="21762" x="2489200" y="3740150"/>
          <p14:tracePt t="21778" x="2235200" y="3816350"/>
          <p14:tracePt t="21796" x="2038350" y="3905250"/>
          <p14:tracePt t="21812" x="1854200" y="3975100"/>
          <p14:tracePt t="21828" x="1644650" y="4038600"/>
          <p14:tracePt t="21845" x="1460500" y="4089400"/>
          <p14:tracePt t="21862" x="1289050" y="4127500"/>
          <p14:tracePt t="21878" x="1155700" y="4178300"/>
          <p14:tracePt t="21894" x="1060450" y="4203700"/>
          <p14:tracePt t="21912" x="1003300" y="4216400"/>
          <p14:tracePt t="21929" x="946150" y="4248150"/>
          <p14:tracePt t="21944" x="889000" y="4260850"/>
          <p14:tracePt t="21950" x="876300" y="4267200"/>
          <p14:tracePt t="21962" x="838200" y="4286250"/>
          <p14:tracePt t="21979" x="825500" y="4305300"/>
          <p14:tracePt t="21994" x="819150" y="4318000"/>
          <p14:tracePt t="22011" x="812800" y="4343400"/>
          <p14:tracePt t="22028" x="812800" y="4381500"/>
          <p14:tracePt t="22044" x="812800" y="4445000"/>
          <p14:tracePt t="22061" x="850900" y="4527550"/>
          <p14:tracePt t="22077" x="952500" y="4635500"/>
          <p14:tracePt t="22094" x="1111250" y="4781550"/>
          <p14:tracePt t="22111" x="1327150" y="4908550"/>
          <p14:tracePt t="22128" x="1536700" y="4991100"/>
          <p14:tracePt t="22145" x="1720850" y="5022850"/>
          <p14:tracePt t="22161" x="1911350" y="5035550"/>
          <p14:tracePt t="22178" x="1993900" y="5035550"/>
          <p14:tracePt t="22195" x="2070100" y="5035550"/>
          <p14:tracePt t="22211" x="2171700" y="4997450"/>
          <p14:tracePt t="22228" x="2292350" y="4972050"/>
          <p14:tracePt t="22244" x="2419350" y="4940300"/>
          <p14:tracePt t="22261" x="2540000" y="4914900"/>
          <p14:tracePt t="22277" x="2692400" y="4864100"/>
          <p14:tracePt t="22295" x="2857500" y="4832350"/>
          <p14:tracePt t="22311" x="3054350" y="4781550"/>
          <p14:tracePt t="22329" x="3238500" y="4730750"/>
          <p14:tracePt t="22345" x="3422650" y="4667250"/>
          <p14:tracePt t="22361" x="3663950" y="4578350"/>
          <p14:tracePt t="22378" x="3759200" y="4527550"/>
          <p14:tracePt t="22394" x="3829050" y="4476750"/>
          <p14:tracePt t="22411" x="3879850" y="4406900"/>
          <p14:tracePt t="22427" x="3892550" y="4349750"/>
          <p14:tracePt t="22446" x="3892550" y="4273550"/>
          <p14:tracePt t="22452" x="3892550" y="4222750"/>
          <p14:tracePt t="22462" x="3892550" y="4171950"/>
          <p14:tracePt t="22478" x="3829050" y="4019550"/>
          <p14:tracePt t="22494" x="3708400" y="3879850"/>
          <p14:tracePt t="22511" x="3581400" y="3803650"/>
          <p14:tracePt t="22528" x="3448050" y="3733800"/>
          <p14:tracePt t="22545" x="3308350" y="3683000"/>
          <p14:tracePt t="22561" x="3194050" y="3683000"/>
          <p14:tracePt t="22577" x="3016250" y="3683000"/>
          <p14:tracePt t="22594" x="2914650" y="3683000"/>
          <p14:tracePt t="22611" x="2781300" y="3683000"/>
          <p14:tracePt t="22627" x="2667000" y="3689350"/>
          <p14:tracePt t="22644" x="2552700" y="3746500"/>
          <p14:tracePt t="22660" x="2438400" y="3810000"/>
          <p14:tracePt t="22677" x="2355850" y="3892550"/>
          <p14:tracePt t="22694" x="2298700" y="3981450"/>
          <p14:tracePt t="22710" x="2241550" y="4070350"/>
          <p14:tracePt t="22727" x="2222500" y="4178300"/>
          <p14:tracePt t="22744" x="2222500" y="4279900"/>
          <p14:tracePt t="22762" x="2247900" y="4387850"/>
          <p14:tracePt t="22778" x="2317750" y="4521200"/>
          <p14:tracePt t="22794" x="2355850" y="4565650"/>
          <p14:tracePt t="22810" x="2393950" y="4610100"/>
          <p14:tracePt t="22827" x="2406650" y="4629150"/>
          <p14:tracePt t="22988" x="2413000" y="4629150"/>
          <p14:tracePt t="23540" x="2419350" y="4635500"/>
          <p14:tracePt t="23549" x="2432050" y="4654550"/>
          <p14:tracePt t="23561" x="2482850" y="4679950"/>
          <p14:tracePt t="23576" x="2768600" y="4800600"/>
          <p14:tracePt t="23594" x="3041650" y="4895850"/>
          <p14:tracePt t="23610" x="3282950" y="4933950"/>
          <p14:tracePt t="23627" x="3511550" y="4965700"/>
          <p14:tracePt t="23643" x="3733800" y="5022850"/>
          <p14:tracePt t="23660" x="3975100" y="5029200"/>
          <p14:tracePt t="23676" x="4254500" y="5029200"/>
          <p14:tracePt t="23693" x="4546600" y="5029200"/>
          <p14:tracePt t="23710" x="4857750" y="5029200"/>
          <p14:tracePt t="23726" x="5194300" y="5029200"/>
          <p14:tracePt t="23745" x="5505450" y="5029200"/>
          <p14:tracePt t="23761" x="5816600" y="5029200"/>
          <p14:tracePt t="23778" x="6127750" y="5029200"/>
          <p14:tracePt t="23793" x="6572250" y="4991100"/>
          <p14:tracePt t="23811" x="6902450" y="4940300"/>
          <p14:tracePt t="23826" x="7258050" y="4902200"/>
          <p14:tracePt t="23844" x="7594600" y="4864100"/>
          <p14:tracePt t="23860" x="7880350" y="4832350"/>
          <p14:tracePt t="23877" x="8121650" y="4800600"/>
          <p14:tracePt t="23893" x="8337550" y="4768850"/>
          <p14:tracePt t="23910" x="8521700" y="4718050"/>
          <p14:tracePt t="23926" x="8705850" y="4654550"/>
          <p14:tracePt t="23943" x="8864600" y="4616450"/>
          <p14:tracePt t="23959" x="8959850" y="4591050"/>
          <p14:tracePt t="23977" x="9029700" y="4565650"/>
          <p14:tracePt t="23982" x="9042400" y="4552950"/>
          <p14:tracePt t="23994" x="9074150" y="4540250"/>
          <p14:tracePt t="24009" x="9080500" y="4514850"/>
          <p14:tracePt t="24026" x="9080500" y="4495800"/>
          <p14:tracePt t="24043" x="9080500" y="4457700"/>
          <p14:tracePt t="24059" x="9048750" y="4400550"/>
          <p14:tracePt t="24076" x="9010650" y="4330700"/>
          <p14:tracePt t="24093" x="8966200" y="4286250"/>
          <p14:tracePt t="24109" x="8928100" y="4248150"/>
          <p14:tracePt t="24126" x="8909050" y="4229100"/>
          <p14:tracePt t="24143" x="8883650" y="4210050"/>
          <p14:tracePt t="24159" x="8851900" y="4184650"/>
          <p14:tracePt t="24177" x="8839200" y="4171950"/>
          <p14:tracePt t="24193" x="8813800" y="4165600"/>
          <p14:tracePt t="24210" x="8807450" y="4159250"/>
          <p14:tracePt t="24340" x="8801100" y="4165600"/>
          <p14:tracePt t="24364" x="8801100" y="4178300"/>
          <p14:tracePt t="24388" x="8801100" y="4184650"/>
          <p14:tracePt t="24396" x="8801100" y="4197350"/>
          <p14:tracePt t="24414" x="8801100" y="4203700"/>
          <p14:tracePt t="24426" x="8807450" y="4241800"/>
          <p14:tracePt t="24443" x="8826500" y="4279900"/>
          <p14:tracePt t="24461" x="8851900" y="4343400"/>
          <p14:tracePt t="24466" x="8864600" y="4375150"/>
          <p14:tracePt t="24476" x="8896350" y="4445000"/>
          <p14:tracePt t="24492" x="8902700" y="4527550"/>
          <p14:tracePt t="24509" x="8934450" y="4648200"/>
          <p14:tracePt t="24526" x="8934450" y="4775200"/>
          <p14:tracePt t="24542" x="8934450" y="4953000"/>
          <p14:tracePt t="24559" x="8934450" y="5175250"/>
          <p14:tracePt t="24577" x="8915400" y="5397500"/>
          <p14:tracePt t="24593" x="8864600" y="5588000"/>
          <p14:tracePt t="24609" x="8794750" y="5854700"/>
          <p14:tracePt t="24626" x="8756650" y="6000750"/>
          <p14:tracePt t="24642" x="8737600" y="6070600"/>
          <p14:tracePt t="24659" x="8724900" y="6121400"/>
          <p14:tracePt t="24675" x="8718550" y="6146800"/>
          <p14:tracePt t="24692" x="8718550" y="6165850"/>
          <p14:tracePt t="24709" x="8712200" y="6165850"/>
          <p14:tracePt t="24727" x="8705850" y="6172200"/>
          <p14:tracePt t="25405" x="8699500" y="6172200"/>
          <p14:tracePt t="25460" x="8693150" y="6172200"/>
          <p14:tracePt t="25478" x="8686800" y="6172200"/>
          <p14:tracePt t="25485" x="8680450" y="6172200"/>
          <p14:tracePt t="25500" x="8667750" y="6184900"/>
          <p14:tracePt t="25518" x="8661400" y="6184900"/>
          <p14:tracePt t="25532" x="8655050" y="6191250"/>
          <p14:tracePt t="25540" x="8648700" y="6191250"/>
          <p14:tracePt t="25558" x="8616950" y="6191250"/>
          <p14:tracePt t="25574" x="8604250" y="6203950"/>
          <p14:tracePt t="25590" x="8591550" y="6203950"/>
          <p14:tracePt t="25966" x="8585200" y="6203950"/>
          <p14:tracePt t="25972" x="8572500" y="6203950"/>
          <p14:tracePt t="25984" x="8553450" y="6203950"/>
          <p14:tracePt t="26001" x="8528050" y="6203950"/>
          <p14:tracePt t="26018" x="8489950" y="6203950"/>
          <p14:tracePt t="26034" x="8432800" y="6203950"/>
          <p14:tracePt t="26051" x="8382000" y="6203950"/>
          <p14:tracePt t="26068" x="8324850" y="6184900"/>
          <p14:tracePt t="26085" x="8255000" y="6178550"/>
          <p14:tracePt t="26101" x="8210550" y="6159500"/>
          <p14:tracePt t="26118" x="8166100" y="6146800"/>
          <p14:tracePt t="26135" x="8121650" y="6140450"/>
          <p14:tracePt t="26151" x="8102600" y="6140450"/>
          <p14:tracePt t="26168" x="8096250" y="6140450"/>
          <p14:tracePt t="26185" x="8070850" y="6134100"/>
          <p14:tracePt t="26201" x="8051800" y="6127750"/>
          <p14:tracePt t="26218" x="8039100" y="6121400"/>
          <p14:tracePt t="26234" x="8007350" y="6115050"/>
          <p14:tracePt t="26251" x="7975600" y="6102350"/>
          <p14:tracePt t="26268" x="7956550" y="6102350"/>
          <p14:tracePt t="26284" x="7937500" y="6089650"/>
          <p14:tracePt t="26301" x="7918450" y="6089650"/>
          <p14:tracePt t="26335" x="7905750" y="6083300"/>
          <p14:tracePt t="26589" x="7912100" y="6083300"/>
          <p14:tracePt t="26662" x="7924800" y="6083300"/>
          <p14:tracePt t="26669" x="7931150" y="6083300"/>
          <p14:tracePt t="26676" x="7943850" y="6089650"/>
          <p14:tracePt t="26691" x="7950200" y="6089650"/>
          <p14:tracePt t="26707" x="7969250" y="6096000"/>
          <p14:tracePt t="26790" x="7969250" y="6102350"/>
          <p14:tracePt t="27076" x="7975600" y="6108700"/>
          <p14:tracePt t="27923" x="7988300" y="6108700"/>
          <p14:tracePt t="29051" x="8007350" y="6083300"/>
          <p14:tracePt t="29061" x="8013700" y="6076950"/>
          <p14:tracePt t="29069" x="8013700" y="6070600"/>
          <p14:tracePt t="29081" x="8058150" y="6026150"/>
          <p14:tracePt t="29098" x="8077200" y="6000750"/>
          <p14:tracePt t="29115" x="8140700" y="5937250"/>
          <p14:tracePt t="29132" x="8166100" y="5911850"/>
          <p14:tracePt t="29149" x="8216900" y="5842000"/>
          <p14:tracePt t="29165" x="8343900" y="5676900"/>
          <p14:tracePt t="29183" x="8489950" y="5480050"/>
          <p14:tracePt t="29198" x="8712200" y="5226050"/>
          <p14:tracePt t="29215" x="9029700" y="4864100"/>
          <p14:tracePt t="29232" x="9398000" y="4514850"/>
          <p14:tracePt t="29248" x="9779000" y="4191000"/>
          <p14:tracePt t="29265" x="10179050" y="3841750"/>
          <p14:tracePt t="29283" x="10394950" y="3702050"/>
          <p14:tracePt t="29298" x="10547350" y="3556000"/>
          <p14:tracePt t="29315" x="10642600" y="3429000"/>
          <p14:tracePt t="29331" x="10712450" y="3327400"/>
          <p14:tracePt t="29348" x="10756900" y="3213100"/>
          <p14:tracePt t="29365" x="10782300" y="3117850"/>
          <p14:tracePt t="29381" x="10795000" y="3028950"/>
          <p14:tracePt t="29399" x="10795000" y="2959100"/>
          <p14:tracePt t="29415" x="10795000" y="2895600"/>
          <p14:tracePt t="29433" x="10795000" y="2844800"/>
          <p14:tracePt t="29448" x="10795000" y="2813050"/>
          <p14:tracePt t="29465" x="10775950" y="2781300"/>
          <p14:tracePt t="29481" x="10763250" y="2768600"/>
          <p14:tracePt t="29500" x="10737850" y="2762250"/>
          <p14:tracePt t="29505" x="10725150" y="2762250"/>
          <p14:tracePt t="29514" x="10706100" y="2762250"/>
          <p14:tracePt t="29532" x="10680700" y="2762250"/>
          <p14:tracePt t="29548" x="10661650" y="2762250"/>
          <p14:tracePt t="29694" x="10655300" y="2755900"/>
          <p14:tracePt t="29700" x="10655300" y="2749550"/>
          <p14:tracePt t="29715" x="10655300" y="2736850"/>
          <p14:tracePt t="29731" x="10655300" y="2724150"/>
          <p14:tracePt t="29747" x="10661650" y="2705100"/>
          <p14:tracePt t="29764" x="10674350" y="2686050"/>
          <p14:tracePt t="29781" x="10680700" y="2660650"/>
          <p14:tracePt t="29797" x="10687050" y="2647950"/>
          <p14:tracePt t="29814" x="10693400" y="2641600"/>
          <p14:tracePt t="29831" x="10699750" y="2622550"/>
          <p14:tracePt t="29848" x="10712450" y="2603500"/>
          <p14:tracePt t="29864" x="10712450" y="2597150"/>
          <p14:tracePt t="29882" x="10712450" y="2571750"/>
          <p14:tracePt t="29898" x="10712450" y="2552700"/>
          <p14:tracePt t="29914" x="10712450" y="2533650"/>
          <p14:tracePt t="29931" x="10731500" y="2520950"/>
          <p14:tracePt t="29948" x="10731500" y="2508250"/>
          <p14:tracePt t="29964" x="10731500" y="2476500"/>
          <p14:tracePt t="29981" x="10731500" y="2463800"/>
          <p14:tracePt t="29997" x="10731500" y="2457450"/>
          <p14:tracePt t="30004" x="10731500" y="2444750"/>
          <p14:tracePt t="30014" x="10731500" y="2438400"/>
          <p14:tracePt t="30031" x="10731500" y="2419350"/>
          <p14:tracePt t="30047" x="10731500" y="2406650"/>
          <p14:tracePt t="30064" x="10731500" y="2387600"/>
          <p14:tracePt t="30082" x="10706100" y="2368550"/>
          <p14:tracePt t="30097" x="10610850" y="2324100"/>
          <p14:tracePt t="30114" x="10541000" y="2311400"/>
          <p14:tracePt t="30131" x="10445750" y="2286000"/>
          <p14:tracePt t="30147" x="10337800" y="2247900"/>
          <p14:tracePt t="30165" x="10236200" y="2216150"/>
          <p14:tracePt t="30181" x="10128250" y="2178050"/>
          <p14:tracePt t="30197" x="10033000" y="2152650"/>
          <p14:tracePt t="30214" x="9912350" y="2120900"/>
          <p14:tracePt t="30231" x="9779000" y="2076450"/>
          <p14:tracePt t="30247" x="9645650" y="2038350"/>
          <p14:tracePt t="30264" x="9499600" y="1987550"/>
          <p14:tracePt t="30282" x="9353550" y="1955800"/>
          <p14:tracePt t="30297" x="9163050" y="1917700"/>
          <p14:tracePt t="30314" x="9048750" y="1892300"/>
          <p14:tracePt t="30331" x="8928100" y="1873250"/>
          <p14:tracePt t="30347" x="8820150" y="1866900"/>
          <p14:tracePt t="30364" x="8731250" y="1866900"/>
          <p14:tracePt t="30380" x="8629650" y="1866900"/>
          <p14:tracePt t="30397" x="8534400" y="1866900"/>
          <p14:tracePt t="30414" x="8464550" y="1866900"/>
          <p14:tracePt t="30431" x="8407400" y="1866900"/>
          <p14:tracePt t="30447" x="8382000" y="1866900"/>
          <p14:tracePt t="30466" x="8369300" y="1866900"/>
          <p14:tracePt t="30481" x="8356600" y="1866900"/>
          <p14:tracePt t="30499" x="8343900" y="1898650"/>
          <p14:tracePt t="30513" x="8343900" y="1930400"/>
          <p14:tracePt t="30531" x="8343900" y="1974850"/>
          <p14:tracePt t="30547" x="8343900" y="2012950"/>
          <p14:tracePt t="30565" x="8343900" y="2051050"/>
          <p14:tracePt t="30580" x="8382000" y="2089150"/>
          <p14:tracePt t="30597" x="8426450" y="2108200"/>
          <p14:tracePt t="30614" x="8470900" y="2133600"/>
          <p14:tracePt t="30630" x="8566150" y="2159000"/>
          <p14:tracePt t="30648" x="8712200" y="2197100"/>
          <p14:tracePt t="30664" x="8870950" y="2247900"/>
          <p14:tracePt t="30681" x="9048750" y="2273300"/>
          <p14:tracePt t="30697" x="9334500" y="2305050"/>
          <p14:tracePt t="30713" x="9525000" y="2336800"/>
          <p14:tracePt t="30730" x="9715500" y="2336800"/>
          <p14:tracePt t="30747" x="9918700" y="2336800"/>
          <p14:tracePt t="30763" x="10134600" y="2336800"/>
          <p14:tracePt t="30780" x="10325100" y="2336800"/>
          <p14:tracePt t="30797" x="10528300" y="2336800"/>
          <p14:tracePt t="30814" x="10668000" y="2336800"/>
          <p14:tracePt t="30830" x="10820400" y="2336800"/>
          <p14:tracePt t="30847" x="10947400" y="2336800"/>
          <p14:tracePt t="30863" x="11029950" y="2336800"/>
          <p14:tracePt t="30881" x="11093450" y="2336800"/>
          <p14:tracePt t="30897" x="11131550" y="2336800"/>
          <p14:tracePt t="30913" x="11150600" y="2336800"/>
          <p14:tracePt t="30930" x="11163300" y="2336800"/>
          <p14:tracePt t="30963" x="11169650" y="2336800"/>
          <p14:tracePt t="30980" x="11182350" y="2336800"/>
          <p14:tracePt t="31021" x="11195050" y="2330450"/>
          <p14:tracePt t="31032" x="11201400" y="2330450"/>
          <p14:tracePt t="31047" x="11214100" y="2317750"/>
          <p14:tracePt t="31053" x="11220450" y="2317750"/>
          <p14:tracePt t="31063" x="11239500" y="2311400"/>
          <p14:tracePt t="31081" x="11252200" y="2298700"/>
          <p14:tracePt t="31097" x="11271250" y="2292350"/>
          <p14:tracePt t="31113" x="11277600" y="2279650"/>
          <p14:tracePt t="31130" x="11290300" y="2273300"/>
          <p14:tracePt t="31148" x="11296650" y="2260600"/>
          <p14:tracePt t="31163" x="11296650" y="2241550"/>
          <p14:tracePt t="31180" x="11296650" y="2235200"/>
          <p14:tracePt t="31197" x="11296650" y="2216150"/>
          <p14:tracePt t="31214" x="11283950" y="2190750"/>
          <p14:tracePt t="31230" x="11245850" y="2159000"/>
          <p14:tracePt t="31246" x="11201400" y="2133600"/>
          <p14:tracePt t="31265" x="11163300" y="2114550"/>
          <p14:tracePt t="31281" x="11112500" y="2108200"/>
          <p14:tracePt t="31297" x="11042650" y="2082800"/>
          <p14:tracePt t="31314" x="10922000" y="2063750"/>
          <p14:tracePt t="31330" x="10852150" y="2057400"/>
          <p14:tracePt t="31347" x="10788650" y="2057400"/>
          <p14:tracePt t="31363" x="10737850" y="2038350"/>
          <p14:tracePt t="31379" x="10674350" y="2038350"/>
          <p14:tracePt t="31396" x="10636250" y="2038350"/>
          <p14:tracePt t="31413" x="10610850" y="2038350"/>
          <p14:tracePt t="31429" x="10572750" y="2051050"/>
          <p14:tracePt t="31447" x="10553700" y="2063750"/>
          <p14:tracePt t="31463" x="10547350" y="2082800"/>
          <p14:tracePt t="31482" x="10547350" y="2108200"/>
          <p14:tracePt t="31496" x="10547350" y="2120900"/>
          <p14:tracePt t="31715" x="10553700" y="2120900"/>
          <p14:tracePt t="31733" x="10566400" y="2108200"/>
          <p14:tracePt t="31748" x="10572750" y="2101850"/>
          <p14:tracePt t="31846" x="10572750" y="2095500"/>
          <p14:tracePt t="31885" x="10553700" y="2095500"/>
          <p14:tracePt t="31892" x="10515600" y="2095500"/>
          <p14:tracePt t="31902" x="10496550" y="2095500"/>
          <p14:tracePt t="31919" x="10420350" y="2095500"/>
          <p14:tracePt t="31936" x="10312400" y="2095500"/>
          <p14:tracePt t="31953" x="10236200" y="2095500"/>
          <p14:tracePt t="31969" x="10160000" y="2095500"/>
          <p14:tracePt t="31986" x="10115550" y="2095500"/>
          <p14:tracePt t="32002" x="10077450" y="2095500"/>
          <p14:tracePt t="32019" x="9994900" y="2114550"/>
          <p14:tracePt t="32026" x="9969500" y="2114550"/>
          <p14:tracePt t="32035" x="9937750" y="2114550"/>
          <p14:tracePt t="32053" x="9823450" y="2139950"/>
          <p14:tracePt t="32069" x="9747250" y="2139950"/>
          <p14:tracePt t="32087" x="9639300" y="2152650"/>
          <p14:tracePt t="32102" x="9531350" y="2165350"/>
          <p14:tracePt t="32119" x="9429750" y="2165350"/>
          <p14:tracePt t="32138" x="9328150" y="2165350"/>
          <p14:tracePt t="32153" x="9277350" y="2165350"/>
          <p14:tracePt t="32169" x="9201150" y="2165350"/>
          <p14:tracePt t="32185" x="9156700" y="2165350"/>
          <p14:tracePt t="32202" x="9131300" y="2171700"/>
          <p14:tracePt t="32219" x="9099550" y="2171700"/>
          <p14:tracePt t="32236" x="9080500" y="2184400"/>
          <p14:tracePt t="32252" x="9055100" y="2190750"/>
          <p14:tracePt t="32269" x="9017000" y="2209800"/>
          <p14:tracePt t="32285" x="8978900" y="2235200"/>
          <p14:tracePt t="32302" x="8947150" y="2254250"/>
          <p14:tracePt t="32318" x="8934450" y="2266950"/>
          <p14:tracePt t="32336" x="8896350" y="2292350"/>
          <p14:tracePt t="32353" x="8883650" y="2305050"/>
          <p14:tracePt t="32368" x="8864600" y="2330450"/>
          <p14:tracePt t="32385" x="8845550" y="2362200"/>
          <p14:tracePt t="32402" x="8845550" y="2374900"/>
          <p14:tracePt t="32419" x="8845550" y="2387600"/>
          <p14:tracePt t="32435" x="8845550" y="2425700"/>
          <p14:tracePt t="32452" x="8845550" y="2463800"/>
          <p14:tracePt t="32469" x="8845550" y="2482850"/>
          <p14:tracePt t="32485" x="8890000" y="2540000"/>
          <p14:tracePt t="32502" x="8928100" y="2559050"/>
          <p14:tracePt t="32518" x="9029700" y="2616200"/>
          <p14:tracePt t="32525" x="9086850" y="2641600"/>
          <p14:tracePt t="32536" x="9144000" y="2660650"/>
          <p14:tracePt t="32553" x="9264650" y="2698750"/>
          <p14:tracePt t="32569" x="9410700" y="2749550"/>
          <p14:tracePt t="32587" x="9671050" y="2787650"/>
          <p14:tracePt t="32603" x="9848850" y="2787650"/>
          <p14:tracePt t="32618" x="10039350" y="2787650"/>
          <p14:tracePt t="32635" x="10248900" y="2787650"/>
          <p14:tracePt t="32653" x="10490200" y="2787650"/>
          <p14:tracePt t="32669" x="10744200" y="2787650"/>
          <p14:tracePt t="32685" x="10960100" y="2774950"/>
          <p14:tracePt t="32703" x="11144250" y="2743200"/>
          <p14:tracePt t="32719" x="11258550" y="2724150"/>
          <p14:tracePt t="32736" x="11322050" y="2717800"/>
          <p14:tracePt t="32752" x="11353800" y="2705100"/>
          <p14:tracePt t="32769" x="11372850" y="2698750"/>
          <p14:tracePt t="32785" x="11404600" y="2679700"/>
          <p14:tracePt t="32803" x="11404600" y="2673350"/>
          <p14:tracePt t="32819" x="11410950" y="2673350"/>
          <p14:tracePt t="32835" x="11410950" y="2660650"/>
          <p14:tracePt t="32851" x="11410950" y="2641600"/>
          <p14:tracePt t="32868" x="11410950" y="2635250"/>
          <p14:tracePt t="32885" x="11410950" y="2616200"/>
          <p14:tracePt t="32901" x="11366500" y="2590800"/>
          <p14:tracePt t="32918" x="11264900" y="2565400"/>
          <p14:tracePt t="32935" x="11131550" y="2546350"/>
          <p14:tracePt t="32951" x="10985500" y="2520950"/>
          <p14:tracePt t="32968" x="10845800" y="2508250"/>
          <p14:tracePt t="32985" x="10687050" y="2482850"/>
          <p14:tracePt t="33001" x="10642600" y="2482850"/>
          <p14:tracePt t="33018" x="10636250" y="2482850"/>
          <p14:tracePt t="33245" x="10642600" y="2482850"/>
          <p14:tracePt t="33252" x="10648950" y="2482850"/>
          <p14:tracePt t="33261" x="10661650" y="2482850"/>
          <p14:tracePt t="33268" x="10674350" y="2470150"/>
          <p14:tracePt t="33428" x="10661650" y="2470150"/>
          <p14:tracePt t="33436" x="10629900" y="2470150"/>
          <p14:tracePt t="33445" x="10591800" y="2470150"/>
          <p14:tracePt t="33457" x="10553700" y="2470150"/>
          <p14:tracePt t="33473" x="10394950" y="2470150"/>
          <p14:tracePt t="33490" x="10287000" y="2470150"/>
          <p14:tracePt t="33508" x="10172700" y="2470150"/>
          <p14:tracePt t="33513" x="10121900" y="2470150"/>
          <p14:tracePt t="33524" x="10071100" y="2470150"/>
          <p14:tracePt t="33540" x="9969500" y="2470150"/>
          <p14:tracePt t="33556" x="9861550" y="2470150"/>
          <p14:tracePt t="33573" x="9734550" y="2470150"/>
          <p14:tracePt t="33590" x="9632950" y="2470150"/>
          <p14:tracePt t="33606" x="9518650" y="2470150"/>
          <p14:tracePt t="33624" x="9410700" y="2470150"/>
          <p14:tracePt t="33640" x="9309100" y="2470150"/>
          <p14:tracePt t="33657" x="9220200" y="2470150"/>
          <p14:tracePt t="33673" x="9093200" y="2470150"/>
          <p14:tracePt t="33690" x="9017000" y="2489200"/>
          <p14:tracePt t="33707" x="8959850" y="2508250"/>
          <p14:tracePt t="33723" x="8921750" y="2520950"/>
          <p14:tracePt t="33740" x="8909050" y="2540000"/>
          <p14:tracePt t="33756" x="8883650" y="2559050"/>
          <p14:tracePt t="33773" x="8864600" y="2571750"/>
          <p14:tracePt t="33790" x="8845550" y="2597150"/>
          <p14:tracePt t="33806" x="8826500" y="2628900"/>
          <p14:tracePt t="33825" x="8813800" y="2660650"/>
          <p14:tracePt t="33841" x="8813800" y="2717800"/>
          <p14:tracePt t="33857" x="8801100" y="2781300"/>
          <p14:tracePt t="33873" x="8801100" y="2857500"/>
          <p14:tracePt t="33889" x="8801100" y="2895600"/>
          <p14:tracePt t="33906" x="8801100" y="2921000"/>
          <p14:tracePt t="33923" x="8826500" y="2946400"/>
          <p14:tracePt t="33939" x="8839200" y="2965450"/>
          <p14:tracePt t="33956" x="8851900" y="2978150"/>
          <p14:tracePt t="33973" x="8870950" y="2984500"/>
          <p14:tracePt t="33989" x="8921750" y="2997200"/>
          <p14:tracePt t="34008" x="9029700" y="3009900"/>
          <p14:tracePt t="34023" x="9048750" y="3022600"/>
          <p14:tracePt t="34041" x="9118600" y="3022600"/>
          <p14:tracePt t="34058" x="9201150" y="3022600"/>
          <p14:tracePt t="34073" x="9283700" y="3022600"/>
          <p14:tracePt t="34090" x="9442450" y="3022600"/>
          <p14:tracePt t="34106" x="9544050" y="3022600"/>
          <p14:tracePt t="34123" x="9645650" y="3022600"/>
          <p14:tracePt t="34139" x="9728200" y="3022600"/>
          <p14:tracePt t="34157" x="9804400" y="3022600"/>
          <p14:tracePt t="34173" x="9861550" y="3022600"/>
          <p14:tracePt t="34190" x="9899650" y="3022600"/>
          <p14:tracePt t="34206" x="9956800" y="3022600"/>
          <p14:tracePt t="34223" x="10007600" y="3022600"/>
          <p14:tracePt t="34239" x="10096500" y="3022600"/>
          <p14:tracePt t="34257" x="10172700" y="3022600"/>
          <p14:tracePt t="34274" x="10274300" y="3022600"/>
          <p14:tracePt t="34290" x="10369550" y="3022600"/>
          <p14:tracePt t="34306" x="10502900" y="3022600"/>
          <p14:tracePt t="34322" x="10598150" y="3022600"/>
          <p14:tracePt t="34339" x="10687050" y="3022600"/>
          <p14:tracePt t="34356" x="10763250" y="3022600"/>
          <p14:tracePt t="34372" x="10833100" y="3022600"/>
          <p14:tracePt t="34389" x="10902950" y="3022600"/>
          <p14:tracePt t="34406" x="10960100" y="3022600"/>
          <p14:tracePt t="34422" x="10998200" y="3022600"/>
          <p14:tracePt t="34439" x="11036300" y="3022600"/>
          <p14:tracePt t="34456" x="11055350" y="3022600"/>
          <p14:tracePt t="34473" x="11061700" y="3022600"/>
          <p14:tracePt t="34489" x="11087100" y="3003550"/>
          <p14:tracePt t="34507" x="11099800" y="2984500"/>
          <p14:tracePt t="34524" x="11106150" y="2971800"/>
          <p14:tracePt t="34539" x="11118850" y="2952750"/>
          <p14:tracePt t="34557" x="11118850" y="2940050"/>
          <p14:tracePt t="34573" x="11118850" y="2908300"/>
          <p14:tracePt t="34589" x="11118850" y="2882900"/>
          <p14:tracePt t="34606" x="11099800" y="2870200"/>
          <p14:tracePt t="34622" x="11080750" y="2857500"/>
          <p14:tracePt t="34640" x="11049000" y="2838450"/>
          <p14:tracePt t="34657" x="11029950" y="2838450"/>
          <p14:tracePt t="34673" x="11010900" y="2825750"/>
          <p14:tracePt t="34689" x="10979150" y="2825750"/>
          <p14:tracePt t="34705" x="10953750" y="2819400"/>
          <p14:tracePt t="34722" x="10922000" y="2819400"/>
          <p14:tracePt t="34739" x="10915650" y="2819400"/>
          <p14:tracePt t="34755" x="10896600" y="2806700"/>
          <p14:tracePt t="34772" x="10890250" y="2806700"/>
          <p14:tracePt t="35219" x="10883900" y="2806700"/>
          <p14:tracePt t="35227" x="10845800" y="2806700"/>
          <p14:tracePt t="35237" x="10795000" y="2806700"/>
          <p14:tracePt t="35251" x="10693400" y="2806700"/>
          <p14:tracePt t="35267" x="10591800" y="2806700"/>
          <p14:tracePt t="35284" x="10490200" y="2806700"/>
          <p14:tracePt t="35301" x="10407650" y="2806700"/>
          <p14:tracePt t="35317" x="10318750" y="2806700"/>
          <p14:tracePt t="35335" x="10229850" y="2825750"/>
          <p14:tracePt t="35350" x="10128250" y="2832100"/>
          <p14:tracePt t="35368" x="10020300" y="2844800"/>
          <p14:tracePt t="35385" x="9912350" y="2857500"/>
          <p14:tracePt t="35403" x="9817100" y="2876550"/>
          <p14:tracePt t="35417" x="9620250" y="2901950"/>
          <p14:tracePt t="35434" x="9480550" y="2933700"/>
          <p14:tracePt t="35450" x="9372600" y="2933700"/>
          <p14:tracePt t="35468" x="9271000" y="2933700"/>
          <p14:tracePt t="35484" x="9194800" y="2933700"/>
          <p14:tracePt t="35501" x="9093200" y="2933700"/>
          <p14:tracePt t="35518" x="8978900" y="2933700"/>
          <p14:tracePt t="35524" x="8934450" y="2933700"/>
          <p14:tracePt t="35534" x="8858250" y="2933700"/>
          <p14:tracePt t="35550" x="8788400" y="2952750"/>
          <p14:tracePt t="35567" x="8705850" y="2965450"/>
          <p14:tracePt t="35585" x="8636000" y="2984500"/>
          <p14:tracePt t="35601" x="8591550" y="3009900"/>
          <p14:tracePt t="35618" x="8534400" y="3054350"/>
          <p14:tracePt t="35634" x="8521700" y="3079750"/>
          <p14:tracePt t="35650" x="8509000" y="3105150"/>
          <p14:tracePt t="35667" x="8502650" y="3162300"/>
          <p14:tracePt t="35683" x="8483600" y="3200400"/>
          <p14:tracePt t="35700" x="8483600" y="3251200"/>
          <p14:tracePt t="35717" x="8483600" y="3314700"/>
          <p14:tracePt t="35733" x="8489950" y="3384550"/>
          <p14:tracePt t="35750" x="8547100" y="3498850"/>
          <p14:tracePt t="35770" x="8604250" y="3594100"/>
          <p14:tracePt t="35784" x="8674100" y="3676650"/>
          <p14:tracePt t="35801" x="8737600" y="3752850"/>
          <p14:tracePt t="35817" x="8858250" y="3848100"/>
          <p14:tracePt t="35834" x="8997950" y="3943350"/>
          <p14:tracePt t="35850" x="9163050" y="4032250"/>
          <p14:tracePt t="35867" x="9347200" y="4114800"/>
          <p14:tracePt t="35883" x="9486900" y="4171950"/>
          <p14:tracePt t="35900" x="9607550" y="4241800"/>
          <p14:tracePt t="35917" x="9734550" y="4298950"/>
          <p14:tracePt t="35934" x="9829800" y="4324350"/>
          <p14:tracePt t="35950" x="9975850" y="4356100"/>
          <p14:tracePt t="35967" x="10115550" y="4381500"/>
          <p14:tracePt t="35983" x="10299700" y="4432300"/>
          <p14:tracePt t="36001" x="10509250" y="4464050"/>
          <p14:tracePt t="36018" x="10712450" y="4483100"/>
          <p14:tracePt t="36023" x="10788650" y="4495800"/>
          <p14:tracePt t="36033" x="10966450" y="4508500"/>
          <p14:tracePt t="36050" x="11106150" y="4508500"/>
          <p14:tracePt t="36067" x="11214100" y="4508500"/>
          <p14:tracePt t="36083" x="11315700" y="4508500"/>
          <p14:tracePt t="36100" x="11417300" y="4508500"/>
          <p14:tracePt t="36117" x="11499850" y="4495800"/>
          <p14:tracePt t="36133" x="11645900" y="4451350"/>
          <p14:tracePt t="36151" x="11804650" y="4387850"/>
          <p14:tracePt t="36167" x="11944350" y="4330700"/>
          <p14:tracePt t="36183" x="12045950" y="4267200"/>
          <p14:tracePt t="36201" x="12134850" y="4203700"/>
          <p14:tracePt t="36217" x="12172950" y="4159250"/>
          <p14:tracePt t="36233" x="12185650" y="4083050"/>
          <p14:tracePt t="36250" x="12185650" y="4019550"/>
          <p14:tracePt t="36266" x="12185650" y="3968750"/>
          <p14:tracePt t="36283" x="12185650" y="3911600"/>
          <p14:tracePt t="36300" x="12185650" y="3854450"/>
          <p14:tracePt t="36316" x="12185650" y="3784600"/>
          <p14:tracePt t="36335" x="12185650" y="3708400"/>
          <p14:tracePt t="36350" x="12185650" y="3600450"/>
          <p14:tracePt t="36367" x="12185650" y="3536950"/>
          <p14:tracePt t="36384" x="12166600" y="3486150"/>
          <p14:tracePt t="36403" x="12141200" y="3409950"/>
          <p14:tracePt t="36417" x="12134850" y="3390900"/>
          <p14:tracePt t="36433" x="12084050" y="3314700"/>
          <p14:tracePt t="36450" x="12026900" y="3257550"/>
          <p14:tracePt t="36467" x="11931650" y="3162300"/>
          <p14:tracePt t="36483" x="11804650" y="3079750"/>
          <p14:tracePt t="36500" x="11658600" y="3016250"/>
          <p14:tracePt t="36517" x="11531600" y="2940050"/>
          <p14:tracePt t="36523" x="11461750" y="2908300"/>
          <p14:tracePt t="36533" x="11379200" y="2882900"/>
          <p14:tracePt t="36549" x="11245850" y="2844800"/>
          <p14:tracePt t="36566" x="11087100" y="2794000"/>
          <p14:tracePt t="36584" x="10934700" y="2749550"/>
          <p14:tracePt t="36600" x="10763250" y="2711450"/>
          <p14:tracePt t="36617" x="10591800" y="2692400"/>
          <p14:tracePt t="36634" x="10299700" y="2641600"/>
          <p14:tracePt t="36650" x="10102850" y="2603500"/>
          <p14:tracePt t="36666" x="9937750" y="2578100"/>
          <p14:tracePt t="36683" x="9791700" y="2571750"/>
          <p14:tracePt t="36699" x="9658350" y="2540000"/>
          <p14:tracePt t="36716" x="9518650" y="2540000"/>
          <p14:tracePt t="36733" x="9391650" y="2540000"/>
          <p14:tracePt t="36749" x="9226550" y="2540000"/>
          <p14:tracePt t="36766" x="9074150" y="2540000"/>
          <p14:tracePt t="36783" x="8921750" y="2540000"/>
          <p14:tracePt t="36799" x="8801100" y="2559050"/>
          <p14:tracePt t="36816" x="8693150" y="2609850"/>
          <p14:tracePt t="36833" x="8604250" y="2667000"/>
          <p14:tracePt t="36851" x="8502650" y="2743200"/>
          <p14:tracePt t="36866" x="8464550" y="2774950"/>
          <p14:tracePt t="36883" x="8420100" y="2832100"/>
          <p14:tracePt t="36901" x="8382000" y="2882900"/>
          <p14:tracePt t="36916" x="8369300" y="2927350"/>
          <p14:tracePt t="36933" x="8362950" y="2971800"/>
          <p14:tracePt t="36949" x="8343900" y="3016250"/>
          <p14:tracePt t="36967" x="8343900" y="3079750"/>
          <p14:tracePt t="36983" x="8343900" y="3143250"/>
          <p14:tracePt t="37001" x="8343900" y="3194050"/>
          <p14:tracePt t="37017" x="8362950" y="3251200"/>
          <p14:tracePt t="37023" x="8369300" y="3282950"/>
          <p14:tracePt t="37033" x="8394700" y="3340100"/>
          <p14:tracePt t="37049" x="8470900" y="3486150"/>
          <p14:tracePt t="37066" x="8521700" y="3575050"/>
          <p14:tracePt t="37082" x="8604250" y="3663950"/>
          <p14:tracePt t="37099" x="8699500" y="3746500"/>
          <p14:tracePt t="37116" x="8826500" y="3867150"/>
          <p14:tracePt t="37133" x="8978900" y="3968750"/>
          <p14:tracePt t="37150" x="9156700" y="4070350"/>
          <p14:tracePt t="37166" x="9334500" y="4184650"/>
          <p14:tracePt t="37182" x="9493250" y="4279900"/>
          <p14:tracePt t="37199" x="9620250" y="4337050"/>
          <p14:tracePt t="37216" x="9753600" y="4394200"/>
          <p14:tracePt t="37233" x="9855200" y="4419600"/>
          <p14:tracePt t="37249" x="10039350" y="4445000"/>
          <p14:tracePt t="37265" x="10160000" y="4476750"/>
          <p14:tracePt t="37282" x="10325100" y="4495800"/>
          <p14:tracePt t="37299" x="10464800" y="4502150"/>
          <p14:tracePt t="37316" x="10610850" y="4502150"/>
          <p14:tracePt t="37332" x="10750550" y="4502150"/>
          <p14:tracePt t="37349" x="10864850" y="4502150"/>
          <p14:tracePt t="37366" x="10972800" y="4470400"/>
          <p14:tracePt t="37382" x="11074400" y="4438650"/>
          <p14:tracePt t="37401" x="11176000" y="4362450"/>
          <p14:tracePt t="37416" x="11264900" y="4311650"/>
          <p14:tracePt t="37433" x="11353800" y="4248150"/>
          <p14:tracePt t="37449" x="11480800" y="4146550"/>
          <p14:tracePt t="37466" x="11544300" y="4102100"/>
          <p14:tracePt t="37483" x="11588750" y="4057650"/>
          <p14:tracePt t="37499" x="11639550" y="3975100"/>
          <p14:tracePt t="37518" x="11664950" y="3905250"/>
          <p14:tracePt t="37524" x="11684000" y="3873500"/>
          <p14:tracePt t="37532" x="11684000" y="3854450"/>
          <p14:tracePt t="37549" x="11690350" y="3803650"/>
          <p14:tracePt t="37565" x="11709400" y="3733800"/>
          <p14:tracePt t="37582" x="11728450" y="3663950"/>
          <p14:tracePt t="37599" x="11734800" y="3594100"/>
          <p14:tracePt t="37618" x="11753850" y="3486150"/>
          <p14:tracePt t="37633" x="11753850" y="3454400"/>
          <p14:tracePt t="37650" x="11753850" y="3390900"/>
          <p14:tracePt t="37665" x="11722100" y="3276600"/>
          <p14:tracePt t="37682" x="11709400" y="3213100"/>
          <p14:tracePt t="37699" x="11671300" y="3136900"/>
          <p14:tracePt t="37715" x="11620500" y="3086100"/>
          <p14:tracePt t="37732" x="11557000" y="3035300"/>
          <p14:tracePt t="37748" x="11493500" y="2997200"/>
          <p14:tracePt t="37765" x="11417300" y="2946400"/>
          <p14:tracePt t="37782" x="11303000" y="2908300"/>
          <p14:tracePt t="37798" x="11169650" y="2857500"/>
          <p14:tracePt t="37815" x="11010900" y="2819400"/>
          <p14:tracePt t="37833" x="10839450" y="2768600"/>
          <p14:tracePt t="37848" x="10604500" y="2711450"/>
          <p14:tracePt t="37865" x="10452100" y="2698750"/>
          <p14:tracePt t="37882" x="10280650" y="2673350"/>
          <p14:tracePt t="37900" x="10140950" y="2654300"/>
          <p14:tracePt t="37915" x="10020300" y="2654300"/>
          <p14:tracePt t="37932" x="9918700" y="2654300"/>
          <p14:tracePt t="37948" x="9817100" y="2654300"/>
          <p14:tracePt t="37965" x="9690100" y="2654300"/>
          <p14:tracePt t="37982" x="9613900" y="2654300"/>
          <p14:tracePt t="37999" x="9480550" y="2673350"/>
          <p14:tracePt t="38016" x="9359900" y="2711450"/>
          <p14:tracePt t="38021" x="9277350" y="2730500"/>
          <p14:tracePt t="38033" x="9226550" y="2743200"/>
          <p14:tracePt t="38048" x="9124950" y="2787650"/>
          <p14:tracePt t="38065" x="9017000" y="2844800"/>
          <p14:tracePt t="38082" x="8959850" y="2889250"/>
          <p14:tracePt t="38098" x="8909050" y="2921000"/>
          <p14:tracePt t="38115" x="8864600" y="2965450"/>
          <p14:tracePt t="38132" x="8839200" y="2990850"/>
          <p14:tracePt t="38149" x="8807450" y="3022600"/>
          <p14:tracePt t="38165" x="8801100" y="3035300"/>
          <p14:tracePt t="38181" x="8782050" y="3054350"/>
          <p14:tracePt t="38215" x="8769350" y="3067050"/>
          <p14:tracePt t="38445" x="8769350" y="3073400"/>
          <p14:tracePt t="38461" x="8775700" y="3073400"/>
          <p14:tracePt t="38764" x="8782050" y="3073400"/>
          <p14:tracePt t="38837" x="8801100" y="3073400"/>
          <p14:tracePt t="38851" x="8801100" y="3067050"/>
          <p14:tracePt t="38907" x="8807450" y="3054350"/>
          <p14:tracePt t="38942" x="8826500" y="3041650"/>
          <p14:tracePt t="40246" x="8813800" y="3041650"/>
          <p14:tracePt t="40253" x="8807450" y="3041650"/>
          <p14:tracePt t="40260" x="8801100" y="3041650"/>
          <p14:tracePt t="40277" x="8794750" y="3041650"/>
          <p14:tracePt t="40292" x="8782050" y="3054350"/>
          <p14:tracePt t="40310" x="8769350" y="3060700"/>
          <p14:tracePt t="40325" x="8763000" y="3060700"/>
          <p14:tracePt t="40342" x="8756650" y="3060700"/>
          <p14:tracePt t="40366" x="8743950" y="3073400"/>
          <p14:tracePt t="41188" x="8737600" y="3073400"/>
          <p14:tracePt t="41212" x="8724900" y="3073400"/>
          <p14:tracePt t="41685" x="8718550" y="3073400"/>
          <p14:tracePt t="41701" x="8718550" y="3067050"/>
          <p14:tracePt t="41708" x="8712200" y="3060700"/>
          <p14:tracePt t="41740" x="8705850" y="3054350"/>
          <p14:tracePt t="41765" x="8705850" y="3048000"/>
          <p14:tracePt t="41796" x="8705850" y="3041650"/>
          <p14:tracePt t="41868" x="8705850" y="3035300"/>
          <p14:tracePt t="41907" x="8705850" y="3028950"/>
          <p14:tracePt t="42028" x="8705850" y="3016250"/>
          <p14:tracePt t="42046" x="8705850" y="3009900"/>
          <p14:tracePt t="42054" x="8705850" y="2997200"/>
          <p14:tracePt t="42060" x="8705850" y="2990850"/>
          <p14:tracePt t="42077" x="8724900" y="2978150"/>
          <p14:tracePt t="42094" x="8737600" y="2971800"/>
          <p14:tracePt t="42105" x="8743950" y="2965450"/>
          <p14:tracePt t="42121" x="8763000" y="2940050"/>
          <p14:tracePt t="42137" x="8788400" y="2927350"/>
          <p14:tracePt t="42154" x="8813800" y="2908300"/>
          <p14:tracePt t="42171" x="8858250" y="2882900"/>
          <p14:tracePt t="42187" x="8877300" y="2863850"/>
          <p14:tracePt t="42204" x="8883650" y="2857500"/>
          <p14:tracePt t="42221" x="8896350" y="2838450"/>
          <p14:tracePt t="42238" x="8915400" y="2825750"/>
          <p14:tracePt t="42254" x="8928100" y="2813050"/>
          <p14:tracePt t="42288" x="8934450" y="2794000"/>
          <p14:tracePt t="42316" x="8940800" y="2787650"/>
          <p14:tracePt t="42336" x="8953500" y="2774950"/>
          <p14:tracePt t="42413" x="8953500" y="2768600"/>
          <p14:tracePt t="42462" x="8947150" y="2768600"/>
          <p14:tracePt t="42478" x="8934450" y="2768600"/>
          <p14:tracePt t="42484" x="8928100" y="2768600"/>
          <p14:tracePt t="42493" x="8915400" y="2768600"/>
          <p14:tracePt t="42504" x="8909050" y="2768600"/>
          <p14:tracePt t="42521" x="8870950" y="2794000"/>
          <p14:tracePt t="42538" x="8864600" y="2825750"/>
          <p14:tracePt t="42554" x="8826500" y="2889250"/>
          <p14:tracePt t="42570" x="8794750" y="2940050"/>
          <p14:tracePt t="42587" x="8775700" y="2965450"/>
          <p14:tracePt t="42604" x="8743950" y="3009900"/>
          <p14:tracePt t="42621" x="8737600" y="3016250"/>
          <p14:tracePt t="42637" x="8724900" y="3028950"/>
          <p14:tracePt t="42672" x="8712200" y="3041650"/>
          <p14:tracePt t="43140" x="8699500" y="3048000"/>
          <p14:tracePt t="43260" x="8693150" y="3048000"/>
          <p14:tracePt t="43332" x="8686800" y="3054350"/>
          <p14:tracePt t="43355" x="8686800" y="3060700"/>
          <p14:tracePt t="43364" x="8680450" y="3060700"/>
          <p14:tracePt t="43395" x="8674100" y="3060700"/>
          <p14:tracePt t="43405" x="8667750" y="3067050"/>
          <p14:tracePt t="43499" x="8667750" y="3073400"/>
          <p14:tracePt t="43531" x="8667750" y="3086100"/>
          <p14:tracePt t="43551" x="8667750" y="3092450"/>
          <p14:tracePt t="43558" x="8667750" y="3098800"/>
          <p14:tracePt t="43569" x="8661400" y="3098800"/>
          <p14:tracePt t="43587" x="8661400" y="3117850"/>
          <p14:tracePt t="43605" x="8661400" y="3124200"/>
          <p14:tracePt t="43619" x="8661400" y="3136900"/>
          <p14:tracePt t="43636" x="8661400" y="3155950"/>
          <p14:tracePt t="43653" x="8661400" y="3168650"/>
          <p14:tracePt t="43671" x="8674100" y="3206750"/>
          <p14:tracePt t="43685" x="8674100" y="3213100"/>
          <p14:tracePt t="43702" x="8693150" y="3251200"/>
          <p14:tracePt t="43719" x="8693150" y="3263900"/>
          <p14:tracePt t="43738" x="8699500" y="3282950"/>
          <p14:tracePt t="43753" x="8712200" y="3314700"/>
          <p14:tracePt t="43769" x="8712200" y="3346450"/>
          <p14:tracePt t="43786" x="8737600" y="3416300"/>
          <p14:tracePt t="43803" x="8737600" y="3530600"/>
          <p14:tracePt t="43820" x="8750300" y="3695700"/>
          <p14:tracePt t="43836" x="8782050" y="3898900"/>
          <p14:tracePt t="43852" x="8807450" y="4044950"/>
          <p14:tracePt t="43869" x="8826500" y="4127500"/>
          <p14:tracePt t="43886" x="8832850" y="4222750"/>
          <p14:tracePt t="43902" x="8858250" y="4337050"/>
          <p14:tracePt t="43919" x="8883650" y="4432300"/>
          <p14:tracePt t="43936" x="8909050" y="4514850"/>
          <p14:tracePt t="43953" x="8928100" y="4552950"/>
          <p14:tracePt t="43969" x="8928100" y="4572000"/>
          <p14:tracePt t="43986" x="8928100" y="4584700"/>
          <p14:tracePt t="44002" x="8928100" y="4610100"/>
          <p14:tracePt t="44020" x="8928100" y="4629150"/>
          <p14:tracePt t="44116" x="8928100" y="4635500"/>
          <p14:tracePt t="45212" x="8915400" y="4635500"/>
          <p14:tracePt t="45244" x="8915400" y="4622800"/>
          <p14:tracePt t="45276" x="8915400" y="46164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fotos\DSC042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4" r="3061"/>
          <a:stretch>
            <a:fillRect/>
          </a:stretch>
        </p:blipFill>
        <p:spPr bwMode="auto">
          <a:xfrm>
            <a:off x="2895600" y="762000"/>
            <a:ext cx="7010400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8248650" y="2732088"/>
            <a:ext cx="1722438" cy="76835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n-US" sz="4400">
                <a:latin typeface="Arial" panose="020B0604020202020204" pitchFamily="34" charset="0"/>
              </a:rPr>
              <a:t>???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3414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51"/>
    </mc:Choice>
    <mc:Fallback>
      <p:transition spd="slow" advTm="14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3" grpId="0" animBg="1" autoUpdateAnimBg="0"/>
    </p:bldLst>
  </p:timing>
  <p:extLst>
    <p:ext uri="{3A86A75C-4F4B-4683-9AE1-C65F6400EC91}">
      <p14:laserTraceLst xmlns:p14="http://schemas.microsoft.com/office/powerpoint/2010/main">
        <p14:tracePtLst>
          <p14:tracePt t="76" x="8909050" y="4597400"/>
          <p14:tracePt t="279" x="8896350" y="4591050"/>
          <p14:tracePt t="343" x="8896350" y="4584700"/>
          <p14:tracePt t="382" x="8890000" y="4578350"/>
          <p14:tracePt t="486" x="8890000" y="4572000"/>
          <p14:tracePt t="805" x="8883650" y="4565650"/>
          <p14:tracePt t="855" x="8883650" y="4559300"/>
          <p14:tracePt t="922" x="8877300" y="4552950"/>
          <p14:tracePt t="2017" x="8877300" y="4540250"/>
          <p14:tracePt t="2024" x="8877300" y="4533900"/>
          <p14:tracePt t="2032" x="8870950" y="4527550"/>
          <p14:tracePt t="2066" x="8864600" y="4521200"/>
          <p14:tracePt t="2456" x="8858250" y="4514850"/>
          <p14:tracePt t="2465" x="8851900" y="4514850"/>
          <p14:tracePt t="2478" x="8832850" y="4514850"/>
          <p14:tracePt t="2493" x="8788400" y="4514850"/>
          <p14:tracePt t="2510" x="8693150" y="4495800"/>
          <p14:tracePt t="2527" x="8623300" y="4457700"/>
          <p14:tracePt t="2544" x="8521700" y="4413250"/>
          <p14:tracePt t="2560" x="8470900" y="4394200"/>
          <p14:tracePt t="2576" x="8407400" y="4368800"/>
          <p14:tracePt t="2593" x="8369300" y="4349750"/>
          <p14:tracePt t="2610" x="8318500" y="4343400"/>
          <p14:tracePt t="2626" x="8255000" y="4298950"/>
          <p14:tracePt t="2643" x="8172450" y="4273550"/>
          <p14:tracePt t="2660" x="8058150" y="4210050"/>
          <p14:tracePt t="2676" x="7931150" y="4133850"/>
          <p14:tracePt t="2693" x="7816850" y="4076700"/>
          <p14:tracePt t="2710" x="7715250" y="4038600"/>
          <p14:tracePt t="2727" x="7689850" y="4019550"/>
          <p14:tracePt t="2744" x="7651750" y="4006850"/>
          <p14:tracePt t="2749" x="7620000" y="3994150"/>
          <p14:tracePt t="2760" x="7607300" y="3987800"/>
          <p14:tracePt t="2776" x="7569200" y="3981450"/>
          <p14:tracePt t="2794" x="7518400" y="3962400"/>
          <p14:tracePt t="2809" x="7499350" y="3962400"/>
          <p14:tracePt t="2827" x="7473950" y="3962400"/>
          <p14:tracePt t="2843" x="7454900" y="3962400"/>
          <p14:tracePt t="2860" x="7416800" y="3962400"/>
          <p14:tracePt t="2876" x="7359650" y="3962400"/>
          <p14:tracePt t="2893" x="7277100" y="3962400"/>
          <p14:tracePt t="2910" x="7143750" y="3987800"/>
          <p14:tracePt t="2926" x="7067550" y="4019550"/>
          <p14:tracePt t="2943" x="6978650" y="4044950"/>
          <p14:tracePt t="2959" x="6902450" y="4076700"/>
          <p14:tracePt t="2976" x="6826250" y="4108450"/>
          <p14:tracePt t="2993" x="6788150" y="4114800"/>
          <p14:tracePt t="3009" x="6743700" y="4133850"/>
          <p14:tracePt t="3026" x="6718300" y="4140200"/>
          <p14:tracePt t="3042" x="6686550" y="4152900"/>
          <p14:tracePt t="3059" x="6661150" y="4159250"/>
          <p14:tracePt t="3076" x="6610350" y="4171950"/>
          <p14:tracePt t="3093" x="6578600" y="4178300"/>
          <p14:tracePt t="3109" x="6527800" y="4197350"/>
          <p14:tracePt t="3126" x="6515100" y="4197350"/>
          <p14:tracePt t="3142" x="6496050" y="4197350"/>
          <p14:tracePt t="3159" x="6477000" y="4203700"/>
          <p14:tracePt t="3176" x="6464300" y="4203700"/>
          <p14:tracePt t="3192" x="6457950" y="4203700"/>
          <p14:tracePt t="3240" x="6445250" y="4203700"/>
          <p14:tracePt t="3279" x="6445250" y="4184650"/>
          <p14:tracePt t="3287" x="6445250" y="4171950"/>
          <p14:tracePt t="3296" x="6445250" y="4152900"/>
          <p14:tracePt t="3309" x="6445250" y="4133850"/>
          <p14:tracePt t="3325" x="6464300" y="4064000"/>
          <p14:tracePt t="3342" x="6508750" y="4019550"/>
          <p14:tracePt t="3359" x="6546850" y="3987800"/>
          <p14:tracePt t="3375" x="6610350" y="3937000"/>
          <p14:tracePt t="3392" x="6635750" y="3917950"/>
          <p14:tracePt t="3409" x="6692900" y="3879850"/>
          <p14:tracePt t="3426" x="6718300" y="3860800"/>
          <p14:tracePt t="3442" x="6750050" y="3848100"/>
          <p14:tracePt t="3459" x="6769100" y="3835400"/>
          <p14:tracePt t="3475" x="6781800" y="3829050"/>
          <p14:tracePt t="3492" x="6788150" y="3816350"/>
          <p14:tracePt t="3543" x="6788150" y="3803650"/>
          <p14:tracePt t="3550" x="6781800" y="3790950"/>
          <p14:tracePt t="3559" x="6769100" y="3771900"/>
          <p14:tracePt t="3575" x="6724650" y="3733800"/>
          <p14:tracePt t="3592" x="6680200" y="3702050"/>
          <p14:tracePt t="3609" x="6642100" y="3670300"/>
          <p14:tracePt t="3625" x="6623050" y="3651250"/>
          <p14:tracePt t="3642" x="6604000" y="3644900"/>
          <p14:tracePt t="3659" x="6584950" y="3625850"/>
          <p14:tracePt t="3675" x="6565900" y="3613150"/>
          <p14:tracePt t="3692" x="6553200" y="3600450"/>
          <p14:tracePt t="3708" x="6540500" y="3581400"/>
          <p14:tracePt t="3725" x="6527800" y="3568700"/>
          <p14:tracePt t="4081" x="6527800" y="3562350"/>
          <p14:tracePt t="4400" x="6527800" y="3556000"/>
          <p14:tracePt t="4410" x="6534150" y="3556000"/>
          <p14:tracePt t="4422" x="6553200" y="3556000"/>
          <p14:tracePt t="4438" x="6648450" y="3524250"/>
          <p14:tracePt t="4454" x="6686550" y="3511550"/>
          <p14:tracePt t="4471" x="6762750" y="3486150"/>
          <p14:tracePt t="4487" x="6832600" y="3460750"/>
          <p14:tracePt t="4505" x="6908800" y="3429000"/>
          <p14:tracePt t="4521" x="6953250" y="3397250"/>
          <p14:tracePt t="4538" x="7004050" y="3365500"/>
          <p14:tracePt t="4554" x="7029450" y="3340100"/>
          <p14:tracePt t="4571" x="7054850" y="3314700"/>
          <p14:tracePt t="4588" x="7073900" y="3276600"/>
          <p14:tracePt t="4606" x="7099300" y="3244850"/>
          <p14:tracePt t="4622" x="7105650" y="3194050"/>
          <p14:tracePt t="4637" x="7124700" y="3149600"/>
          <p14:tracePt t="4654" x="7143750" y="3060700"/>
          <p14:tracePt t="4672" x="7143750" y="2997200"/>
          <p14:tracePt t="4687" x="7143750" y="2927350"/>
          <p14:tracePt t="4704" x="7143750" y="2863850"/>
          <p14:tracePt t="4721" x="7143750" y="2806700"/>
          <p14:tracePt t="4737" x="7131050" y="2755900"/>
          <p14:tracePt t="4755" x="7105650" y="2705100"/>
          <p14:tracePt t="4762" x="7086600" y="2679700"/>
          <p14:tracePt t="4771" x="7067550" y="2660650"/>
          <p14:tracePt t="4787" x="7035800" y="2622550"/>
          <p14:tracePt t="4804" x="6965950" y="2565400"/>
          <p14:tracePt t="4822" x="6921500" y="2520950"/>
          <p14:tracePt t="4838" x="6819900" y="2444750"/>
          <p14:tracePt t="4854" x="6673850" y="2355850"/>
          <p14:tracePt t="4870" x="6534150" y="2286000"/>
          <p14:tracePt t="4887" x="6413500" y="2235200"/>
          <p14:tracePt t="4904" x="6286500" y="2178050"/>
          <p14:tracePt t="4921" x="6191250" y="2146300"/>
          <p14:tracePt t="4937" x="6146800" y="2127250"/>
          <p14:tracePt t="4954" x="6089650" y="2114550"/>
          <p14:tracePt t="4971" x="6038850" y="2108200"/>
          <p14:tracePt t="4987" x="5994400" y="2089150"/>
          <p14:tracePt t="5004" x="5937250" y="2089150"/>
          <p14:tracePt t="5020" x="5873750" y="2089150"/>
          <p14:tracePt t="5039" x="5803900" y="2095500"/>
          <p14:tracePt t="5054" x="5715000" y="2146300"/>
          <p14:tracePt t="5071" x="5588000" y="2254250"/>
          <p14:tracePt t="5087" x="5524500" y="2368550"/>
          <p14:tracePt t="5104" x="5473700" y="2501900"/>
          <p14:tracePt t="5120" x="5429250" y="2616200"/>
          <p14:tracePt t="5138" x="5397500" y="2749550"/>
          <p14:tracePt t="5154" x="5378450" y="2863850"/>
          <p14:tracePt t="5171" x="5372100" y="2997200"/>
          <p14:tracePt t="5187" x="5353050" y="3124200"/>
          <p14:tracePt t="5204" x="5353050" y="3251200"/>
          <p14:tracePt t="5220" x="5353050" y="3397250"/>
          <p14:tracePt t="5238" x="5384800" y="3530600"/>
          <p14:tracePt t="5256" x="5429250" y="3632200"/>
          <p14:tracePt t="5270" x="5467350" y="3676650"/>
          <p14:tracePt t="5287" x="5473700" y="3683000"/>
          <p14:tracePt t="5449" x="5473700" y="3670300"/>
          <p14:tracePt t="5460" x="5480050" y="3670300"/>
          <p14:tracePt t="5466" x="5486400" y="3663950"/>
          <p14:tracePt t="5490" x="5486400" y="3657600"/>
          <p14:tracePt t="5505" x="5492750" y="3644900"/>
          <p14:tracePt t="5513" x="5499100" y="3644900"/>
          <p14:tracePt t="5530" x="5511800" y="3644900"/>
          <p14:tracePt t="5538" x="5524500" y="3632200"/>
          <p14:tracePt t="5651" x="5524500" y="3625850"/>
          <p14:tracePt t="5659" x="5518150" y="3625850"/>
          <p14:tracePt t="5670" x="5473700" y="3651250"/>
          <p14:tracePt t="5687" x="5429250" y="3714750"/>
          <p14:tracePt t="5703" x="5403850" y="3765550"/>
          <p14:tracePt t="5720" x="5391150" y="3860800"/>
          <p14:tracePt t="5737" x="5391150" y="3975100"/>
          <p14:tracePt t="5755" x="5391150" y="4152900"/>
          <p14:tracePt t="5762" x="5467350" y="4292600"/>
          <p14:tracePt t="5770" x="5499100" y="4387850"/>
          <p14:tracePt t="5787" x="5657850" y="4584700"/>
          <p14:tracePt t="5803" x="5842000" y="4756150"/>
          <p14:tracePt t="5819" x="6038850" y="4857750"/>
          <p14:tracePt t="5836" x="6203950" y="4959350"/>
          <p14:tracePt t="5854" x="6388100" y="5022850"/>
          <p14:tracePt t="5870" x="6635750" y="5086350"/>
          <p14:tracePt t="5886" x="6813550" y="5086350"/>
          <p14:tracePt t="5903" x="6991350" y="5086350"/>
          <p14:tracePt t="5920" x="7169150" y="5086350"/>
          <p14:tracePt t="5937" x="7346950" y="5067300"/>
          <p14:tracePt t="5953" x="7518400" y="5016500"/>
          <p14:tracePt t="5970" x="7677150" y="4959350"/>
          <p14:tracePt t="5987" x="7829550" y="4870450"/>
          <p14:tracePt t="6004" x="7956550" y="4768850"/>
          <p14:tracePt t="6019" x="8089900" y="4660900"/>
          <p14:tracePt t="6038" x="8210550" y="4521200"/>
          <p14:tracePt t="6053" x="8312150" y="4343400"/>
          <p14:tracePt t="6070" x="8382000" y="4159250"/>
          <p14:tracePt t="6088" x="8445500" y="3911600"/>
          <p14:tracePt t="6103" x="8445500" y="3746500"/>
          <p14:tracePt t="6120" x="8445500" y="3556000"/>
          <p14:tracePt t="6138" x="8407400" y="3333750"/>
          <p14:tracePt t="6153" x="8356600" y="3149600"/>
          <p14:tracePt t="6170" x="8286750" y="3016250"/>
          <p14:tracePt t="6187" x="8229600" y="2876550"/>
          <p14:tracePt t="6203" x="8197850" y="2794000"/>
          <p14:tracePt t="6220" x="8147050" y="2679700"/>
          <p14:tracePt t="6236" x="8096250" y="2590800"/>
          <p14:tracePt t="6254" x="8039100" y="2495550"/>
          <p14:tracePt t="6270" x="7962900" y="2387600"/>
          <p14:tracePt t="6275" x="7918450" y="2343150"/>
          <p14:tracePt t="6287" x="7816850" y="2260600"/>
          <p14:tracePt t="6303" x="7651750" y="2165350"/>
          <p14:tracePt t="6319" x="7454900" y="2063750"/>
          <p14:tracePt t="6336" x="7232650" y="1974850"/>
          <p14:tracePt t="6353" x="7048500" y="1936750"/>
          <p14:tracePt t="6369" x="6870700" y="1905000"/>
          <p14:tracePt t="6386" x="6724650" y="1885950"/>
          <p14:tracePt t="6403" x="6546850" y="1885950"/>
          <p14:tracePt t="6419" x="6394450" y="1885950"/>
          <p14:tracePt t="6436" x="6229350" y="1885950"/>
          <p14:tracePt t="6453" x="6026150" y="1885950"/>
          <p14:tracePt t="6470" x="5810250" y="1892300"/>
          <p14:tracePt t="6486" x="5473700" y="1955800"/>
          <p14:tracePt t="6502" x="5302250" y="2006600"/>
          <p14:tracePt t="6520" x="5156200" y="2076450"/>
          <p14:tracePt t="6537" x="5016500" y="2171700"/>
          <p14:tracePt t="6553" x="4908550" y="2279650"/>
          <p14:tracePt t="6570" x="4787900" y="2419350"/>
          <p14:tracePt t="6587" x="4730750" y="2533650"/>
          <p14:tracePt t="6603" x="4692650" y="2679700"/>
          <p14:tracePt t="6620" x="4641850" y="2825750"/>
          <p14:tracePt t="6637" x="4641850" y="2952750"/>
          <p14:tracePt t="6655" x="4641850" y="3092450"/>
          <p14:tracePt t="6669" x="4641850" y="3270250"/>
          <p14:tracePt t="6687" x="4711700" y="3492500"/>
          <p14:tracePt t="6702" x="4940300" y="3873500"/>
          <p14:tracePt t="6719" x="5118100" y="4114800"/>
          <p14:tracePt t="6736" x="5384800" y="4368800"/>
          <p14:tracePt t="6752" x="5835650" y="4730750"/>
          <p14:tracePt t="6770" x="6350000" y="5029200"/>
          <p14:tracePt t="6777" x="6597650" y="5175250"/>
          <p14:tracePt t="6787" x="6781800" y="5283200"/>
          <p14:tracePt t="6803" x="7194550" y="5467350"/>
          <p14:tracePt t="6819" x="7435850" y="5562600"/>
          <p14:tracePt t="6837" x="7607300" y="5619750"/>
          <p14:tracePt t="6852" x="7689850" y="5626100"/>
          <p14:tracePt t="6870" x="7747000" y="5626100"/>
          <p14:tracePt t="6886" x="7766050" y="5626100"/>
          <p14:tracePt t="6902" x="7791450" y="5619750"/>
          <p14:tracePt t="6919" x="7804150" y="5588000"/>
          <p14:tracePt t="6936" x="7810500" y="5588000"/>
          <p14:tracePt t="6952" x="7810500" y="5581650"/>
          <p14:tracePt t="7274" x="7810500" y="5575300"/>
          <p14:tracePt t="7282" x="7810500" y="5562600"/>
          <p14:tracePt t="7530" x="7823200" y="5562600"/>
          <p14:tracePt t="7539" x="7848600" y="5581650"/>
          <p14:tracePt t="7549" x="7867650" y="5600700"/>
          <p14:tracePt t="7566" x="7956550" y="5702300"/>
          <p14:tracePt t="7584" x="7988300" y="5753100"/>
          <p14:tracePt t="7599" x="8020050" y="5797550"/>
          <p14:tracePt t="7616" x="8032750" y="5816600"/>
          <p14:tracePt t="7632" x="8032750" y="5835650"/>
          <p14:tracePt t="7649" x="8039100" y="5835650"/>
          <p14:tracePt t="7682" x="8039100" y="5854700"/>
          <p14:tracePt t="7699" x="8039100" y="5867400"/>
          <p14:tracePt t="7716" x="8039100" y="5873750"/>
          <p14:tracePt t="7732" x="8039100" y="5886450"/>
          <p14:tracePt t="7754" x="8039100" y="5892800"/>
          <p14:tracePt t="7783" x="8039100" y="5905500"/>
          <p14:tracePt t="7799" x="8032750" y="5911850"/>
          <p14:tracePt t="7808" x="8026400" y="5911850"/>
          <p14:tracePt t="7824" x="8013700" y="5918200"/>
          <p14:tracePt t="7848" x="8001000" y="5930900"/>
          <p14:tracePt t="8432" x="7994650" y="5930900"/>
          <p14:tracePt t="8466" x="8001000" y="5918200"/>
          <p14:tracePt t="8481" x="8007350" y="5911850"/>
          <p14:tracePt t="8499" x="8013700" y="5905500"/>
          <p14:tracePt t="9033" x="8020050" y="5899150"/>
          <p14:tracePt t="9097" x="8020050" y="5886450"/>
          <p14:tracePt t="9121" x="8026400" y="5873750"/>
          <p14:tracePt t="9249" x="8032750" y="5867400"/>
          <p14:tracePt t="9758" x="8032750" y="5854700"/>
          <p14:tracePt t="9766" x="8039100" y="5848350"/>
          <p14:tracePt t="9814" x="8045450" y="5848350"/>
          <p14:tracePt t="9846" x="8058150" y="5848350"/>
          <p14:tracePt t="9854" x="8064500" y="5842000"/>
          <p14:tracePt t="10462" x="8070850" y="5835650"/>
          <p14:tracePt t="10477" x="8070850" y="5829300"/>
          <p14:tracePt t="10501" x="8077200" y="5816600"/>
          <p14:tracePt t="10533" x="8077200" y="5810250"/>
          <p14:tracePt t="10550" x="8083550" y="5803900"/>
          <p14:tracePt t="10574" x="8089900" y="5797550"/>
          <p14:tracePt t="10582" x="8096250" y="5791200"/>
          <p14:tracePt t="10630" x="8102600" y="5778500"/>
          <p14:tracePt t="10678" x="8108950" y="5772150"/>
          <p14:tracePt t="10942" x="8115300" y="5772150"/>
          <p14:tracePt t="10966" x="8115300" y="5765800"/>
          <p14:tracePt t="11015" x="8115300" y="5753100"/>
          <p14:tracePt t="11021" x="8121650" y="5746750"/>
          <p14:tracePt t="11038" x="8128000" y="5740400"/>
          <p14:tracePt t="11913" x="8134350" y="5734050"/>
          <p14:tracePt t="11920" x="8140700" y="5727700"/>
          <p14:tracePt t="11936" x="8147050" y="5727700"/>
          <p14:tracePt t="11946" x="8153400" y="5727700"/>
          <p14:tracePt t="12218" x="8159750" y="5721350"/>
          <p14:tracePt t="13121" x="8166100" y="5715000"/>
          <p14:tracePt t="13826" x="8178800" y="5715000"/>
          <p14:tracePt t="13850" x="8191500" y="5715000"/>
          <p14:tracePt t="13882" x="8197850" y="57150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fotos\DSC042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4" r="3061"/>
          <a:stretch>
            <a:fillRect/>
          </a:stretch>
        </p:blipFill>
        <p:spPr bwMode="auto">
          <a:xfrm>
            <a:off x="2895600" y="762000"/>
            <a:ext cx="7010400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017963" y="5445125"/>
            <a:ext cx="5578475" cy="954088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n-US" sz="2000">
                <a:latin typeface="Arial" panose="020B0604020202020204" pitchFamily="34" charset="0"/>
              </a:rPr>
              <a:t>220 gr. (100 choclo + 120 cebolla y zanahoria)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n-US" sz="2400" b="1">
                <a:latin typeface="Arial" panose="020B0604020202020204" pitchFamily="34" charset="0"/>
              </a:rPr>
              <a:t>20 + 11= 31 gr de HC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7106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66"/>
    </mc:Choice>
    <mc:Fallback>
      <p:transition spd="slow" advTm="27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3" grpId="0" animBg="1" autoUpdateAnimBg="0"/>
    </p:bldLst>
  </p:timing>
  <p:extLst>
    <p:ext uri="{3A86A75C-4F4B-4683-9AE1-C65F6400EC91}">
      <p14:laserTraceLst xmlns:p14="http://schemas.microsoft.com/office/powerpoint/2010/main">
        <p14:tracePtLst>
          <p14:tracePt t="1720" x="8191500" y="5715000"/>
          <p14:tracePt t="1769" x="8185150" y="5715000"/>
          <p14:tracePt t="1852" x="8178800" y="5715000"/>
          <p14:tracePt t="2789" x="8172450" y="5715000"/>
          <p14:tracePt t="2807" x="8159750" y="5715000"/>
          <p14:tracePt t="2815" x="8153400" y="5715000"/>
          <p14:tracePt t="2826" x="8140700" y="5715000"/>
          <p14:tracePt t="2843" x="8102600" y="5715000"/>
          <p14:tracePt t="2860" x="8083550" y="5727700"/>
          <p14:tracePt t="2876" x="8064500" y="5734050"/>
          <p14:tracePt t="2893" x="8032750" y="5746750"/>
          <p14:tracePt t="2910" x="7975600" y="5753100"/>
          <p14:tracePt t="2926" x="7880350" y="5778500"/>
          <p14:tracePt t="2943" x="7772400" y="5797550"/>
          <p14:tracePt t="2960" x="7677150" y="5810250"/>
          <p14:tracePt t="2976" x="7594600" y="5822950"/>
          <p14:tracePt t="2993" x="7524750" y="5835650"/>
          <p14:tracePt t="3012" x="7423150" y="5842000"/>
          <p14:tracePt t="3029" x="7315200" y="5854700"/>
          <p14:tracePt t="3043" x="7245350" y="5873750"/>
          <p14:tracePt t="3060" x="7169150" y="5880100"/>
          <p14:tracePt t="3076" x="7099300" y="5899150"/>
          <p14:tracePt t="3093" x="7048500" y="5918200"/>
          <p14:tracePt t="3109" x="7010400" y="5924550"/>
          <p14:tracePt t="3126" x="6965950" y="5937250"/>
          <p14:tracePt t="3142" x="6927850" y="5949950"/>
          <p14:tracePt t="3161" x="6883400" y="5962650"/>
          <p14:tracePt t="3176" x="6845300" y="5969000"/>
          <p14:tracePt t="3193" x="6807200" y="5981700"/>
          <p14:tracePt t="3209" x="6788150" y="5981700"/>
          <p14:tracePt t="3226" x="6756400" y="5981700"/>
          <p14:tracePt t="3243" x="6705600" y="5981700"/>
          <p14:tracePt t="3259" x="6584950" y="5981700"/>
          <p14:tracePt t="3276" x="6521450" y="5981700"/>
          <p14:tracePt t="3293" x="6432550" y="5981700"/>
          <p14:tracePt t="3309" x="6350000" y="5981700"/>
          <p14:tracePt t="3326" x="6318250" y="5981700"/>
          <p14:tracePt t="3332" x="6305550" y="5981700"/>
          <p14:tracePt t="3342" x="6292850" y="5981700"/>
          <p14:tracePt t="3359" x="6261100" y="5981700"/>
          <p14:tracePt t="3376" x="6216650" y="5981700"/>
          <p14:tracePt t="3392" x="6146800" y="5981700"/>
          <p14:tracePt t="3409" x="6083300" y="5981700"/>
          <p14:tracePt t="3426" x="5994400" y="5981700"/>
          <p14:tracePt t="3442" x="5943600" y="5981700"/>
          <p14:tracePt t="3460" x="5829300" y="5956300"/>
          <p14:tracePt t="3476" x="5778500" y="5937250"/>
          <p14:tracePt t="3493" x="5746750" y="5911850"/>
          <p14:tracePt t="3510" x="5734050" y="5905500"/>
          <p14:tracePt t="3526" x="5721350" y="5899150"/>
          <p14:tracePt t="3542" x="5715000" y="5886450"/>
          <p14:tracePt t="3559" x="5702300" y="5854700"/>
          <p14:tracePt t="3576" x="5702300" y="5803900"/>
          <p14:tracePt t="3593" x="5702300" y="5734050"/>
          <p14:tracePt t="3609" x="5702300" y="5657850"/>
          <p14:tracePt t="3627" x="5702300" y="5575300"/>
          <p14:tracePt t="3643" x="5822950" y="5454650"/>
          <p14:tracePt t="3659" x="6121400" y="5289550"/>
          <p14:tracePt t="3675" x="6388100" y="5213350"/>
          <p14:tracePt t="3692" x="6762750" y="5149850"/>
          <p14:tracePt t="3709" x="7169150" y="5105400"/>
          <p14:tracePt t="3725" x="7588250" y="5105400"/>
          <p14:tracePt t="3742" x="7943850" y="5067300"/>
          <p14:tracePt t="3759" x="8191500" y="5003800"/>
          <p14:tracePt t="3776" x="8350250" y="4933950"/>
          <p14:tracePt t="3792" x="8464550" y="4851400"/>
          <p14:tracePt t="3809" x="8528050" y="4756150"/>
          <p14:tracePt t="3825" x="8585200" y="4673600"/>
          <p14:tracePt t="3843" x="8636000" y="4533900"/>
          <p14:tracePt t="3858" x="8693150" y="4311650"/>
          <p14:tracePt t="3875" x="8724900" y="4140200"/>
          <p14:tracePt t="3892" x="8724900" y="3962400"/>
          <p14:tracePt t="3909" x="8724900" y="3771900"/>
          <p14:tracePt t="3925" x="8724900" y="3606800"/>
          <p14:tracePt t="3942" x="8718550" y="3467100"/>
          <p14:tracePt t="3959" x="8699500" y="3346450"/>
          <p14:tracePt t="3975" x="8693150" y="3232150"/>
          <p14:tracePt t="3992" x="8667750" y="3124200"/>
          <p14:tracePt t="4008" x="8610600" y="3022600"/>
          <p14:tracePt t="4025" x="8572500" y="2927350"/>
          <p14:tracePt t="4042" x="8534400" y="2851150"/>
          <p14:tracePt t="4058" x="8426450" y="2743200"/>
          <p14:tracePt t="4075" x="8382000" y="2686050"/>
          <p14:tracePt t="4092" x="8299450" y="2628900"/>
          <p14:tracePt t="4108" x="8210550" y="2552700"/>
          <p14:tracePt t="4125" x="8115300" y="2470150"/>
          <p14:tracePt t="4142" x="8001000" y="2387600"/>
          <p14:tracePt t="4159" x="7899400" y="2311400"/>
          <p14:tracePt t="4175" x="7772400" y="2209800"/>
          <p14:tracePt t="4192" x="7632700" y="2133600"/>
          <p14:tracePt t="4208" x="7493000" y="2063750"/>
          <p14:tracePt t="4228" x="7277100" y="1974850"/>
          <p14:tracePt t="4243" x="7213600" y="1949450"/>
          <p14:tracePt t="4259" x="6985000" y="1860550"/>
          <p14:tracePt t="4276" x="6858000" y="1797050"/>
          <p14:tracePt t="4292" x="6711950" y="1752600"/>
          <p14:tracePt t="4308" x="6565900" y="1714500"/>
          <p14:tracePt t="4325" x="6400800" y="1682750"/>
          <p14:tracePt t="4342" x="6254750" y="1663700"/>
          <p14:tracePt t="4358" x="6115050" y="1651000"/>
          <p14:tracePt t="4375" x="5994400" y="1631950"/>
          <p14:tracePt t="4392" x="5822950" y="1606550"/>
          <p14:tracePt t="4408" x="5708650" y="1606550"/>
          <p14:tracePt t="4425" x="5568950" y="1606550"/>
          <p14:tracePt t="4442" x="5429250" y="1606550"/>
          <p14:tracePt t="4460" x="5283200" y="1638300"/>
          <p14:tracePt t="4475" x="5080000" y="1720850"/>
          <p14:tracePt t="4492" x="4953000" y="1803400"/>
          <p14:tracePt t="4508" x="4806950" y="1911350"/>
          <p14:tracePt t="4526" x="4711700" y="2051050"/>
          <p14:tracePt t="4542" x="4616450" y="2228850"/>
          <p14:tracePt t="4559" x="4559300" y="2362200"/>
          <p14:tracePt t="4575" x="4533900" y="2482850"/>
          <p14:tracePt t="4593" x="4483100" y="2628900"/>
          <p14:tracePt t="4608" x="4451350" y="2736850"/>
          <p14:tracePt t="4627" x="4445000" y="2832100"/>
          <p14:tracePt t="4641" x="4432300" y="2889250"/>
          <p14:tracePt t="4658" x="4432300" y="2901950"/>
          <p14:tracePt t="4675" x="4432300" y="2914650"/>
          <p14:tracePt t="4710" x="4432300" y="2921000"/>
          <p14:tracePt t="4759" x="4432300" y="2927350"/>
          <p14:tracePt t="4766" x="4432300" y="2933700"/>
          <p14:tracePt t="4785" x="4432300" y="2946400"/>
          <p14:tracePt t="4797" x="4432300" y="2952750"/>
          <p14:tracePt t="4808" x="4432300" y="2965450"/>
          <p14:tracePt t="4825" x="4432300" y="2990850"/>
          <p14:tracePt t="4844" x="4432300" y="3003550"/>
          <p14:tracePt t="4859" x="4432300" y="3022600"/>
          <p14:tracePt t="4875" x="4432300" y="3060700"/>
          <p14:tracePt t="4893" x="4432300" y="3073400"/>
          <p14:tracePt t="4908" x="4432300" y="3079750"/>
          <p14:tracePt t="5013" x="4432300" y="3092450"/>
          <p14:tracePt t="5414" x="4432300" y="3111500"/>
          <p14:tracePt t="5421" x="4432300" y="3117850"/>
          <p14:tracePt t="5430" x="4432300" y="3130550"/>
          <p14:tracePt t="5446" x="4432300" y="3175000"/>
          <p14:tracePt t="5463" x="4432300" y="3257550"/>
          <p14:tracePt t="5479" x="4432300" y="3371850"/>
          <p14:tracePt t="5496" x="4432300" y="3486150"/>
          <p14:tracePt t="5513" x="4432300" y="3587750"/>
          <p14:tracePt t="5529" x="4451350" y="3721100"/>
          <p14:tracePt t="5545" x="4451350" y="3873500"/>
          <p14:tracePt t="5562" x="4451350" y="4038600"/>
          <p14:tracePt t="5579" x="4451350" y="4229100"/>
          <p14:tracePt t="5596" x="4451350" y="4330700"/>
          <p14:tracePt t="5612" x="4451350" y="4438650"/>
          <p14:tracePt t="5629" x="4451350" y="4540250"/>
          <p14:tracePt t="5645" x="4451350" y="4641850"/>
          <p14:tracePt t="5662" x="4451350" y="4768850"/>
          <p14:tracePt t="5679" x="4451350" y="4902200"/>
          <p14:tracePt t="5695" x="4451350" y="5003800"/>
          <p14:tracePt t="5712" x="4451350" y="5092700"/>
          <p14:tracePt t="5729" x="4451350" y="5156200"/>
          <p14:tracePt t="5745" x="4451350" y="5226050"/>
          <p14:tracePt t="5762" x="4451350" y="5276850"/>
          <p14:tracePt t="5779" x="4451350" y="5334000"/>
          <p14:tracePt t="5795" x="4451350" y="5403850"/>
          <p14:tracePt t="5812" x="4451350" y="5435600"/>
          <p14:tracePt t="5828" x="4451350" y="5473700"/>
          <p14:tracePt t="5847" x="4451350" y="5492750"/>
          <p14:tracePt t="5854" x="4451350" y="5511800"/>
          <p14:tracePt t="5862" x="4451350" y="5518150"/>
          <p14:tracePt t="5878" x="4451350" y="5537200"/>
          <p14:tracePt t="5895" x="4451350" y="5549900"/>
          <p14:tracePt t="5912" x="4451350" y="5562600"/>
          <p14:tracePt t="5928" x="4451350" y="5581650"/>
          <p14:tracePt t="5947" x="4451350" y="5594350"/>
          <p14:tracePt t="5963" x="4438650" y="5613400"/>
          <p14:tracePt t="5980" x="4438650" y="5632450"/>
          <p14:tracePt t="5996" x="4406900" y="5676900"/>
          <p14:tracePt t="6012" x="4400550" y="5702300"/>
          <p14:tracePt t="6028" x="4394200" y="5708650"/>
          <p14:tracePt t="6045" x="4375150" y="5727700"/>
          <p14:tracePt t="6062" x="4362450" y="5727700"/>
          <p14:tracePt t="6078" x="4349750" y="5740400"/>
          <p14:tracePt t="6111" x="4343400" y="5746750"/>
          <p14:tracePt t="6128" x="4337050" y="5753100"/>
          <p14:tracePt t="7215" x="4330700" y="5753100"/>
          <p14:tracePt t="7221" x="4318000" y="5759450"/>
          <p14:tracePt t="7235" x="4305300" y="5772150"/>
          <p14:tracePt t="7251" x="4292600" y="5778500"/>
          <p14:tracePt t="7267" x="4267200" y="5791200"/>
          <p14:tracePt t="7284" x="4260850" y="5797550"/>
          <p14:tracePt t="7301" x="4254500" y="5803900"/>
          <p14:tracePt t="7414" x="4267200" y="5810250"/>
          <p14:tracePt t="7422" x="4305300" y="5810250"/>
          <p14:tracePt t="7434" x="4356100" y="5810250"/>
          <p14:tracePt t="7452" x="4406900" y="5829300"/>
          <p14:tracePt t="7467" x="4489450" y="5829300"/>
          <p14:tracePt t="7484" x="4527550" y="5835650"/>
          <p14:tracePt t="7500" x="4565650" y="5835650"/>
          <p14:tracePt t="7517" x="4584700" y="5835650"/>
          <p14:tracePt t="7534" x="4610100" y="5835650"/>
          <p14:tracePt t="7550" x="4641850" y="5835650"/>
          <p14:tracePt t="7567" x="4667250" y="5835650"/>
          <p14:tracePt t="7584" x="4692650" y="5835650"/>
          <p14:tracePt t="7600" x="4737100" y="5835650"/>
          <p14:tracePt t="7617" x="4775200" y="5835650"/>
          <p14:tracePt t="7633" x="4800600" y="5835650"/>
          <p14:tracePt t="7651" x="4832350" y="5835650"/>
          <p14:tracePt t="7667" x="4857750" y="5835650"/>
          <p14:tracePt t="7683" x="4876800" y="5835650"/>
          <p14:tracePt t="7700" x="4883150" y="5835650"/>
          <p14:tracePt t="8124" x="4889500" y="5835650"/>
          <p14:tracePt t="8132" x="4908550" y="5835650"/>
          <p14:tracePt t="8143" x="4946650" y="5835650"/>
          <p14:tracePt t="8159" x="4997450" y="5835650"/>
          <p14:tracePt t="8176" x="5060950" y="5835650"/>
          <p14:tracePt t="8194" x="5105400" y="5835650"/>
          <p14:tracePt t="8212" x="5187950" y="5835650"/>
          <p14:tracePt t="8227" x="5219700" y="5835650"/>
          <p14:tracePt t="8243" x="5321300" y="5835650"/>
          <p14:tracePt t="8259" x="5410200" y="5835650"/>
          <p14:tracePt t="8276" x="5518150" y="5835650"/>
          <p14:tracePt t="8293" x="5619750" y="5822950"/>
          <p14:tracePt t="8309" x="5746750" y="5772150"/>
          <p14:tracePt t="8326" x="5867400" y="5715000"/>
          <p14:tracePt t="8343" x="5969000" y="5651500"/>
          <p14:tracePt t="8359" x="6096000" y="5575300"/>
          <p14:tracePt t="8366" x="6153150" y="5524500"/>
          <p14:tracePt t="8376" x="6203950" y="5480050"/>
          <p14:tracePt t="8393" x="6261100" y="5410200"/>
          <p14:tracePt t="8410" x="6350000" y="5270500"/>
          <p14:tracePt t="8426" x="6400800" y="5111750"/>
          <p14:tracePt t="8443" x="6464300" y="4851400"/>
          <p14:tracePt t="8460" x="6464300" y="4699000"/>
          <p14:tracePt t="8477" x="6464300" y="4508500"/>
          <p14:tracePt t="8493" x="6394450" y="4349750"/>
          <p14:tracePt t="8510" x="6343650" y="4235450"/>
          <p14:tracePt t="8527" x="6286500" y="4146550"/>
          <p14:tracePt t="8543" x="6235700" y="4057650"/>
          <p14:tracePt t="8560" x="6203950" y="4013200"/>
          <p14:tracePt t="8577" x="6178550" y="3968750"/>
          <p14:tracePt t="8593" x="6146800" y="3905250"/>
          <p14:tracePt t="8610" x="6096000" y="3822700"/>
          <p14:tracePt t="8627" x="6019800" y="3695700"/>
          <p14:tracePt t="8643" x="5930900" y="3581400"/>
          <p14:tracePt t="8659" x="5797550" y="3448050"/>
          <p14:tracePt t="8676" x="5695950" y="3371850"/>
          <p14:tracePt t="8693" x="5657850" y="3346450"/>
          <p14:tracePt t="8710" x="5632450" y="3346450"/>
          <p14:tracePt t="8727" x="5613400" y="3346450"/>
          <p14:tracePt t="8743" x="5588000" y="3346450"/>
          <p14:tracePt t="8759" x="5581650" y="3384550"/>
          <p14:tracePt t="8776" x="5562600" y="3454400"/>
          <p14:tracePt t="8792" x="5562600" y="3517900"/>
          <p14:tracePt t="8809" x="5562600" y="3581400"/>
          <p14:tracePt t="8829" x="5594350" y="3657600"/>
          <p14:tracePt t="8842" x="5626100" y="3663950"/>
          <p14:tracePt t="8861" x="5772150" y="3689350"/>
          <p14:tracePt t="8876" x="5880100" y="3708400"/>
          <p14:tracePt t="8892" x="5994400" y="3708400"/>
          <p14:tracePt t="8909" x="6127750" y="3702050"/>
          <p14:tracePt t="8925" x="6235700" y="3657600"/>
          <p14:tracePt t="8942" x="6356350" y="3619500"/>
          <p14:tracePt t="8959" x="6502400" y="3575050"/>
          <p14:tracePt t="8976" x="6629400" y="3517900"/>
          <p14:tracePt t="8992" x="6673850" y="3486150"/>
          <p14:tracePt t="9010" x="6686550" y="3479800"/>
          <p14:tracePt t="9063" x="6680200" y="3479800"/>
          <p14:tracePt t="9071" x="6623050" y="3543300"/>
          <p14:tracePt t="9077" x="6565900" y="3613150"/>
          <p14:tracePt t="9092" x="6407150" y="3810000"/>
          <p14:tracePt t="9109" x="6178550" y="4064000"/>
          <p14:tracePt t="9125" x="5994400" y="4273550"/>
          <p14:tracePt t="9142" x="5861050" y="4464050"/>
          <p14:tracePt t="9159" x="5759450" y="4616450"/>
          <p14:tracePt t="9175" x="5651500" y="4800600"/>
          <p14:tracePt t="9192" x="5562600" y="4965700"/>
          <p14:tracePt t="9209" x="5486400" y="5092700"/>
          <p14:tracePt t="9227" x="5454650" y="5156200"/>
          <p14:tracePt t="9243" x="5397500" y="5245100"/>
          <p14:tracePt t="9259" x="5359400" y="5327650"/>
          <p14:tracePt t="9275" x="5340350" y="5384800"/>
          <p14:tracePt t="9293" x="5327650" y="5422900"/>
          <p14:tracePt t="9309" x="5308600" y="5461000"/>
          <p14:tracePt t="9326" x="5308600" y="5486400"/>
          <p14:tracePt t="9343" x="5295900" y="5511800"/>
          <p14:tracePt t="9360" x="5295900" y="5530850"/>
          <p14:tracePt t="9367" x="5295900" y="5556250"/>
          <p14:tracePt t="9375" x="5295900" y="5581650"/>
          <p14:tracePt t="9392" x="5327650" y="5638800"/>
          <p14:tracePt t="9409" x="5397500" y="5683250"/>
          <p14:tracePt t="9425" x="5448300" y="5708650"/>
          <p14:tracePt t="9442" x="5499100" y="5715000"/>
          <p14:tracePt t="9458" x="5613400" y="5727700"/>
          <p14:tracePt t="9475" x="5727700" y="5727700"/>
          <p14:tracePt t="9492" x="5848350" y="5727700"/>
          <p14:tracePt t="9510" x="5962650" y="5727700"/>
          <p14:tracePt t="9525" x="6057900" y="5759450"/>
          <p14:tracePt t="9542" x="6134100" y="5759450"/>
          <p14:tracePt t="9558" x="6203950" y="5765800"/>
          <p14:tracePt t="9575" x="6267450" y="5778500"/>
          <p14:tracePt t="9592" x="6292850" y="5778500"/>
          <p14:tracePt t="9608" x="6305550" y="5778500"/>
          <p14:tracePt t="9625" x="6318250" y="5778500"/>
          <p14:tracePt t="9642" x="6324600" y="5778500"/>
          <p14:tracePt t="9671" x="6337300" y="5778500"/>
          <p14:tracePt t="10191" x="6356350" y="5778500"/>
          <p14:tracePt t="10199" x="6375400" y="5778500"/>
          <p14:tracePt t="10212" x="6394450" y="5778500"/>
          <p14:tracePt t="10227" x="6438900" y="5778500"/>
          <p14:tracePt t="10243" x="6508750" y="5778500"/>
          <p14:tracePt t="10261" x="6546850" y="5778500"/>
          <p14:tracePt t="10277" x="6578600" y="5778500"/>
          <p14:tracePt t="10294" x="6623050" y="5778500"/>
          <p14:tracePt t="10310" x="6642100" y="5778500"/>
          <p14:tracePt t="10327" x="6661150" y="5778500"/>
          <p14:tracePt t="10344" x="6692900" y="5778500"/>
          <p14:tracePt t="10360" x="6724650" y="5765800"/>
          <p14:tracePt t="10365" x="6737350" y="5759450"/>
          <p14:tracePt t="10376" x="6762750" y="5740400"/>
          <p14:tracePt t="10394" x="6781800" y="5721350"/>
          <p14:tracePt t="10409" x="6794500" y="5708650"/>
          <p14:tracePt t="10426" x="6800850" y="5702300"/>
          <p14:tracePt t="10663" x="6819900" y="5708650"/>
          <p14:tracePt t="10670" x="6858000" y="5753100"/>
          <p14:tracePt t="10683" x="6940550" y="5791200"/>
          <p14:tracePt t="10699" x="7156450" y="5918200"/>
          <p14:tracePt t="10715" x="7473950" y="6064250"/>
          <p14:tracePt t="10732" x="7620000" y="6127750"/>
          <p14:tracePt t="10748" x="7683500" y="6134100"/>
          <p14:tracePt t="10765" x="7708900" y="6134100"/>
          <p14:tracePt t="10781" x="7740650" y="6134100"/>
          <p14:tracePt t="10798" x="7766050" y="6134100"/>
          <p14:tracePt t="10816" x="7829550" y="6134100"/>
          <p14:tracePt t="10832" x="7918450" y="6134100"/>
          <p14:tracePt t="10848" x="7994650" y="6134100"/>
          <p14:tracePt t="10865" x="8102600" y="6134100"/>
          <p14:tracePt t="10870" x="8153400" y="6134100"/>
          <p14:tracePt t="10883" x="8191500" y="6134100"/>
          <p14:tracePt t="10899" x="8261350" y="6134100"/>
          <p14:tracePt t="10915" x="8356600" y="6134100"/>
          <p14:tracePt t="10932" x="8413750" y="6134100"/>
          <p14:tracePt t="10948" x="8458200" y="6134100"/>
          <p14:tracePt t="10965" x="8521700" y="6134100"/>
          <p14:tracePt t="10981" x="8566150" y="6134100"/>
          <p14:tracePt t="10998" x="8610600" y="6134100"/>
          <p14:tracePt t="11015" x="8667750" y="6134100"/>
          <p14:tracePt t="11031" x="8718550" y="6134100"/>
          <p14:tracePt t="11049" x="8775700" y="6134100"/>
          <p14:tracePt t="11066" x="8826500" y="6134100"/>
          <p14:tracePt t="11081" x="8877300" y="6134100"/>
          <p14:tracePt t="11098" x="8934450" y="6134100"/>
          <p14:tracePt t="11115" x="9010650" y="6134100"/>
          <p14:tracePt t="11131" x="9061450" y="6134100"/>
          <p14:tracePt t="11148" x="9124950" y="6134100"/>
          <p14:tracePt t="11164" x="9156700" y="6134100"/>
          <p14:tracePt t="11181" x="9182100" y="6134100"/>
          <p14:tracePt t="11198" x="9207500" y="6127750"/>
          <p14:tracePt t="11215" x="9220200" y="6127750"/>
          <p14:tracePt t="11231" x="9239250" y="6115050"/>
          <p14:tracePt t="11248" x="9251950" y="6108700"/>
          <p14:tracePt t="11265" x="9283700" y="6083300"/>
          <p14:tracePt t="11281" x="9296400" y="6064250"/>
          <p14:tracePt t="11299" x="9321800" y="6032500"/>
          <p14:tracePt t="11315" x="9347200" y="5994400"/>
          <p14:tracePt t="11331" x="9353550" y="5981700"/>
          <p14:tracePt t="11348" x="9353550" y="5975350"/>
          <p14:tracePt t="11365" x="9366250" y="5956300"/>
          <p14:tracePt t="11383" x="9372600" y="5949950"/>
          <p14:tracePt t="11397" x="9372600" y="5937250"/>
          <p14:tracePt t="11416" x="9372600" y="5930900"/>
          <p14:tracePt t="11431" x="9372600" y="5924550"/>
          <p14:tracePt t="11448" x="9378950" y="5899150"/>
          <p14:tracePt t="11464" x="9385300" y="5880100"/>
          <p14:tracePt t="11481" x="9385300" y="5848350"/>
          <p14:tracePt t="11499" x="9385300" y="5829300"/>
          <p14:tracePt t="11515" x="9385300" y="5816600"/>
          <p14:tracePt t="11531" x="9385300" y="5778500"/>
          <p14:tracePt t="11548" x="9385300" y="5753100"/>
          <p14:tracePt t="11564" x="9385300" y="5721350"/>
          <p14:tracePt t="11581" x="9372600" y="5702300"/>
          <p14:tracePt t="11598" x="9359900" y="5670550"/>
          <p14:tracePt t="11614" x="9328150" y="5645150"/>
          <p14:tracePt t="11631" x="9309100" y="5607050"/>
          <p14:tracePt t="11648" x="9283700" y="5581650"/>
          <p14:tracePt t="11664" x="9245600" y="5562600"/>
          <p14:tracePt t="11681" x="9201150" y="5537200"/>
          <p14:tracePt t="11698" x="9144000" y="5524500"/>
          <p14:tracePt t="11714" x="9086850" y="5505450"/>
          <p14:tracePt t="11731" x="8985250" y="5499100"/>
          <p14:tracePt t="11748" x="8896350" y="5480050"/>
          <p14:tracePt t="11764" x="8801100" y="5480050"/>
          <p14:tracePt t="11781" x="8674100" y="5480050"/>
          <p14:tracePt t="11797" x="8572500" y="5480050"/>
          <p14:tracePt t="11814" x="8432800" y="5480050"/>
          <p14:tracePt t="11831" x="8293100" y="5480050"/>
          <p14:tracePt t="11847" x="8159750" y="5480050"/>
          <p14:tracePt t="11864" x="8045450" y="5480050"/>
          <p14:tracePt t="11869" x="7994650" y="5480050"/>
          <p14:tracePt t="11881" x="7931150" y="5480050"/>
          <p14:tracePt t="11897" x="7829550" y="5480050"/>
          <p14:tracePt t="11915" x="7689850" y="5480050"/>
          <p14:tracePt t="11932" x="7467600" y="5473700"/>
          <p14:tracePt t="11948" x="7321550" y="5441950"/>
          <p14:tracePt t="11965" x="7207250" y="5422900"/>
          <p14:tracePt t="11982" x="7099300" y="5416550"/>
          <p14:tracePt t="11997" x="7004050" y="5397500"/>
          <p14:tracePt t="12015" x="6965950" y="5397500"/>
          <p14:tracePt t="12032" x="6940550" y="5391150"/>
          <p14:tracePt t="12048" x="6921500" y="5391150"/>
          <p14:tracePt t="12066" x="6870700" y="5391150"/>
          <p14:tracePt t="12080" x="6851650" y="5391150"/>
          <p14:tracePt t="12097" x="6800850" y="5391150"/>
          <p14:tracePt t="12114" x="6769100" y="5391150"/>
          <p14:tracePt t="12131" x="6699250" y="5391150"/>
          <p14:tracePt t="12147" x="6661150" y="5397500"/>
          <p14:tracePt t="12164" x="6616700" y="5410200"/>
          <p14:tracePt t="12180" x="6584950" y="5416550"/>
          <p14:tracePt t="12197" x="6546850" y="5441950"/>
          <p14:tracePt t="12214" x="6527800" y="5454650"/>
          <p14:tracePt t="12230" x="6508750" y="5473700"/>
          <p14:tracePt t="12247" x="6508750" y="5492750"/>
          <p14:tracePt t="12264" x="6508750" y="5524500"/>
          <p14:tracePt t="12280" x="6508750" y="5575300"/>
          <p14:tracePt t="12299" x="6508750" y="5607050"/>
          <p14:tracePt t="12314" x="6508750" y="5632450"/>
          <p14:tracePt t="12331" x="6508750" y="5638800"/>
          <p14:tracePt t="12347" x="6534150" y="5664200"/>
          <p14:tracePt t="12363" x="6584950" y="5683250"/>
          <p14:tracePt t="12381" x="6635750" y="5695950"/>
          <p14:tracePt t="12397" x="6699250" y="5708650"/>
          <p14:tracePt t="12414" x="6762750" y="5715000"/>
          <p14:tracePt t="12430" x="6838950" y="5734050"/>
          <p14:tracePt t="12447" x="6915150" y="5740400"/>
          <p14:tracePt t="12463" x="6997700" y="5759450"/>
          <p14:tracePt t="12481" x="7092950" y="5765800"/>
          <p14:tracePt t="12498" x="7194550" y="5765800"/>
          <p14:tracePt t="12514" x="7296150" y="5765800"/>
          <p14:tracePt t="12531" x="7404100" y="5765800"/>
          <p14:tracePt t="12547" x="7581900" y="5784850"/>
          <p14:tracePt t="12563" x="7702550" y="5784850"/>
          <p14:tracePt t="12581" x="7842250" y="5784850"/>
          <p14:tracePt t="12597" x="7969250" y="5784850"/>
          <p14:tracePt t="12614" x="8108950" y="5784850"/>
          <p14:tracePt t="12630" x="8223250" y="5784850"/>
          <p14:tracePt t="12647" x="8350250" y="5784850"/>
          <p14:tracePt t="12663" x="8458200" y="5784850"/>
          <p14:tracePt t="12680" x="8572500" y="5784850"/>
          <p14:tracePt t="12697" x="8661400" y="5784850"/>
          <p14:tracePt t="12714" x="8737600" y="5784850"/>
          <p14:tracePt t="12732" x="8807450" y="5784850"/>
          <p14:tracePt t="12747" x="8915400" y="5784850"/>
          <p14:tracePt t="12763" x="8991600" y="5784850"/>
          <p14:tracePt t="12780" x="9048750" y="5784850"/>
          <p14:tracePt t="12796" x="9118600" y="5784850"/>
          <p14:tracePt t="12814" x="9182100" y="5784850"/>
          <p14:tracePt t="12830" x="9245600" y="5784850"/>
          <p14:tracePt t="12847" x="9315450" y="5784850"/>
          <p14:tracePt t="12864" x="9378950" y="5784850"/>
          <p14:tracePt t="12869" x="9404350" y="5784850"/>
          <p14:tracePt t="12880" x="9429750" y="5784850"/>
          <p14:tracePt t="12898" x="9499600" y="5784850"/>
          <p14:tracePt t="12915" x="9563100" y="5784850"/>
          <p14:tracePt t="12931" x="9626600" y="5784850"/>
          <p14:tracePt t="12948" x="9690100" y="5784850"/>
          <p14:tracePt t="12963" x="9728200" y="5784850"/>
          <p14:tracePt t="12981" x="9753600" y="5784850"/>
          <p14:tracePt t="12996" x="9785350" y="5772150"/>
          <p14:tracePt t="13013" x="9804400" y="5765800"/>
          <p14:tracePt t="13030" x="9823450" y="5753100"/>
          <p14:tracePt t="13047" x="9829800" y="5734050"/>
          <p14:tracePt t="13064" x="9842500" y="5727700"/>
          <p14:tracePt t="13080" x="9861550" y="5708650"/>
          <p14:tracePt t="13096" x="9867900" y="5702300"/>
          <p14:tracePt t="13114" x="9880600" y="5676900"/>
          <p14:tracePt t="13131" x="9880600" y="5664200"/>
          <p14:tracePt t="13147" x="9886950" y="5645150"/>
          <p14:tracePt t="13163" x="9886950" y="5594350"/>
          <p14:tracePt t="13180" x="9886950" y="5575300"/>
          <p14:tracePt t="13197" x="9886950" y="5556250"/>
          <p14:tracePt t="13213" x="9886950" y="5524500"/>
          <p14:tracePt t="13229" x="9880600" y="5499100"/>
          <p14:tracePt t="13246" x="9874250" y="5492750"/>
          <p14:tracePt t="13263" x="9823450" y="5473700"/>
          <p14:tracePt t="13279" x="9766300" y="5454650"/>
          <p14:tracePt t="13296" x="9671050" y="5435600"/>
          <p14:tracePt t="13313" x="9531350" y="5422900"/>
          <p14:tracePt t="13331" x="9372600" y="5397500"/>
          <p14:tracePt t="13346" x="9220200" y="5378450"/>
          <p14:tracePt t="13363" x="8985250" y="5346700"/>
          <p14:tracePt t="13379" x="8839200" y="5334000"/>
          <p14:tracePt t="13396" x="8699500" y="5334000"/>
          <p14:tracePt t="13414" x="8559800" y="5334000"/>
          <p14:tracePt t="13430" x="8432800" y="5334000"/>
          <p14:tracePt t="13447" x="8305800" y="5334000"/>
          <p14:tracePt t="13463" x="8178800" y="5334000"/>
          <p14:tracePt t="13480" x="8070850" y="5334000"/>
          <p14:tracePt t="13496" x="7981950" y="5334000"/>
          <p14:tracePt t="13513" x="7905750" y="5334000"/>
          <p14:tracePt t="13529" x="7816850" y="5334000"/>
          <p14:tracePt t="13547" x="7740650" y="5334000"/>
          <p14:tracePt t="13564" x="7645400" y="5334000"/>
          <p14:tracePt t="13579" x="7550150" y="5334000"/>
          <p14:tracePt t="13596" x="7461250" y="5334000"/>
          <p14:tracePt t="13613" x="7385050" y="5334000"/>
          <p14:tracePt t="13629" x="7296150" y="5334000"/>
          <p14:tracePt t="13646" x="7200900" y="5340350"/>
          <p14:tracePt t="13663" x="7080250" y="5365750"/>
          <p14:tracePt t="13679" x="6965950" y="5372100"/>
          <p14:tracePt t="13696" x="6858000" y="5391150"/>
          <p14:tracePt t="13713" x="6775450" y="5403850"/>
          <p14:tracePt t="13729" x="6724650" y="5416550"/>
          <p14:tracePt t="13746" x="6680200" y="5422900"/>
          <p14:tracePt t="13764" x="6661150" y="5422900"/>
          <p14:tracePt t="13780" x="6597650" y="5441950"/>
          <p14:tracePt t="13796" x="6553200" y="5461000"/>
          <p14:tracePt t="13813" x="6515100" y="5486400"/>
          <p14:tracePt t="13829" x="6470650" y="5511800"/>
          <p14:tracePt t="13846" x="6438900" y="5530850"/>
          <p14:tracePt t="13862" x="6419850" y="5543550"/>
          <p14:tracePt t="13869" x="6413500" y="5549900"/>
          <p14:tracePt t="13879" x="6400800" y="5562600"/>
          <p14:tracePt t="13896" x="6375400" y="5588000"/>
          <p14:tracePt t="13912" x="6356350" y="5607050"/>
          <p14:tracePt t="13930" x="6337300" y="5638800"/>
          <p14:tracePt t="13948" x="6330950" y="5670550"/>
          <p14:tracePt t="13963" x="6330950" y="5702300"/>
          <p14:tracePt t="13980" x="6330950" y="5727700"/>
          <p14:tracePt t="13996" x="6330950" y="5734050"/>
          <p14:tracePt t="14013" x="6330950" y="5746750"/>
          <p14:tracePt t="14029" x="6337300" y="5753100"/>
          <p14:tracePt t="14046" x="6350000" y="5765800"/>
          <p14:tracePt t="14063" x="6400800" y="5791200"/>
          <p14:tracePt t="14080" x="6464300" y="5816600"/>
          <p14:tracePt t="14096" x="6584950" y="5842000"/>
          <p14:tracePt t="14112" x="6699250" y="5861050"/>
          <p14:tracePt t="14129" x="6832600" y="5873750"/>
          <p14:tracePt t="14146" x="6934200" y="5873750"/>
          <p14:tracePt t="14163" x="7016750" y="5873750"/>
          <p14:tracePt t="14179" x="7169150" y="5873750"/>
          <p14:tracePt t="14195" x="7258050" y="5873750"/>
          <p14:tracePt t="14212" x="7391400" y="5861050"/>
          <p14:tracePt t="14229" x="7518400" y="5861050"/>
          <p14:tracePt t="14245" x="7588250" y="5854700"/>
          <p14:tracePt t="14262" x="7689850" y="5842000"/>
          <p14:tracePt t="14279" x="7791450" y="5842000"/>
          <p14:tracePt t="14295" x="7886700" y="5842000"/>
          <p14:tracePt t="14312" x="7950200" y="5842000"/>
          <p14:tracePt t="14329" x="8045450" y="5842000"/>
          <p14:tracePt t="14346" x="8134350" y="5842000"/>
          <p14:tracePt t="14363" x="8223250" y="5842000"/>
          <p14:tracePt t="14368" x="8255000" y="5842000"/>
          <p14:tracePt t="14379" x="8299450" y="5842000"/>
          <p14:tracePt t="14395" x="8420100" y="5842000"/>
          <p14:tracePt t="14412" x="8509000" y="5842000"/>
          <p14:tracePt t="14430" x="8591550" y="5842000"/>
          <p14:tracePt t="14446" x="8674100" y="5842000"/>
          <p14:tracePt t="14462" x="8750300" y="5842000"/>
          <p14:tracePt t="14479" x="8820150" y="5842000"/>
          <p14:tracePt t="14495" x="8890000" y="5842000"/>
          <p14:tracePt t="14512" x="8953500" y="5842000"/>
          <p14:tracePt t="14529" x="9017000" y="5842000"/>
          <p14:tracePt t="14545" x="9105900" y="5842000"/>
          <p14:tracePt t="14564" x="9182100" y="5842000"/>
          <p14:tracePt t="14579" x="9251950" y="5842000"/>
          <p14:tracePt t="14595" x="9315450" y="5822950"/>
          <p14:tracePt t="14612" x="9334500" y="5822950"/>
          <p14:tracePt t="14628" x="9347200" y="5822950"/>
          <p14:tracePt t="14645" x="9366250" y="5816600"/>
          <p14:tracePt t="14662" x="9398000" y="5803900"/>
          <p14:tracePt t="14678" x="9423400" y="5797550"/>
          <p14:tracePt t="14695" x="9448800" y="5778500"/>
          <p14:tracePt t="14713" x="9455150" y="5765800"/>
          <p14:tracePt t="14728" x="9461500" y="5759450"/>
          <p14:tracePt t="14745" x="9480550" y="5753100"/>
          <p14:tracePt t="14763" x="9486900" y="5740400"/>
          <p14:tracePt t="14779" x="9493250" y="5727700"/>
          <p14:tracePt t="14795" x="9499600" y="5702300"/>
          <p14:tracePt t="14812" x="9499600" y="5695950"/>
          <p14:tracePt t="14829" x="9499600" y="5683250"/>
          <p14:tracePt t="14926" x="9499600" y="5676900"/>
          <p14:tracePt t="14951" x="9493250" y="5676900"/>
          <p14:tracePt t="14968" x="9486900" y="5676900"/>
          <p14:tracePt t="14976" x="9467850" y="5664200"/>
          <p14:tracePt t="14984" x="9455150" y="5664200"/>
          <p14:tracePt t="14995" x="9429750" y="5664200"/>
          <p14:tracePt t="15012" x="9391650" y="5657850"/>
          <p14:tracePt t="15029" x="9359900" y="5657850"/>
          <p14:tracePt t="15045" x="9353550" y="5657850"/>
          <p14:tracePt t="15094" x="9347200" y="5651500"/>
          <p14:tracePt t="15143" x="9334500" y="5638800"/>
          <p14:tracePt t="15151" x="9334500" y="5632450"/>
          <p14:tracePt t="15162" x="9334500" y="5626100"/>
          <p14:tracePt t="15178" x="9334500" y="5594350"/>
          <p14:tracePt t="15195" x="9347200" y="5549900"/>
          <p14:tracePt t="15211" x="9359900" y="5511800"/>
          <p14:tracePt t="15228" x="9378950" y="5467350"/>
          <p14:tracePt t="15245" x="9391650" y="5429250"/>
          <p14:tracePt t="15261" x="9398000" y="5410200"/>
          <p14:tracePt t="15278" x="9410700" y="5378450"/>
          <p14:tracePt t="15295" x="9410700" y="5372100"/>
          <p14:tracePt t="15311" x="9410700" y="5359400"/>
          <p14:tracePt t="15328" x="9410700" y="5353050"/>
          <p14:tracePt t="15511" x="9417050" y="5353050"/>
          <p14:tracePt t="15527" x="9417050" y="5359400"/>
          <p14:tracePt t="15543" x="9423400" y="5365750"/>
          <p14:tracePt t="15653" x="9429750" y="5365750"/>
          <p14:tracePt t="15808" x="9423400" y="5365750"/>
          <p14:tracePt t="15816" x="9404350" y="5365750"/>
          <p14:tracePt t="15833" x="9378950" y="5384800"/>
          <p14:tracePt t="15852" x="9321800" y="5410200"/>
          <p14:tracePt t="15868" x="9309100" y="5416550"/>
          <p14:tracePt t="15883" x="9277350" y="5429250"/>
          <p14:tracePt t="15900" x="9220200" y="5454650"/>
          <p14:tracePt t="15916" x="9201150" y="5467350"/>
          <p14:tracePt t="15933" x="9182100" y="5473700"/>
          <p14:tracePt t="15949" x="9169400" y="5486400"/>
          <p14:tracePt t="15967" x="9163050" y="5492750"/>
          <p14:tracePt t="15983" x="9150350" y="5499100"/>
          <p14:tracePt t="15999" x="9124950" y="5511800"/>
          <p14:tracePt t="16016" x="9112250" y="5524500"/>
          <p14:tracePt t="16033" x="9093200" y="5543550"/>
          <p14:tracePt t="16192" x="9093200" y="5537200"/>
          <p14:tracePt t="16198" x="9105900" y="5524500"/>
          <p14:tracePt t="16205" x="9112250" y="5511800"/>
          <p14:tracePt t="16216" x="9124950" y="5486400"/>
          <p14:tracePt t="16233" x="9150350" y="5435600"/>
          <p14:tracePt t="16249" x="9156700" y="5378450"/>
          <p14:tracePt t="16267" x="9156700" y="5346700"/>
          <p14:tracePt t="16283" x="9156700" y="5289550"/>
          <p14:tracePt t="16299" x="9156700" y="5251450"/>
          <p14:tracePt t="16316" x="9156700" y="5207000"/>
          <p14:tracePt t="16332" x="9156700" y="5143500"/>
          <p14:tracePt t="16349" x="9131300" y="5067300"/>
          <p14:tracePt t="16366" x="9080500" y="4991100"/>
          <p14:tracePt t="16373" x="9061450" y="4959350"/>
          <p14:tracePt t="16383" x="9029700" y="4927600"/>
          <p14:tracePt t="16400" x="8997950" y="4857750"/>
          <p14:tracePt t="16416" x="8959850" y="4806950"/>
          <p14:tracePt t="16434" x="8934450" y="4762500"/>
          <p14:tracePt t="16449" x="8915400" y="4730750"/>
          <p14:tracePt t="16467" x="8909050" y="4711700"/>
          <p14:tracePt t="16482" x="8890000" y="4686300"/>
          <p14:tracePt t="16499" x="8877300" y="4667250"/>
          <p14:tracePt t="16516" x="8858250" y="4635500"/>
          <p14:tracePt t="16532" x="8845550" y="4603750"/>
          <p14:tracePt t="16549" x="8832850" y="4565650"/>
          <p14:tracePt t="16566" x="8813800" y="4527550"/>
          <p14:tracePt t="16582" x="8807450" y="4476750"/>
          <p14:tracePt t="16599" x="8788400" y="4445000"/>
          <p14:tracePt t="16617" x="8769350" y="4400550"/>
          <p14:tracePt t="16632" x="8769350" y="4387850"/>
          <p14:tracePt t="16649" x="8756650" y="4362450"/>
          <p14:tracePt t="16666" x="8756650" y="4343400"/>
          <p14:tracePt t="16683" x="8750300" y="4324350"/>
          <p14:tracePt t="16699" x="8743950" y="4286250"/>
          <p14:tracePt t="16715" x="8737600" y="4267200"/>
          <p14:tracePt t="16732" x="8731250" y="4254500"/>
          <p14:tracePt t="16749" x="8731250" y="4241800"/>
          <p14:tracePt t="16766" x="8731250" y="4235450"/>
          <p14:tracePt t="16783" x="8731250" y="4216400"/>
          <p14:tracePt t="16799" x="8718550" y="4191000"/>
          <p14:tracePt t="16832" x="8718550" y="4184650"/>
          <p14:tracePt t="16878" x="8718550" y="4178300"/>
          <p14:tracePt t="17023" x="8712200" y="4171950"/>
          <p14:tracePt t="17327" x="8705850" y="4184650"/>
          <p14:tracePt t="17336" x="8686800" y="4216400"/>
          <p14:tracePt t="17346" x="8674100" y="4254500"/>
          <p14:tracePt t="17363" x="8636000" y="4343400"/>
          <p14:tracePt t="17379" x="8578850" y="4546600"/>
          <p14:tracePt t="17396" x="8521700" y="4705350"/>
          <p14:tracePt t="17413" x="8426450" y="4914900"/>
          <p14:tracePt t="17429" x="8331200" y="5124450"/>
          <p14:tracePt t="17446" x="8235950" y="5302250"/>
          <p14:tracePt t="17463" x="8147050" y="5448300"/>
          <p14:tracePt t="17479" x="8032750" y="5594350"/>
          <p14:tracePt t="17496" x="7937500" y="5734050"/>
          <p14:tracePt t="17512" x="7816850" y="5861050"/>
          <p14:tracePt t="17529" x="7696200" y="5981700"/>
          <p14:tracePt t="17546" x="7556500" y="6089650"/>
          <p14:tracePt t="17563" x="7404100" y="6172200"/>
          <p14:tracePt t="17579" x="7239000" y="6235700"/>
          <p14:tracePt t="17596" x="7131050" y="6261100"/>
          <p14:tracePt t="17612" x="7035800" y="6286500"/>
          <p14:tracePt t="17629" x="6915150" y="6318250"/>
          <p14:tracePt t="17646" x="6781800" y="6343650"/>
          <p14:tracePt t="17663" x="6673850" y="6375400"/>
          <p14:tracePt t="17679" x="6565900" y="6388100"/>
          <p14:tracePt t="17696" x="6489700" y="6400800"/>
          <p14:tracePt t="17713" x="6445250" y="6400800"/>
          <p14:tracePt t="17729" x="6413500" y="6400800"/>
          <p14:tracePt t="17746" x="6388100" y="6400800"/>
          <p14:tracePt t="17764" x="6356350" y="6400800"/>
          <p14:tracePt t="17779" x="6318250" y="6400800"/>
          <p14:tracePt t="17796" x="6299200" y="6400800"/>
          <p14:tracePt t="17813" x="6267450" y="6400800"/>
          <p14:tracePt t="17829" x="6223000" y="6400800"/>
          <p14:tracePt t="17845" x="6178550" y="6400800"/>
          <p14:tracePt t="17862" x="6108700" y="6400800"/>
          <p14:tracePt t="17867" x="6089650" y="6388100"/>
          <p14:tracePt t="17879" x="6064250" y="6369050"/>
          <p14:tracePt t="17895" x="6026150" y="6356350"/>
          <p14:tracePt t="17912" x="5994400" y="6337300"/>
          <p14:tracePt t="17931" x="5975350" y="6318250"/>
          <p14:tracePt t="17945" x="5937250" y="6292850"/>
          <p14:tracePt t="17963" x="5886450" y="6254750"/>
          <p14:tracePt t="17980" x="5835650" y="6223000"/>
          <p14:tracePt t="17995" x="5791200" y="6184900"/>
          <p14:tracePt t="18012" x="5778500" y="6184900"/>
          <p14:tracePt t="18783" x="5772150" y="6178550"/>
          <p14:tracePt t="18790" x="5772150" y="6172200"/>
          <p14:tracePt t="18822" x="5772150" y="6165850"/>
          <p14:tracePt t="18829" x="5772150" y="6159500"/>
          <p14:tracePt t="18847" x="5772150" y="6153150"/>
          <p14:tracePt t="18861" x="5772150" y="6146800"/>
          <p14:tracePt t="18872" x="5791200" y="6127750"/>
          <p14:tracePt t="18912" x="5791200" y="6121400"/>
          <p14:tracePt t="18934" x="5791200" y="6108700"/>
          <p14:tracePt t="18952" x="5791200" y="6102350"/>
          <p14:tracePt t="19157" x="5791200" y="6089650"/>
          <p14:tracePt t="19173" x="5791200" y="6083300"/>
          <p14:tracePt t="19190" x="5791200" y="6076950"/>
          <p14:tracePt t="19542" x="5791200" y="6070600"/>
          <p14:tracePt t="19550" x="5791200" y="6057900"/>
          <p14:tracePt t="19559" x="5784850" y="6045200"/>
          <p14:tracePt t="19568" x="5778500" y="6045200"/>
          <p14:tracePt t="19587" x="5727700" y="6013450"/>
          <p14:tracePt t="19602" x="5715000" y="6013450"/>
          <p14:tracePt t="19618" x="5702300" y="6007100"/>
          <p14:tracePt t="19635" x="5683250" y="6000750"/>
          <p14:tracePt t="19651" x="5664200" y="5988050"/>
          <p14:tracePt t="19668" x="5638800" y="5975350"/>
          <p14:tracePt t="19686" x="5632450" y="5975350"/>
          <p14:tracePt t="19702" x="5607050" y="5969000"/>
          <p14:tracePt t="19719" x="5588000" y="5962650"/>
          <p14:tracePt t="19735" x="5581650" y="5956300"/>
          <p14:tracePt t="19751" x="5562600" y="5949950"/>
          <p14:tracePt t="19768" x="5556250" y="5949950"/>
          <p14:tracePt t="19784" x="5543550" y="5949950"/>
          <p14:tracePt t="19801" x="5530850" y="5949950"/>
          <p14:tracePt t="19817" x="5518150" y="5943600"/>
          <p14:tracePt t="19840" x="5511800" y="5943600"/>
          <p14:tracePt t="19856" x="5505450" y="5943600"/>
          <p14:tracePt t="19871" x="5492750" y="5943600"/>
          <p14:tracePt t="19888" x="5486400" y="5943600"/>
          <p14:tracePt t="19902" x="5467350" y="5943600"/>
          <p14:tracePt t="19919" x="5448300" y="5949950"/>
          <p14:tracePt t="19934" x="5435600" y="5956300"/>
          <p14:tracePt t="19951" x="5429250" y="5962650"/>
          <p14:tracePt t="19968" x="5416550" y="5975350"/>
          <p14:tracePt t="19984" x="5403850" y="5975350"/>
          <p14:tracePt t="20001" x="5397500" y="5981700"/>
          <p14:tracePt t="20019" x="5391150" y="5988050"/>
          <p14:tracePt t="20035" x="5378450" y="6000750"/>
          <p14:tracePt t="20051" x="5365750" y="6013450"/>
          <p14:tracePt t="20067" x="5353050" y="6045200"/>
          <p14:tracePt t="20084" x="5340350" y="6057900"/>
          <p14:tracePt t="20101" x="5327650" y="6076950"/>
          <p14:tracePt t="20117" x="5321300" y="6089650"/>
          <p14:tracePt t="20134" x="5308600" y="6108700"/>
          <p14:tracePt t="20151" x="5308600" y="6140450"/>
          <p14:tracePt t="20167" x="5308600" y="6159500"/>
          <p14:tracePt t="20184" x="5302250" y="6178550"/>
          <p14:tracePt t="20200" x="5302250" y="6216650"/>
          <p14:tracePt t="20217" x="5302250" y="6242050"/>
          <p14:tracePt t="20235" x="5302250" y="6267450"/>
          <p14:tracePt t="20251" x="5302250" y="6273800"/>
          <p14:tracePt t="20267" x="5308600" y="6305550"/>
          <p14:tracePt t="20285" x="5321300" y="6318250"/>
          <p14:tracePt t="20300" x="5359400" y="6337300"/>
          <p14:tracePt t="20317" x="5403850" y="6362700"/>
          <p14:tracePt t="20334" x="5461000" y="6381750"/>
          <p14:tracePt t="20350" x="5518150" y="6400800"/>
          <p14:tracePt t="20368" x="5556250" y="6407150"/>
          <p14:tracePt t="20374" x="5581650" y="6419850"/>
          <p14:tracePt t="20384" x="5588000" y="6419850"/>
          <p14:tracePt t="20401" x="5613400" y="6419850"/>
          <p14:tracePt t="20417" x="5651500" y="6426200"/>
          <p14:tracePt t="20434" x="5676900" y="6426200"/>
          <p14:tracePt t="20451" x="5708650" y="6426200"/>
          <p14:tracePt t="20467" x="5753100" y="6426200"/>
          <p14:tracePt t="20483" x="5791200" y="6426200"/>
          <p14:tracePt t="20500" x="5829300" y="6426200"/>
          <p14:tracePt t="20517" x="5867400" y="6419850"/>
          <p14:tracePt t="20534" x="5892800" y="6413500"/>
          <p14:tracePt t="20550" x="5918200" y="6394450"/>
          <p14:tracePt t="20567" x="5930900" y="6375400"/>
          <p14:tracePt t="20585" x="5930900" y="6350000"/>
          <p14:tracePt t="20601" x="5930900" y="6305550"/>
          <p14:tracePt t="20617" x="5930900" y="6254750"/>
          <p14:tracePt t="20634" x="5873750" y="6178550"/>
          <p14:tracePt t="20650" x="5810250" y="6108700"/>
          <p14:tracePt t="20667" x="5708650" y="6045200"/>
          <p14:tracePt t="20684" x="5664200" y="6026150"/>
          <p14:tracePt t="20700" x="5632450" y="6007100"/>
          <p14:tracePt t="20717" x="5607050" y="6000750"/>
          <p14:tracePt t="20733" x="5575300" y="5988050"/>
          <p14:tracePt t="20750" x="5537200" y="5962650"/>
          <p14:tracePt t="20767" x="5505450" y="5956300"/>
          <p14:tracePt t="20783" x="5467350" y="5943600"/>
          <p14:tracePt t="20800" x="5422900" y="5937250"/>
          <p14:tracePt t="20817" x="5384800" y="5937250"/>
          <p14:tracePt t="20835" x="5340350" y="5937250"/>
          <p14:tracePt t="20852" x="5295900" y="5937250"/>
          <p14:tracePt t="20867" x="5283200" y="5937250"/>
          <p14:tracePt t="20885" x="5232400" y="5943600"/>
          <p14:tracePt t="20901" x="5207000" y="5962650"/>
          <p14:tracePt t="20917" x="5194300" y="5975350"/>
          <p14:tracePt t="20934" x="5175250" y="5994400"/>
          <p14:tracePt t="20951" x="5168900" y="6000750"/>
          <p14:tracePt t="21598" x="5168900" y="6007100"/>
          <p14:tracePt t="21606" x="5168900" y="6019800"/>
          <p14:tracePt t="21618" x="5168900" y="6038850"/>
          <p14:tracePt t="21636" x="5168900" y="6083300"/>
          <p14:tracePt t="21652" x="5213350" y="6146800"/>
          <p14:tracePt t="21667" x="5257800" y="6191250"/>
          <p14:tracePt t="21684" x="5289550" y="6216650"/>
          <p14:tracePt t="21701" x="5314950" y="6248400"/>
          <p14:tracePt t="21718" x="5340350" y="6267450"/>
          <p14:tracePt t="21735" x="5391150" y="6299200"/>
          <p14:tracePt t="21751" x="5467350" y="6337300"/>
          <p14:tracePt t="21768" x="5537200" y="6356350"/>
          <p14:tracePt t="21784" x="5607050" y="6375400"/>
          <p14:tracePt t="21801" x="5657850" y="6381750"/>
          <p14:tracePt t="21818" x="5695950" y="6394450"/>
          <p14:tracePt t="21836" x="5759450" y="6400800"/>
          <p14:tracePt t="21851" x="5829300" y="6400800"/>
          <p14:tracePt t="21867" x="5867400" y="6400800"/>
          <p14:tracePt t="21884" x="5905500" y="6400800"/>
          <p14:tracePt t="21901" x="5937250" y="6400800"/>
          <p14:tracePt t="21918" x="5969000" y="6400800"/>
          <p14:tracePt t="21934" x="5981700" y="6400800"/>
          <p14:tracePt t="21951" x="6019800" y="6400800"/>
          <p14:tracePt t="21967" x="6064250" y="6400800"/>
          <p14:tracePt t="21984" x="6096000" y="6394450"/>
          <p14:tracePt t="22001" x="6115050" y="6381750"/>
          <p14:tracePt t="22017" x="6140450" y="6375400"/>
          <p14:tracePt t="22035" x="6153150" y="6375400"/>
          <p14:tracePt t="22051" x="6191250" y="6356350"/>
          <p14:tracePt t="22067" x="6235700" y="6337300"/>
          <p14:tracePt t="22085" x="6267450" y="6318250"/>
          <p14:tracePt t="22101" x="6292850" y="6299200"/>
          <p14:tracePt t="22118" x="6311900" y="6280150"/>
          <p14:tracePt t="22135" x="6330950" y="6261100"/>
          <p14:tracePt t="22151" x="6337300" y="6254750"/>
          <p14:tracePt t="22168" x="6350000" y="6229350"/>
          <p14:tracePt t="22184" x="6350000" y="6223000"/>
          <p14:tracePt t="22201" x="6350000" y="6184900"/>
          <p14:tracePt t="22217" x="6350000" y="6140450"/>
          <p14:tracePt t="22235" x="6337300" y="6083300"/>
          <p14:tracePt t="22251" x="6299200" y="6019800"/>
          <p14:tracePt t="22267" x="6254750" y="5981700"/>
          <p14:tracePt t="22284" x="6210300" y="5956300"/>
          <p14:tracePt t="22301" x="6184900" y="5949950"/>
          <p14:tracePt t="22317" x="6153150" y="5937250"/>
          <p14:tracePt t="22335" x="6127750" y="5937250"/>
          <p14:tracePt t="22351" x="6089650" y="5937250"/>
          <p14:tracePt t="22367" x="6070600" y="5937250"/>
          <p14:tracePt t="22384" x="6051550" y="5937250"/>
          <p14:tracePt t="22390" x="6045200" y="5937250"/>
          <p14:tracePt t="22400" x="6032500" y="5937250"/>
          <p14:tracePt t="22417" x="6019800" y="5937250"/>
          <p14:tracePt t="22434" x="6013450" y="5949950"/>
          <p14:tracePt t="22450" x="6007100" y="5956300"/>
          <p14:tracePt t="22581" x="6000750" y="5956300"/>
          <p14:tracePt t="22590" x="6007100" y="5937250"/>
          <p14:tracePt t="22600" x="6019800" y="5930900"/>
          <p14:tracePt t="22617" x="6096000" y="5880100"/>
          <p14:tracePt t="22634" x="6197600" y="5822950"/>
          <p14:tracePt t="22651" x="6299200" y="5765800"/>
          <p14:tracePt t="22666" x="6470650" y="5632450"/>
          <p14:tracePt t="22683" x="6597650" y="5543550"/>
          <p14:tracePt t="22700" x="6711950" y="5467350"/>
          <p14:tracePt t="22716" x="6819900" y="5359400"/>
          <p14:tracePt t="22735" x="6959600" y="5251450"/>
          <p14:tracePt t="22750" x="7061200" y="5187950"/>
          <p14:tracePt t="22767" x="7169150" y="5111750"/>
          <p14:tracePt t="22784" x="7245350" y="5060950"/>
          <p14:tracePt t="22800" x="7308850" y="5010150"/>
          <p14:tracePt t="22817" x="7385050" y="4959350"/>
          <p14:tracePt t="22835" x="7473950" y="4895850"/>
          <p14:tracePt t="22852" x="7620000" y="4787900"/>
          <p14:tracePt t="22867" x="7670800" y="4762500"/>
          <p14:tracePt t="22872" x="7727950" y="4711700"/>
          <p14:tracePt t="22884" x="7816850" y="4648200"/>
          <p14:tracePt t="22900" x="7905750" y="4591050"/>
          <p14:tracePt t="22916" x="7994650" y="4540250"/>
          <p14:tracePt t="22933" x="8083550" y="4489450"/>
          <p14:tracePt t="22950" x="8185150" y="4432300"/>
          <p14:tracePt t="22966" x="8274050" y="4381500"/>
          <p14:tracePt t="22984" x="8350250" y="4318000"/>
          <p14:tracePt t="23000" x="8445500" y="4254500"/>
          <p14:tracePt t="23017" x="8509000" y="4203700"/>
          <p14:tracePt t="23034" x="8566150" y="4159250"/>
          <p14:tracePt t="23051" x="8610600" y="4114800"/>
          <p14:tracePt t="23066" x="8648700" y="4051300"/>
          <p14:tracePt t="23083" x="8705850" y="3956050"/>
          <p14:tracePt t="23102" x="8756650" y="3867150"/>
          <p14:tracePt t="23117" x="8782050" y="3771900"/>
          <p14:tracePt t="23133" x="8807450" y="3683000"/>
          <p14:tracePt t="23150" x="8807450" y="3594100"/>
          <p14:tracePt t="23167" x="8807450" y="3492500"/>
          <p14:tracePt t="23184" x="8807450" y="3409950"/>
          <p14:tracePt t="23200" x="8807450" y="3308350"/>
          <p14:tracePt t="23217" x="8737600" y="3181350"/>
          <p14:tracePt t="23233" x="8693150" y="3060700"/>
          <p14:tracePt t="23250" x="8597900" y="2908300"/>
          <p14:tracePt t="23267" x="8547100" y="2794000"/>
          <p14:tracePt t="23284" x="8432800" y="2660650"/>
          <p14:tracePt t="23299" x="8362950" y="2565400"/>
          <p14:tracePt t="23316" x="8274050" y="2476500"/>
          <p14:tracePt t="23334" x="8159750" y="2368550"/>
          <p14:tracePt t="23351" x="8045450" y="2279650"/>
          <p14:tracePt t="23366" x="7893050" y="2178050"/>
          <p14:tracePt t="23384" x="7740650" y="2089150"/>
          <p14:tracePt t="23391" x="7658100" y="2038350"/>
          <p14:tracePt t="23399" x="7600950" y="2006600"/>
          <p14:tracePt t="23417" x="7524750" y="1936750"/>
          <p14:tracePt t="23433" x="7410450" y="1860550"/>
          <p14:tracePt t="23451" x="7308850" y="1803400"/>
          <p14:tracePt t="23468" x="7175500" y="1758950"/>
          <p14:tracePt t="23484" x="7048500" y="1708150"/>
          <p14:tracePt t="23499" x="6832600" y="1644650"/>
          <p14:tracePt t="23516" x="6680200" y="1600200"/>
          <p14:tracePt t="23533" x="6483350" y="1549400"/>
          <p14:tracePt t="23549" x="6286500" y="1511300"/>
          <p14:tracePt t="23566" x="6070600" y="1454150"/>
          <p14:tracePt t="23583" x="5880100" y="1447800"/>
          <p14:tracePt t="23599" x="5721350" y="1416050"/>
          <p14:tracePt t="23616" x="5588000" y="1397000"/>
          <p14:tracePt t="23634" x="5461000" y="1397000"/>
          <p14:tracePt t="23652" x="5321300" y="1397000"/>
          <p14:tracePt t="23668" x="5270500" y="1397000"/>
          <p14:tracePt t="23683" x="5181600" y="1422400"/>
          <p14:tracePt t="23699" x="5029200" y="1498600"/>
          <p14:tracePt t="23716" x="4946650" y="1562100"/>
          <p14:tracePt t="23733" x="4870450" y="1619250"/>
          <p14:tracePt t="23749" x="4813300" y="1682750"/>
          <p14:tracePt t="23766" x="4775200" y="1746250"/>
          <p14:tracePt t="23783" x="4737100" y="1816100"/>
          <p14:tracePt t="23801" x="4711700" y="1924050"/>
          <p14:tracePt t="23816" x="4692650" y="2006600"/>
          <p14:tracePt t="23832" x="4660900" y="2127250"/>
          <p14:tracePt t="23851" x="4654550" y="2254250"/>
          <p14:tracePt t="23868" x="4635500" y="2387600"/>
          <p14:tracePt t="23872" x="4622800" y="2438400"/>
          <p14:tracePt t="23884" x="4622800" y="2489200"/>
          <p14:tracePt t="23899" x="4622800" y="2679700"/>
          <p14:tracePt t="23916" x="4622800" y="2819400"/>
          <p14:tracePt t="23932" x="4622800" y="2978150"/>
          <p14:tracePt t="23949" x="4629150" y="3105150"/>
          <p14:tracePt t="23966" x="4667250" y="3225800"/>
          <p14:tracePt t="23982" x="4711700" y="3359150"/>
          <p14:tracePt t="23999" x="4749800" y="3473450"/>
          <p14:tracePt t="24016" x="4794250" y="3581400"/>
          <p14:tracePt t="24032" x="4864100" y="3695700"/>
          <p14:tracePt t="24049" x="4953000" y="3810000"/>
          <p14:tracePt t="24066" x="5035550" y="3924300"/>
          <p14:tracePt t="24083" x="5143500" y="4032250"/>
          <p14:tracePt t="24099" x="5289550" y="4146550"/>
          <p14:tracePt t="24115" x="5372100" y="4197350"/>
          <p14:tracePt t="24133" x="5454650" y="4241800"/>
          <p14:tracePt t="24149" x="5543550" y="4273550"/>
          <p14:tracePt t="24166" x="5632450" y="4311650"/>
          <p14:tracePt t="24182" x="5753100" y="4356100"/>
          <p14:tracePt t="24199" x="5861050" y="4387850"/>
          <p14:tracePt t="24215" x="5981700" y="4432300"/>
          <p14:tracePt t="24233" x="6051550" y="4438650"/>
          <p14:tracePt t="24249" x="6134100" y="4470400"/>
          <p14:tracePt t="24266" x="6216650" y="4483100"/>
          <p14:tracePt t="24282" x="6248400" y="4489450"/>
          <p14:tracePt t="24299" x="6299200" y="4489450"/>
          <p14:tracePt t="24316" x="6305550" y="4489450"/>
          <p14:tracePt t="24332" x="6318250" y="4489450"/>
          <p14:tracePt t="24470" x="6324600" y="4495800"/>
          <p14:tracePt t="24488" x="6324600" y="4502150"/>
          <p14:tracePt t="24495" x="6324600" y="4533900"/>
          <p14:tracePt t="24502" x="6324600" y="4565650"/>
          <p14:tracePt t="24515" x="6324600" y="4699000"/>
          <p14:tracePt t="24532" x="6324600" y="4864100"/>
          <p14:tracePt t="24549" x="6324600" y="5016500"/>
          <p14:tracePt t="24565" x="6324600" y="5156200"/>
          <p14:tracePt t="24582" x="6324600" y="5308600"/>
          <p14:tracePt t="24599" x="6324600" y="5461000"/>
          <p14:tracePt t="24615" x="6330950" y="5537200"/>
          <p14:tracePt t="24632" x="6350000" y="5645150"/>
          <p14:tracePt t="24648" x="6362700" y="5727700"/>
          <p14:tracePt t="24665" x="6394450" y="5822950"/>
          <p14:tracePt t="24683" x="6419850" y="5911850"/>
          <p14:tracePt t="24699" x="6451600" y="5994400"/>
          <p14:tracePt t="24716" x="6483350" y="6121400"/>
          <p14:tracePt t="24733" x="6527800" y="6223000"/>
          <p14:tracePt t="24749" x="6578600" y="6286500"/>
          <p14:tracePt t="24766" x="6616700" y="6337300"/>
          <p14:tracePt t="24782" x="6673850" y="6407150"/>
          <p14:tracePt t="24799" x="6724650" y="6445250"/>
          <p14:tracePt t="24815" x="6775450" y="6470650"/>
          <p14:tracePt t="24832" x="6826250" y="6483350"/>
          <p14:tracePt t="24848" x="6896100" y="6496050"/>
          <p14:tracePt t="24865" x="7004050" y="6521450"/>
          <p14:tracePt t="24885" x="7200900" y="6553200"/>
          <p14:tracePt t="24899" x="7302500" y="6565900"/>
          <p14:tracePt t="24915" x="7562850" y="6610350"/>
          <p14:tracePt t="24931" x="7747000" y="6623050"/>
          <p14:tracePt t="24949" x="7912100" y="6654800"/>
          <p14:tracePt t="24966" x="8026400" y="6654800"/>
          <p14:tracePt t="24983" x="8134350" y="6654800"/>
          <p14:tracePt t="24998" x="8235950" y="6654800"/>
          <p14:tracePt t="25016" x="8324850" y="6654800"/>
          <p14:tracePt t="25031" x="8439150" y="6654800"/>
          <p14:tracePt t="25048" x="8534400" y="6642100"/>
          <p14:tracePt t="25065" x="8642350" y="6616700"/>
          <p14:tracePt t="25082" x="8705850" y="6591300"/>
          <p14:tracePt t="25100" x="8794750" y="6546850"/>
          <p14:tracePt t="25115" x="8864600" y="6508750"/>
          <p14:tracePt t="25131" x="8896350" y="6470650"/>
          <p14:tracePt t="25148" x="8915400" y="6445250"/>
          <p14:tracePt t="25165" x="8915400" y="6388100"/>
          <p14:tracePt t="25182" x="8915400" y="6337300"/>
          <p14:tracePt t="25199" x="8915400" y="6273800"/>
          <p14:tracePt t="25215" x="8902700" y="6184900"/>
          <p14:tracePt t="25232" x="8858250" y="6083300"/>
          <p14:tracePt t="25248" x="8801100" y="6013450"/>
          <p14:tracePt t="25265" x="8737600" y="5937250"/>
          <p14:tracePt t="25281" x="8686800" y="5905500"/>
          <p14:tracePt t="25299" x="8648700" y="5886450"/>
          <p14:tracePt t="25315" x="8559800" y="5848350"/>
          <p14:tracePt t="25331" x="8470900" y="5822950"/>
          <p14:tracePt t="25348" x="8388350" y="5797550"/>
          <p14:tracePt t="25364" x="8312150" y="5784850"/>
          <p14:tracePt t="25383" x="8229600" y="5759450"/>
          <p14:tracePt t="25389" x="8185150" y="5740400"/>
          <p14:tracePt t="25399" x="8159750" y="5734050"/>
          <p14:tracePt t="25415" x="8089900" y="5734050"/>
          <p14:tracePt t="25432" x="8032750" y="5734050"/>
          <p14:tracePt t="25448" x="7956550" y="5734050"/>
          <p14:tracePt t="25465" x="7874000" y="5753100"/>
          <p14:tracePt t="25482" x="7797800" y="5784850"/>
          <p14:tracePt t="25498" x="7759700" y="5816600"/>
          <p14:tracePt t="25516" x="7689850" y="5861050"/>
          <p14:tracePt t="25531" x="7670800" y="5873750"/>
          <p14:tracePt t="25548" x="7645400" y="5899150"/>
          <p14:tracePt t="25565" x="7620000" y="5924550"/>
          <p14:tracePt t="25582" x="7600950" y="5956300"/>
          <p14:tracePt t="25598" x="7575550" y="5988050"/>
          <p14:tracePt t="25614" x="7556500" y="6026150"/>
          <p14:tracePt t="25631" x="7556500" y="6064250"/>
          <p14:tracePt t="25648" x="7556500" y="6102350"/>
          <p14:tracePt t="25664" x="7556500" y="6153150"/>
          <p14:tracePt t="25682" x="7581900" y="6178550"/>
          <p14:tracePt t="25699" x="7594600" y="6191250"/>
          <p14:tracePt t="25715" x="7620000" y="6191250"/>
          <p14:tracePt t="25732" x="7689850" y="6197600"/>
          <p14:tracePt t="25747" x="7759700" y="6197600"/>
          <p14:tracePt t="25764" x="7848600" y="6197600"/>
          <p14:tracePt t="25781" x="7988300" y="6197600"/>
          <p14:tracePt t="25798" x="8178800" y="6197600"/>
          <p14:tracePt t="25814" x="8382000" y="6197600"/>
          <p14:tracePt t="25831" x="8572500" y="6197600"/>
          <p14:tracePt t="25847" x="8763000" y="6197600"/>
          <p14:tracePt t="25864" x="8953500" y="6197600"/>
          <p14:tracePt t="25883" x="9131300" y="6197600"/>
          <p14:tracePt t="25887" x="9220200" y="6197600"/>
          <p14:tracePt t="25897" x="9321800" y="6197600"/>
          <p14:tracePt t="25915" x="9537700" y="6197600"/>
          <p14:tracePt t="25931" x="9861550" y="6197600"/>
          <p14:tracePt t="25947" x="10090150" y="6197600"/>
          <p14:tracePt t="25964" x="10306050" y="6197600"/>
          <p14:tracePt t="25981" x="10471150" y="6197600"/>
          <p14:tracePt t="25997" x="10610850" y="6197600"/>
          <p14:tracePt t="26014" x="10750550" y="6197600"/>
          <p14:tracePt t="26031" x="10909300" y="6223000"/>
          <p14:tracePt t="26047" x="11087100" y="6248400"/>
          <p14:tracePt t="26064" x="11271250" y="6280150"/>
          <p14:tracePt t="26081" x="11423650" y="6292850"/>
          <p14:tracePt t="26098" x="11518900" y="6305550"/>
          <p14:tracePt t="26114" x="11557000" y="6305550"/>
          <p14:tracePt t="26131" x="11582400" y="6305550"/>
          <p14:tracePt t="26164" x="11595100" y="6305550"/>
          <p14:tracePt t="27119" x="11595100" y="62992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fotos\DSC042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/>
          <a:stretch>
            <a:fillRect/>
          </a:stretch>
        </p:blipFill>
        <p:spPr bwMode="auto">
          <a:xfrm>
            <a:off x="1981200" y="381000"/>
            <a:ext cx="82296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9310688" y="2351088"/>
            <a:ext cx="2728912" cy="110807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n-US" sz="6600">
                <a:latin typeface="Arial" panose="020B0604020202020204" pitchFamily="34" charset="0"/>
              </a:rPr>
              <a:t>????</a:t>
            </a:r>
          </a:p>
        </p:txBody>
      </p:sp>
      <p:pic>
        <p:nvPicPr>
          <p:cNvPr id="35844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63976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152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22"/>
    </mc:Choice>
    <mc:Fallback>
      <p:transition spd="slow" advTm="24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219" grpId="0" animBg="1" autoUpdateAnimBg="0"/>
    </p:bldLst>
  </p:timing>
  <p:extLst>
    <p:ext uri="{3A86A75C-4F4B-4683-9AE1-C65F6400EC91}">
      <p14:laserTraceLst xmlns:p14="http://schemas.microsoft.com/office/powerpoint/2010/main">
        <p14:tracePtLst>
          <p14:tracePt t="78" x="11595100" y="6286500"/>
          <p14:tracePt t="150" x="11595100" y="6280150"/>
          <p14:tracePt t="189" x="11588750" y="6273800"/>
          <p14:tracePt t="231" x="11588750" y="6267450"/>
          <p14:tracePt t="244" x="11582400" y="6261100"/>
          <p14:tracePt t="278" x="11569700" y="6248400"/>
          <p14:tracePt t="326" x="11544300" y="6216650"/>
          <p14:tracePt t="349" x="11544300" y="6210300"/>
          <p14:tracePt t="357" x="11544300" y="6203950"/>
          <p14:tracePt t="437" x="11537950" y="6197600"/>
          <p14:tracePt t="768" x="11512550" y="6184900"/>
          <p14:tracePt t="798" x="11506200" y="6178550"/>
          <p14:tracePt t="814" x="11499850" y="6178550"/>
          <p14:tracePt t="831" x="11493500" y="6172200"/>
          <p14:tracePt t="848" x="11487150" y="6165850"/>
          <p14:tracePt t="864" x="11480800" y="6159500"/>
          <p14:tracePt t="914" x="11474450" y="6153150"/>
          <p14:tracePt t="947" x="11468100" y="6153150"/>
          <p14:tracePt t="965" x="11461750" y="6146800"/>
          <p14:tracePt t="998" x="11455400" y="6140450"/>
          <p14:tracePt t="1015" x="11449050" y="6134100"/>
          <p14:tracePt t="1048" x="11442700" y="6127750"/>
          <p14:tracePt t="1083" x="11442700" y="6121400"/>
          <p14:tracePt t="1115" x="11436350" y="6121400"/>
          <p14:tracePt t="1148" x="11430000" y="6115050"/>
          <p14:tracePt t="1233" x="11423650" y="6108700"/>
          <p14:tracePt t="1248" x="11417300" y="6102350"/>
          <p14:tracePt t="1320" x="11410950" y="6096000"/>
          <p14:tracePt t="1360" x="11404600" y="6089650"/>
          <p14:tracePt t="1392" x="11404600" y="6076950"/>
          <p14:tracePt t="1455" x="11398250" y="6076950"/>
          <p14:tracePt t="1512" x="11398250" y="6070600"/>
          <p14:tracePt t="1553" x="11398250" y="6057900"/>
          <p14:tracePt t="2601" x="11385550" y="6051550"/>
          <p14:tracePt t="2616" x="11334750" y="6045200"/>
          <p14:tracePt t="2627" x="11290300" y="6013450"/>
          <p14:tracePt t="2645" x="11163300" y="5969000"/>
          <p14:tracePt t="2662" x="11017250" y="5899150"/>
          <p14:tracePt t="2677" x="10706100" y="5784850"/>
          <p14:tracePt t="2694" x="10471150" y="5721350"/>
          <p14:tracePt t="2710" x="10299700" y="5683250"/>
          <p14:tracePt t="2727" x="10166350" y="5632450"/>
          <p14:tracePt t="2743" x="10052050" y="5575300"/>
          <p14:tracePt t="2761" x="9956800" y="5537200"/>
          <p14:tracePt t="2766" x="9899650" y="5511800"/>
          <p14:tracePt t="2778" x="9842500" y="5486400"/>
          <p14:tracePt t="2794" x="9740900" y="5429250"/>
          <p14:tracePt t="2811" x="9626600" y="5353050"/>
          <p14:tracePt t="2827" x="9480550" y="5270500"/>
          <p14:tracePt t="2846" x="9315450" y="5168900"/>
          <p14:tracePt t="2861" x="9137650" y="5054600"/>
          <p14:tracePt t="2877" x="8902700" y="4914900"/>
          <p14:tracePt t="2894" x="8788400" y="4838700"/>
          <p14:tracePt t="2911" x="8674100" y="4749800"/>
          <p14:tracePt t="2927" x="8585200" y="4686300"/>
          <p14:tracePt t="2943" x="8483600" y="4610100"/>
          <p14:tracePt t="2960" x="8369300" y="4533900"/>
          <p14:tracePt t="2978" x="8242300" y="4470400"/>
          <p14:tracePt t="2994" x="8089900" y="4400550"/>
          <p14:tracePt t="3010" x="7918450" y="4337050"/>
          <p14:tracePt t="3027" x="7696200" y="4254500"/>
          <p14:tracePt t="3043" x="7480300" y="4191000"/>
          <p14:tracePt t="3062" x="7258050" y="4127500"/>
          <p14:tracePt t="3076" x="7010400" y="4057650"/>
          <p14:tracePt t="3094" x="6864350" y="4025900"/>
          <p14:tracePt t="3111" x="6737350" y="3981450"/>
          <p14:tracePt t="3126" x="6623050" y="3975100"/>
          <p14:tracePt t="3144" x="6477000" y="3949700"/>
          <p14:tracePt t="3160" x="6337300" y="3924300"/>
          <p14:tracePt t="3176" x="6203950" y="3911600"/>
          <p14:tracePt t="3193" x="6083300" y="3886200"/>
          <p14:tracePt t="3210" x="5975350" y="3860800"/>
          <p14:tracePt t="3226" x="5905500" y="3841750"/>
          <p14:tracePt t="3243" x="5835650" y="3835400"/>
          <p14:tracePt t="3261" x="5759450" y="3835400"/>
          <p14:tracePt t="3266" x="5721350" y="3835400"/>
          <p14:tracePt t="3276" x="5651500" y="3835400"/>
          <p14:tracePt t="3294" x="5575300" y="3835400"/>
          <p14:tracePt t="3311" x="5499100" y="3835400"/>
          <p14:tracePt t="3327" x="5403850" y="3848100"/>
          <p14:tracePt t="3344" x="5334000" y="3873500"/>
          <p14:tracePt t="3360" x="5289550" y="3892550"/>
          <p14:tracePt t="3377" x="5270500" y="3898900"/>
          <p14:tracePt t="3393" x="5264150" y="3905250"/>
          <p14:tracePt t="3410" x="5251450" y="3911600"/>
          <p14:tracePt t="3426" x="5245100" y="3917950"/>
          <p14:tracePt t="3473" x="5245100" y="3924300"/>
          <p14:tracePt t="3726" x="5213350" y="3924300"/>
          <p14:tracePt t="3734" x="5156200" y="3886200"/>
          <p14:tracePt t="3742" x="5099050" y="3848100"/>
          <p14:tracePt t="3750" x="5048250" y="3816350"/>
          <p14:tracePt t="3763" x="4978400" y="3778250"/>
          <p14:tracePt t="3780" x="4838700" y="3727450"/>
          <p14:tracePt t="3797" x="4737100" y="3676650"/>
          <p14:tracePt t="3813" x="4686300" y="3670300"/>
          <p14:tracePt t="3830" x="4641850" y="3657600"/>
          <p14:tracePt t="3847" x="4629150" y="3651250"/>
          <p14:tracePt t="3863" x="4603750" y="3651250"/>
          <p14:tracePt t="3880" x="4584700" y="3638550"/>
          <p14:tracePt t="3896" x="4552950" y="3632200"/>
          <p14:tracePt t="3913" x="4514850" y="3619500"/>
          <p14:tracePt t="3930" x="4464050" y="3619500"/>
          <p14:tracePt t="3946" x="4425950" y="3619500"/>
          <p14:tracePt t="3963" x="4400550" y="3619500"/>
          <p14:tracePt t="3980" x="4387850" y="3619500"/>
          <p14:tracePt t="3996" x="4375150" y="3619500"/>
          <p14:tracePt t="4013" x="4368800" y="3619500"/>
          <p14:tracePt t="4038" x="4362450" y="3619500"/>
          <p14:tracePt t="4071" x="4356100" y="3619500"/>
          <p14:tracePt t="4088" x="4349750" y="3625850"/>
          <p14:tracePt t="4433" x="4349750" y="3632200"/>
          <p14:tracePt t="4440" x="4362450" y="3632200"/>
          <p14:tracePt t="4453" x="4381500" y="3632200"/>
          <p14:tracePt t="4470" x="4425950" y="3657600"/>
          <p14:tracePt t="4486" x="4527550" y="3689350"/>
          <p14:tracePt t="4501" x="4616450" y="3727450"/>
          <p14:tracePt t="4519" x="4711700" y="3778250"/>
          <p14:tracePt t="4536" x="4800600" y="3810000"/>
          <p14:tracePt t="4552" x="4895850" y="3848100"/>
          <p14:tracePt t="4568" x="4972050" y="3879850"/>
          <p14:tracePt t="4585" x="5054600" y="3911600"/>
          <p14:tracePt t="4602" x="5143500" y="3937000"/>
          <p14:tracePt t="4618" x="5213350" y="3956050"/>
          <p14:tracePt t="4635" x="5283200" y="3981450"/>
          <p14:tracePt t="4651" x="5372100" y="4006850"/>
          <p14:tracePt t="4669" x="5429250" y="4013200"/>
          <p14:tracePt t="4685" x="5581650" y="4057650"/>
          <p14:tracePt t="4701" x="5683250" y="4064000"/>
          <p14:tracePt t="4718" x="5803900" y="4083050"/>
          <p14:tracePt t="4734" x="5937250" y="4114800"/>
          <p14:tracePt t="4751" x="6038850" y="4114800"/>
          <p14:tracePt t="4768" x="6108700" y="4121150"/>
          <p14:tracePt t="4784" x="6178550" y="4121150"/>
          <p14:tracePt t="4801" x="6254750" y="4121150"/>
          <p14:tracePt t="4818" x="6343650" y="4121150"/>
          <p14:tracePt t="4835" x="6432550" y="4121150"/>
          <p14:tracePt t="4851" x="6553200" y="4121150"/>
          <p14:tracePt t="4868" x="6654800" y="4121150"/>
          <p14:tracePt t="4885" x="6800850" y="4089400"/>
          <p14:tracePt t="4901" x="6959600" y="4051300"/>
          <p14:tracePt t="4918" x="7048500" y="4025900"/>
          <p14:tracePt t="4934" x="7118350" y="4000500"/>
          <p14:tracePt t="4951" x="7213600" y="3975100"/>
          <p14:tracePt t="4969" x="7302500" y="3943350"/>
          <p14:tracePt t="4985" x="7359650" y="3911600"/>
          <p14:tracePt t="5001" x="7435850" y="3879850"/>
          <p14:tracePt t="5019" x="7512050" y="3835400"/>
          <p14:tracePt t="5035" x="7575550" y="3803650"/>
          <p14:tracePt t="5053" x="7607300" y="3784600"/>
          <p14:tracePt t="5070" x="7651750" y="3759200"/>
          <p14:tracePt t="5085" x="7702550" y="3721100"/>
          <p14:tracePt t="5101" x="7759700" y="3695700"/>
          <p14:tracePt t="5117" x="7816850" y="3651250"/>
          <p14:tracePt t="5134" x="7867650" y="3613150"/>
          <p14:tracePt t="5151" x="7912100" y="3581400"/>
          <p14:tracePt t="5168" x="7956550" y="3536950"/>
          <p14:tracePt t="5184" x="7981950" y="3517900"/>
          <p14:tracePt t="5201" x="8013700" y="3486150"/>
          <p14:tracePt t="5217" x="8045450" y="3460750"/>
          <p14:tracePt t="5234" x="8070850" y="3429000"/>
          <p14:tracePt t="5251" x="8083550" y="3397250"/>
          <p14:tracePt t="5268" x="8102600" y="3371850"/>
          <p14:tracePt t="5273" x="8102600" y="3352800"/>
          <p14:tracePt t="5284" x="8108950" y="3327400"/>
          <p14:tracePt t="5301" x="8128000" y="3263900"/>
          <p14:tracePt t="5317" x="8128000" y="3225800"/>
          <p14:tracePt t="5334" x="8128000" y="3175000"/>
          <p14:tracePt t="5351" x="8128000" y="3117850"/>
          <p14:tracePt t="5367" x="8128000" y="3079750"/>
          <p14:tracePt t="5384" x="8115300" y="3028950"/>
          <p14:tracePt t="5401" x="8102600" y="2984500"/>
          <p14:tracePt t="5417" x="8083550" y="2933700"/>
          <p14:tracePt t="5434" x="8058150" y="2901950"/>
          <p14:tracePt t="5451" x="8032750" y="2851150"/>
          <p14:tracePt t="5467" x="8001000" y="2813050"/>
          <p14:tracePt t="5485" x="7962900" y="2768600"/>
          <p14:tracePt t="5501" x="7905750" y="2698750"/>
          <p14:tracePt t="5518" x="7854950" y="2654300"/>
          <p14:tracePt t="5534" x="7785100" y="2603500"/>
          <p14:tracePt t="5550" x="7696200" y="2540000"/>
          <p14:tracePt t="5567" x="7626350" y="2489200"/>
          <p14:tracePt t="5584" x="7562850" y="2451100"/>
          <p14:tracePt t="5601" x="7486650" y="2393950"/>
          <p14:tracePt t="5617" x="7410450" y="2343150"/>
          <p14:tracePt t="5634" x="7327900" y="2286000"/>
          <p14:tracePt t="5650" x="7239000" y="2228850"/>
          <p14:tracePt t="5667" x="7162800" y="2165350"/>
          <p14:tracePt t="5684" x="7092950" y="2114550"/>
          <p14:tracePt t="5701" x="7035800" y="2076450"/>
          <p14:tracePt t="5718" x="6921500" y="2012950"/>
          <p14:tracePt t="5735" x="6858000" y="1974850"/>
          <p14:tracePt t="5750" x="6769100" y="1930400"/>
          <p14:tracePt t="5768" x="6680200" y="1885950"/>
          <p14:tracePt t="5773" x="6654800" y="1866900"/>
          <p14:tracePt t="5784" x="6623050" y="1860550"/>
          <p14:tracePt t="5801" x="6521450" y="1816100"/>
          <p14:tracePt t="5817" x="6438900" y="1784350"/>
          <p14:tracePt t="5834" x="6375400" y="1758950"/>
          <p14:tracePt t="5850" x="6292850" y="1733550"/>
          <p14:tracePt t="5868" x="6216650" y="1708150"/>
          <p14:tracePt t="5885" x="6134100" y="1689100"/>
          <p14:tracePt t="5900" x="6051550" y="1663700"/>
          <p14:tracePt t="5917" x="5924550" y="1631950"/>
          <p14:tracePt t="5934" x="5861050" y="1631950"/>
          <p14:tracePt t="5951" x="5778500" y="1619250"/>
          <p14:tracePt t="5967" x="5708650" y="1619250"/>
          <p14:tracePt t="5984" x="5607050" y="1619250"/>
          <p14:tracePt t="6000" x="5480050" y="1619250"/>
          <p14:tracePt t="6017" x="5378450" y="1619250"/>
          <p14:tracePt t="6033" x="5276850" y="1619250"/>
          <p14:tracePt t="6050" x="5187950" y="1631950"/>
          <p14:tracePt t="6067" x="5118100" y="1657350"/>
          <p14:tracePt t="6085" x="5041900" y="1682750"/>
          <p14:tracePt t="6101" x="4972050" y="1708150"/>
          <p14:tracePt t="6117" x="4851400" y="1752600"/>
          <p14:tracePt t="6134" x="4743450" y="1822450"/>
          <p14:tracePt t="6150" x="4654550" y="1873250"/>
          <p14:tracePt t="6167" x="4540250" y="1943100"/>
          <p14:tracePt t="6183" x="4470400" y="2000250"/>
          <p14:tracePt t="6201" x="4406900" y="2051050"/>
          <p14:tracePt t="6217" x="4324350" y="2120900"/>
          <p14:tracePt t="6234" x="4254500" y="2203450"/>
          <p14:tracePt t="6250" x="4191000" y="2292350"/>
          <p14:tracePt t="6270" x="4076700" y="2451100"/>
          <p14:tracePt t="6283" x="4025900" y="2533650"/>
          <p14:tracePt t="6301" x="3962400" y="2635250"/>
          <p14:tracePt t="6317" x="3873500" y="2825750"/>
          <p14:tracePt t="6333" x="3829050" y="2927350"/>
          <p14:tracePt t="6350" x="3797300" y="3048000"/>
          <p14:tracePt t="6367" x="3790950" y="3124200"/>
          <p14:tracePt t="6383" x="3771900" y="3232150"/>
          <p14:tracePt t="6400" x="3765550" y="3340100"/>
          <p14:tracePt t="6416" x="3765550" y="3467100"/>
          <p14:tracePt t="6433" x="3765550" y="3606800"/>
          <p14:tracePt t="6451" x="3778250" y="3759200"/>
          <p14:tracePt t="6466" x="3835400" y="3898900"/>
          <p14:tracePt t="6483" x="3892550" y="4013200"/>
          <p14:tracePt t="6500" x="3956050" y="4102100"/>
          <p14:tracePt t="6517" x="4025900" y="4171950"/>
          <p14:tracePt t="6534" x="4095750" y="4248150"/>
          <p14:tracePt t="6550" x="4140200" y="4279900"/>
          <p14:tracePt t="6567" x="4216400" y="4343400"/>
          <p14:tracePt t="6583" x="4279900" y="4394200"/>
          <p14:tracePt t="6600" x="4381500" y="4445000"/>
          <p14:tracePt t="6617" x="4521200" y="4502150"/>
          <p14:tracePt t="6633" x="4616450" y="4540250"/>
          <p14:tracePt t="6650" x="4787900" y="4603750"/>
          <p14:tracePt t="6666" x="4933950" y="4660900"/>
          <p14:tracePt t="6683" x="5054600" y="4686300"/>
          <p14:tracePt t="6700" x="5162550" y="4718050"/>
          <p14:tracePt t="6718" x="5276850" y="4749800"/>
          <p14:tracePt t="6733" x="5422900" y="4768850"/>
          <p14:tracePt t="6749" x="5537200" y="4787900"/>
          <p14:tracePt t="6768" x="5670550" y="4794250"/>
          <p14:tracePt t="6773" x="5759450" y="4819650"/>
          <p14:tracePt t="6784" x="5829300" y="4826000"/>
          <p14:tracePt t="6800" x="6007100" y="4845050"/>
          <p14:tracePt t="6816" x="6172200" y="4845050"/>
          <p14:tracePt t="6834" x="6324600" y="4845050"/>
          <p14:tracePt t="6850" x="6464300" y="4845050"/>
          <p14:tracePt t="6867" x="6591300" y="4845050"/>
          <p14:tracePt t="6883" x="6699250" y="4845050"/>
          <p14:tracePt t="6899" x="6800850" y="4845050"/>
          <p14:tracePt t="6917" x="6902450" y="4845050"/>
          <p14:tracePt t="6933" x="7080250" y="4813300"/>
          <p14:tracePt t="6950" x="7219950" y="4787900"/>
          <p14:tracePt t="6966" x="7366000" y="4756150"/>
          <p14:tracePt t="6983" x="7499350" y="4711700"/>
          <p14:tracePt t="6999" x="7613650" y="4654550"/>
          <p14:tracePt t="7016" x="7747000" y="4597400"/>
          <p14:tracePt t="7033" x="7861300" y="4540250"/>
          <p14:tracePt t="7052" x="7912100" y="4508500"/>
          <p14:tracePt t="7066" x="7981950" y="4451350"/>
          <p14:tracePt t="7083" x="8039100" y="4394200"/>
          <p14:tracePt t="7099" x="8108950" y="4324350"/>
          <p14:tracePt t="7118" x="8147050" y="4248150"/>
          <p14:tracePt t="7133" x="8204200" y="4140200"/>
          <p14:tracePt t="7149" x="8229600" y="4070350"/>
          <p14:tracePt t="7166" x="8255000" y="4025900"/>
          <p14:tracePt t="7182" x="8274050" y="3962400"/>
          <p14:tracePt t="7200" x="8299450" y="3911600"/>
          <p14:tracePt t="7217" x="8299450" y="3879850"/>
          <p14:tracePt t="7233" x="8318500" y="3848100"/>
          <p14:tracePt t="7249" x="8337550" y="3797300"/>
          <p14:tracePt t="7270" x="8337550" y="3771900"/>
          <p14:tracePt t="7283" x="8337550" y="3759200"/>
          <p14:tracePt t="7300" x="8337550" y="3740150"/>
          <p14:tracePt t="7316" x="8343900" y="3727450"/>
          <p14:tracePt t="7332" x="8343900" y="3721100"/>
          <p14:tracePt t="7424" x="8343900" y="3708400"/>
          <p14:tracePt t="7432" x="8343900" y="3702050"/>
          <p14:tracePt t="7448" x="8343900" y="3689350"/>
          <p14:tracePt t="7456" x="8343900" y="3683000"/>
          <p14:tracePt t="7466" x="8343900" y="3670300"/>
          <p14:tracePt t="7504" x="8343900" y="3657600"/>
          <p14:tracePt t="7521" x="8343900" y="3651250"/>
          <p14:tracePt t="7528" x="8343900" y="3638550"/>
          <p14:tracePt t="7538" x="8362950" y="3606800"/>
          <p14:tracePt t="7549" x="8382000" y="3581400"/>
          <p14:tracePt t="7566" x="8401050" y="3556000"/>
          <p14:tracePt t="7582" x="8420100" y="3530600"/>
          <p14:tracePt t="7600" x="8432800" y="3511550"/>
          <p14:tracePt t="7615" x="8439150" y="3505200"/>
          <p14:tracePt t="7633" x="8451850" y="3486150"/>
          <p14:tracePt t="7649" x="8458200" y="3460750"/>
          <p14:tracePt t="7665" x="8470900" y="3441700"/>
          <p14:tracePt t="7682" x="8470900" y="3403600"/>
          <p14:tracePt t="7699" x="8470900" y="3359150"/>
          <p14:tracePt t="7717" x="8470900" y="3314700"/>
          <p14:tracePt t="7734" x="8451850" y="3251200"/>
          <p14:tracePt t="7750" x="8420100" y="3206750"/>
          <p14:tracePt t="7767" x="8369300" y="3143250"/>
          <p14:tracePt t="7782" x="8337550" y="3105150"/>
          <p14:tracePt t="7799" x="8280400" y="3048000"/>
          <p14:tracePt t="7817" x="8210550" y="3003550"/>
          <p14:tracePt t="7832" x="8134350" y="2927350"/>
          <p14:tracePt t="7849" x="8039100" y="2838450"/>
          <p14:tracePt t="7866" x="7943850" y="2743200"/>
          <p14:tracePt t="7884" x="7854950" y="2667000"/>
          <p14:tracePt t="7899" x="7747000" y="2552700"/>
          <p14:tracePt t="7915" x="7651750" y="2457450"/>
          <p14:tracePt t="7933" x="7569200" y="2362200"/>
          <p14:tracePt t="7949" x="7391400" y="2209800"/>
          <p14:tracePt t="7966" x="7277100" y="2101850"/>
          <p14:tracePt t="7982" x="7137400" y="1987550"/>
          <p14:tracePt t="7999" x="6997700" y="1898650"/>
          <p14:tracePt t="8015" x="6858000" y="1797050"/>
          <p14:tracePt t="8032" x="6680200" y="1682750"/>
          <p14:tracePt t="8049" x="6540500" y="1606550"/>
          <p14:tracePt t="8065" x="6388100" y="1517650"/>
          <p14:tracePt t="8082" x="6267450" y="1447800"/>
          <p14:tracePt t="8098" x="6153150" y="1390650"/>
          <p14:tracePt t="8115" x="6051550" y="1346200"/>
          <p14:tracePt t="8133" x="5969000" y="1314450"/>
          <p14:tracePt t="8150" x="5861050" y="1282700"/>
          <p14:tracePt t="8166" x="5657850" y="1238250"/>
          <p14:tracePt t="8182" x="5492750" y="1225550"/>
          <p14:tracePt t="8198" x="5314950" y="1206500"/>
          <p14:tracePt t="8216" x="5149850" y="1206500"/>
          <p14:tracePt t="8232" x="4959350" y="1206500"/>
          <p14:tracePt t="8249" x="4800600" y="1231900"/>
          <p14:tracePt t="8265" x="4622800" y="1263650"/>
          <p14:tracePt t="8271" x="4527550" y="1289050"/>
          <p14:tracePt t="8281" x="4464050" y="1301750"/>
          <p14:tracePt t="8298" x="4298950" y="1384300"/>
          <p14:tracePt t="8315" x="4159250" y="1473200"/>
          <p14:tracePt t="8332" x="4032250" y="1568450"/>
          <p14:tracePt t="8349" x="3905250" y="1657350"/>
          <p14:tracePt t="8365" x="3702050" y="1841500"/>
          <p14:tracePt t="8382" x="3562350" y="1981200"/>
          <p14:tracePt t="8398" x="3467100" y="2101850"/>
          <p14:tracePt t="8415" x="3365500" y="2203450"/>
          <p14:tracePt t="8431" x="3302000" y="2330450"/>
          <p14:tracePt t="8448" x="3219450" y="2470150"/>
          <p14:tracePt t="8467" x="3149600" y="2628900"/>
          <p14:tracePt t="8481" x="3098800" y="2813050"/>
          <p14:tracePt t="8499" x="3067050" y="2990850"/>
          <p14:tracePt t="8515" x="3041650" y="3175000"/>
          <p14:tracePt t="8532" x="3028950" y="3390900"/>
          <p14:tracePt t="8549" x="3028950" y="3619500"/>
          <p14:tracePt t="8565" x="3041650" y="3848100"/>
          <p14:tracePt t="8582" x="3200400" y="4235450"/>
          <p14:tracePt t="8599" x="3327400" y="4438650"/>
          <p14:tracePt t="8615" x="3473450" y="4616450"/>
          <p14:tracePt t="8632" x="3644900" y="4768850"/>
          <p14:tracePt t="8648" x="3784600" y="4895850"/>
          <p14:tracePt t="8665" x="3975100" y="5016500"/>
          <p14:tracePt t="8681" x="4159250" y="5099050"/>
          <p14:tracePt t="8698" x="4368800" y="5194300"/>
          <p14:tracePt t="8715" x="4565650" y="5257800"/>
          <p14:tracePt t="8731" x="4756150" y="5289550"/>
          <p14:tracePt t="8749" x="4972050" y="5302250"/>
          <p14:tracePt t="8766" x="5276850" y="5302250"/>
          <p14:tracePt t="8783" x="5492750" y="5302250"/>
          <p14:tracePt t="8798" x="5695950" y="5302250"/>
          <p14:tracePt t="8815" x="5848350" y="5302250"/>
          <p14:tracePt t="8831" x="5988050" y="5302250"/>
          <p14:tracePt t="8848" x="6064250" y="5289550"/>
          <p14:tracePt t="8864" x="6096000" y="5270500"/>
          <p14:tracePt t="8882" x="6134100" y="5245100"/>
          <p14:tracePt t="8899" x="6159500" y="5226050"/>
          <p14:tracePt t="8916" x="6172200" y="5213350"/>
          <p14:tracePt t="9112" x="6172200" y="5194300"/>
          <p14:tracePt t="9121" x="6159500" y="5156200"/>
          <p14:tracePt t="9132" x="6134100" y="5124450"/>
          <p14:tracePt t="9149" x="6057900" y="4991100"/>
          <p14:tracePt t="9165" x="6032500" y="4946650"/>
          <p14:tracePt t="9275" x="6032500" y="4940300"/>
          <p14:tracePt t="9282" x="6070600" y="4946650"/>
          <p14:tracePt t="9289" x="6159500" y="4991100"/>
          <p14:tracePt t="9298" x="6254750" y="5029200"/>
          <p14:tracePt t="9315" x="6477000" y="5092700"/>
          <p14:tracePt t="9333" x="6680200" y="5118100"/>
          <p14:tracePt t="9350" x="6832600" y="5124450"/>
          <p14:tracePt t="9365" x="6991350" y="5124450"/>
          <p14:tracePt t="9382" x="7048500" y="5099050"/>
          <p14:tracePt t="9398" x="7118350" y="5048250"/>
          <p14:tracePt t="9415" x="7226300" y="4965700"/>
          <p14:tracePt t="9432" x="7340600" y="4876800"/>
          <p14:tracePt t="9448" x="7467600" y="4787900"/>
          <p14:tracePt t="9466" x="7594600" y="4711700"/>
          <p14:tracePt t="9482" x="7708900" y="4622800"/>
          <p14:tracePt t="9498" x="7823200" y="4540250"/>
          <p14:tracePt t="9515" x="7905750" y="4464050"/>
          <p14:tracePt t="9534" x="7975600" y="4400550"/>
          <p14:tracePt t="9549" x="8045450" y="4318000"/>
          <p14:tracePt t="9566" x="8115300" y="4222750"/>
          <p14:tracePt t="9582" x="8153400" y="4146550"/>
          <p14:tracePt t="9599" x="8191500" y="4057650"/>
          <p14:tracePt t="9615" x="8204200" y="3987800"/>
          <p14:tracePt t="9632" x="8210550" y="3911600"/>
          <p14:tracePt t="9648" x="8229600" y="3848100"/>
          <p14:tracePt t="9665" x="8229600" y="3797300"/>
          <p14:tracePt t="9681" x="8229600" y="3733800"/>
          <p14:tracePt t="9698" x="8229600" y="3689350"/>
          <p14:tracePt t="9715" x="8229600" y="3632200"/>
          <p14:tracePt t="9733" x="8229600" y="3587750"/>
          <p14:tracePt t="9748" x="8229600" y="3517900"/>
          <p14:tracePt t="9766" x="8204200" y="3448050"/>
          <p14:tracePt t="9771" x="8178800" y="3416300"/>
          <p14:tracePt t="9782" x="8147050" y="3340100"/>
          <p14:tracePt t="9798" x="8115300" y="3276600"/>
          <p14:tracePt t="9815" x="8058150" y="3206750"/>
          <p14:tracePt t="9831" x="8007350" y="3149600"/>
          <p14:tracePt t="9848" x="7931150" y="3067050"/>
          <p14:tracePt t="9865" x="7861300" y="3009900"/>
          <p14:tracePt t="9881" x="7772400" y="2946400"/>
          <p14:tracePt t="9898" x="7677150" y="2882900"/>
          <p14:tracePt t="9915" x="7588250" y="2819400"/>
          <p14:tracePt t="9932" x="7486650" y="2768600"/>
          <p14:tracePt t="9949" x="7410450" y="2711450"/>
          <p14:tracePt t="9966" x="7321550" y="2660650"/>
          <p14:tracePt t="9982" x="7226300" y="2616200"/>
          <p14:tracePt t="9999" x="7150100" y="2584450"/>
          <p14:tracePt t="10014" x="7118350" y="2571750"/>
          <p14:tracePt t="10032" x="7067550" y="2552700"/>
          <p14:tracePt t="10048" x="6997700" y="2520950"/>
          <p14:tracePt t="10065" x="6953250" y="2501900"/>
          <p14:tracePt t="10081" x="6915150" y="2495550"/>
          <p14:tracePt t="10098" x="6902450" y="2495550"/>
          <p14:tracePt t="10116" x="6896100" y="2495550"/>
          <p14:tracePt t="10224" x="6883400" y="2495550"/>
          <p14:tracePt t="10249" x="6870700" y="2495550"/>
          <p14:tracePt t="10256" x="6864350" y="2495550"/>
          <p14:tracePt t="10266" x="6858000" y="2501900"/>
          <p14:tracePt t="10281" x="6845300" y="2501900"/>
          <p14:tracePt t="10297" x="6813550" y="2501900"/>
          <p14:tracePt t="10314" x="6788150" y="2501900"/>
          <p14:tracePt t="10331" x="6743700" y="2501900"/>
          <p14:tracePt t="10348" x="6705600" y="2501900"/>
          <p14:tracePt t="10365" x="6667500" y="2501900"/>
          <p14:tracePt t="10381" x="6604000" y="2501900"/>
          <p14:tracePt t="10397" x="6584950" y="2501900"/>
          <p14:tracePt t="10414" x="6553200" y="2495550"/>
          <p14:tracePt t="10431" x="6515100" y="2482850"/>
          <p14:tracePt t="10447" x="6489700" y="2476500"/>
          <p14:tracePt t="10465" x="6426200" y="2457450"/>
          <p14:tracePt t="10481" x="6369050" y="2438400"/>
          <p14:tracePt t="10498" x="6330950" y="2432050"/>
          <p14:tracePt t="10515" x="6273800" y="2413000"/>
          <p14:tracePt t="10531" x="6223000" y="2413000"/>
          <p14:tracePt t="10548" x="6165850" y="2406650"/>
          <p14:tracePt t="10564" x="6108700" y="2406650"/>
          <p14:tracePt t="10581" x="6038850" y="2406650"/>
          <p14:tracePt t="10597" x="5988050" y="2413000"/>
          <p14:tracePt t="10614" x="5943600" y="2438400"/>
          <p14:tracePt t="10631" x="5899150" y="2457450"/>
          <p14:tracePt t="10647" x="5861050" y="2489200"/>
          <p14:tracePt t="10664" x="5842000" y="2514600"/>
          <p14:tracePt t="10681" x="5835650" y="2546350"/>
          <p14:tracePt t="10697" x="5822950" y="2565400"/>
          <p14:tracePt t="10714" x="5822950" y="2590800"/>
          <p14:tracePt t="10730" x="5822950" y="2622550"/>
          <p14:tracePt t="10747" x="5822950" y="2628900"/>
          <p14:tracePt t="10764" x="5822950" y="2641600"/>
          <p14:tracePt t="10782" x="5829300" y="2647950"/>
          <p14:tracePt t="10809" x="5835650" y="2647950"/>
          <p14:tracePt t="10816" x="5842000" y="2647950"/>
          <p14:tracePt t="10830" x="5867400" y="2647950"/>
          <p14:tracePt t="10847" x="5924550" y="2647950"/>
          <p14:tracePt t="10864" x="5988050" y="2647950"/>
          <p14:tracePt t="10880" x="6057900" y="2647950"/>
          <p14:tracePt t="10897" x="6102350" y="2647950"/>
          <p14:tracePt t="10914" x="6140450" y="2647950"/>
          <p14:tracePt t="10930" x="6159500" y="2647950"/>
          <p14:tracePt t="10947" x="6172200" y="2641600"/>
          <p14:tracePt t="10964" x="6178550" y="2635250"/>
          <p14:tracePt t="10982" x="6184900" y="2635250"/>
          <p14:tracePt t="10997" x="6184900" y="2597150"/>
          <p14:tracePt t="11014" x="6184900" y="2578100"/>
          <p14:tracePt t="11030" x="6184900" y="2559050"/>
          <p14:tracePt t="11047" x="6184900" y="2533650"/>
          <p14:tracePt t="11064" x="6178550" y="2527300"/>
          <p14:tracePt t="11080" x="6153150" y="2514600"/>
          <p14:tracePt t="11097" x="6127750" y="2501900"/>
          <p14:tracePt t="11114" x="6102350" y="2495550"/>
          <p14:tracePt t="11130" x="6076950" y="2495550"/>
          <p14:tracePt t="11147" x="6038850" y="2495550"/>
          <p14:tracePt t="11164" x="6013450" y="2482850"/>
          <p14:tracePt t="11180" x="5969000" y="2482850"/>
          <p14:tracePt t="11197" x="5918200" y="2482850"/>
          <p14:tracePt t="11213" x="5873750" y="2482850"/>
          <p14:tracePt t="11230" x="5848350" y="2482850"/>
          <p14:tracePt t="11247" x="5810250" y="2495550"/>
          <p14:tracePt t="11265" x="5784850" y="2520950"/>
          <p14:tracePt t="11271" x="5778500" y="2520950"/>
          <p14:tracePt t="11281" x="5765800" y="2540000"/>
          <p14:tracePt t="11298" x="5753100" y="2578100"/>
          <p14:tracePt t="11315" x="5746750" y="2641600"/>
          <p14:tracePt t="11330" x="5746750" y="2711450"/>
          <p14:tracePt t="11348" x="5746750" y="2774950"/>
          <p14:tracePt t="11363" x="5746750" y="2819400"/>
          <p14:tracePt t="11381" x="5772150" y="2863850"/>
          <p14:tracePt t="11397" x="5822950" y="2914650"/>
          <p14:tracePt t="11413" x="5873750" y="2927350"/>
          <p14:tracePt t="11430" x="5943600" y="2933700"/>
          <p14:tracePt t="11447" x="6007100" y="2933700"/>
          <p14:tracePt t="11463" x="6076950" y="2933700"/>
          <p14:tracePt t="11480" x="6134100" y="2933700"/>
          <p14:tracePt t="11497" x="6178550" y="2933700"/>
          <p14:tracePt t="11514" x="6248400" y="2933700"/>
          <p14:tracePt t="11532" x="6286500" y="2927350"/>
          <p14:tracePt t="11549" x="6343650" y="2895600"/>
          <p14:tracePt t="11565" x="6369050" y="2870200"/>
          <p14:tracePt t="11580" x="6407150" y="2832100"/>
          <p14:tracePt t="11597" x="6426200" y="2768600"/>
          <p14:tracePt t="11613" x="6438900" y="2724150"/>
          <p14:tracePt t="11630" x="6438900" y="2673350"/>
          <p14:tracePt t="11646" x="6438900" y="2622550"/>
          <p14:tracePt t="11663" x="6438900" y="2590800"/>
          <p14:tracePt t="11680" x="6438900" y="2565400"/>
          <p14:tracePt t="11696" x="6438900" y="2533650"/>
          <p14:tracePt t="11713" x="6426200" y="2508250"/>
          <p14:tracePt t="11730" x="6407150" y="2476500"/>
          <p14:tracePt t="11746" x="6394450" y="2457450"/>
          <p14:tracePt t="11766" x="6350000" y="2406650"/>
          <p14:tracePt t="11781" x="6343650" y="2400300"/>
          <p14:tracePt t="11797" x="6311900" y="2374900"/>
          <p14:tracePt t="11814" x="6254750" y="2349500"/>
          <p14:tracePt t="11830" x="6153150" y="2305050"/>
          <p14:tracePt t="11846" x="6057900" y="2260600"/>
          <p14:tracePt t="11863" x="5962650" y="2254250"/>
          <p14:tracePt t="11880" x="5854700" y="2222500"/>
          <p14:tracePt t="11896" x="5759450" y="2209800"/>
          <p14:tracePt t="11913" x="5676900" y="2209800"/>
          <p14:tracePt t="11930" x="5613400" y="2209800"/>
          <p14:tracePt t="11946" x="5575300" y="2209800"/>
          <p14:tracePt t="11963" x="5549900" y="2228850"/>
          <p14:tracePt t="11980" x="5530850" y="2247900"/>
          <p14:tracePt t="11997" x="5518150" y="2266950"/>
          <p14:tracePt t="12014" x="5499100" y="2292350"/>
          <p14:tracePt t="12030" x="5492750" y="2324100"/>
          <p14:tracePt t="12047" x="5473700" y="2362200"/>
          <p14:tracePt t="12064" x="5454650" y="2413000"/>
          <p14:tracePt t="12080" x="5454650" y="2457450"/>
          <p14:tracePt t="12097" x="5454650" y="2501900"/>
          <p14:tracePt t="12113" x="5454650" y="2559050"/>
          <p14:tracePt t="12130" x="5454650" y="2584450"/>
          <p14:tracePt t="12147" x="5467350" y="2622550"/>
          <p14:tracePt t="12163" x="5486400" y="2667000"/>
          <p14:tracePt t="12179" x="5499100" y="2692400"/>
          <p14:tracePt t="12196" x="5518150" y="2711450"/>
          <p14:tracePt t="12213" x="5543550" y="2730500"/>
          <p14:tracePt t="12229" x="5575300" y="2730500"/>
          <p14:tracePt t="12246" x="5600700" y="2730500"/>
          <p14:tracePt t="12263" x="5632450" y="2730500"/>
          <p14:tracePt t="12269" x="5638800" y="2730500"/>
          <p14:tracePt t="12280" x="5645150" y="2730500"/>
          <p14:tracePt t="12297" x="5670550" y="2730500"/>
          <p14:tracePt t="12313" x="5689600" y="2730500"/>
          <p14:tracePt t="12329" x="5721350" y="2730500"/>
          <p14:tracePt t="12346" x="5746750" y="2730500"/>
          <p14:tracePt t="12363" x="5772150" y="2730500"/>
          <p14:tracePt t="12379" x="5784850" y="2717800"/>
          <p14:tracePt t="12396" x="5810250" y="2692400"/>
          <p14:tracePt t="12414" x="5822950" y="2679700"/>
          <p14:tracePt t="12429" x="5822950" y="2673350"/>
          <p14:tracePt t="12474" x="5822950" y="2660650"/>
          <p14:tracePt t="12536" x="5822950" y="2654300"/>
          <p14:tracePt t="12569" x="5810250" y="2660650"/>
          <p14:tracePt t="12584" x="5803900" y="2679700"/>
          <p14:tracePt t="12594" x="5803900" y="2686050"/>
          <p14:tracePt t="12601" x="5803900" y="2698750"/>
          <p14:tracePt t="12613" x="5791200" y="2717800"/>
          <p14:tracePt t="12630" x="5784850" y="2743200"/>
          <p14:tracePt t="12646" x="5784850" y="2762250"/>
          <p14:tracePt t="12662" x="5784850" y="2781300"/>
          <p14:tracePt t="12680" x="5784850" y="2794000"/>
          <p14:tracePt t="12832" x="5784850" y="2800350"/>
          <p14:tracePt t="12839" x="5784850" y="2813050"/>
          <p14:tracePt t="12850" x="5784850" y="2819400"/>
          <p14:tracePt t="12862" x="5784850" y="2857500"/>
          <p14:tracePt t="12879" x="5784850" y="2901950"/>
          <p14:tracePt t="12896" x="5791200" y="2952750"/>
          <p14:tracePt t="12912" x="5829300" y="2997200"/>
          <p14:tracePt t="12929" x="5848350" y="3028950"/>
          <p14:tracePt t="13103" x="5842000" y="3028950"/>
          <p14:tracePt t="13112" x="5829300" y="3028950"/>
          <p14:tracePt t="13128" x="5822950" y="3022600"/>
          <p14:tracePt t="13136" x="5816600" y="3016250"/>
          <p14:tracePt t="13185" x="5816600" y="3003550"/>
          <p14:tracePt t="13200" x="5816600" y="2997200"/>
          <p14:tracePt t="13208" x="5816600" y="2990850"/>
          <p14:tracePt t="13223" x="5816600" y="2984500"/>
          <p14:tracePt t="13337" x="5822950" y="2978150"/>
          <p14:tracePt t="13569" x="5829300" y="2990850"/>
          <p14:tracePt t="13577" x="5835650" y="3016250"/>
          <p14:tracePt t="13588" x="5835650" y="3054350"/>
          <p14:tracePt t="13605" x="5848350" y="3149600"/>
          <p14:tracePt t="13621" x="5861050" y="3206750"/>
          <p14:tracePt t="13638" x="5880100" y="3263900"/>
          <p14:tracePt t="13655" x="5899150" y="3314700"/>
          <p14:tracePt t="13672" x="5905500" y="3346450"/>
          <p14:tracePt t="13688" x="5924550" y="3416300"/>
          <p14:tracePt t="13704" x="5943600" y="3448050"/>
          <p14:tracePt t="13723" x="5949950" y="3486150"/>
          <p14:tracePt t="13738" x="5949950" y="3530600"/>
          <p14:tracePt t="13755" x="5969000" y="3625850"/>
          <p14:tracePt t="13774" x="6013450" y="3784600"/>
          <p14:tracePt t="13788" x="6032500" y="3848100"/>
          <p14:tracePt t="13804" x="6089650" y="4000500"/>
          <p14:tracePt t="13821" x="6203950" y="4184650"/>
          <p14:tracePt t="13838" x="6286500" y="4318000"/>
          <p14:tracePt t="13854" x="6407150" y="4483100"/>
          <p14:tracePt t="13871" x="6546850" y="4660900"/>
          <p14:tracePt t="13887" x="6762750" y="4914900"/>
          <p14:tracePt t="13905" x="6959600" y="5130800"/>
          <p14:tracePt t="13921" x="7137400" y="5365750"/>
          <p14:tracePt t="13939" x="7308850" y="5575300"/>
          <p14:tracePt t="13954" x="7454900" y="5753100"/>
          <p14:tracePt t="13973" x="7626350" y="5956300"/>
          <p14:tracePt t="13989" x="7664450" y="6013450"/>
          <p14:tracePt t="14005" x="7772400" y="6165850"/>
          <p14:tracePt t="14021" x="7969250" y="6388100"/>
          <p14:tracePt t="14037" x="8089900" y="6496050"/>
          <p14:tracePt t="14054" x="8191500" y="6572250"/>
          <p14:tracePt t="14071" x="8286750" y="6597650"/>
          <p14:tracePt t="14087" x="8324850" y="6597650"/>
          <p14:tracePt t="14104" x="8369300" y="6597650"/>
          <p14:tracePt t="14121" x="8426450" y="6597650"/>
          <p14:tracePt t="14138" x="8489950" y="6597650"/>
          <p14:tracePt t="14154" x="8572500" y="6597650"/>
          <p14:tracePt t="14171" x="8648700" y="6597650"/>
          <p14:tracePt t="14189" x="8718550" y="6597650"/>
          <p14:tracePt t="14204" x="8775700" y="6597650"/>
          <p14:tracePt t="14221" x="8845550" y="6597650"/>
          <p14:tracePt t="14237" x="8902700" y="6597650"/>
          <p14:tracePt t="14254" x="8928100" y="6597650"/>
          <p14:tracePt t="14273" x="8947150" y="6597650"/>
          <p14:tracePt t="14279" x="8959850" y="6597650"/>
          <p14:tracePt t="14297" x="8972550" y="6591300"/>
          <p14:tracePt t="14304" x="8978900" y="6591300"/>
          <p14:tracePt t="14320" x="8991600" y="6578600"/>
          <p14:tracePt t="14337" x="9010650" y="6572250"/>
          <p14:tracePt t="14354" x="9029700" y="6553200"/>
          <p14:tracePt t="14371" x="9042400" y="6540500"/>
          <p14:tracePt t="14387" x="9048750" y="6540500"/>
          <p14:tracePt t="14411" x="9067800" y="6534150"/>
          <p14:tracePt t="14420" x="9074150" y="6527800"/>
          <p14:tracePt t="14904" x="9080500" y="6521450"/>
          <p14:tracePt t="15448" x="9080500" y="6515100"/>
          <p14:tracePt t="15482" x="9074150" y="6502400"/>
          <p14:tracePt t="15497" x="9074150" y="6496050"/>
          <p14:tracePt t="15598" x="9074150" y="6483350"/>
          <p14:tracePt t="15615" x="9067800" y="6477000"/>
          <p14:tracePt t="15714" x="9061450" y="6477000"/>
          <p14:tracePt t="15731" x="9048750" y="6477000"/>
          <p14:tracePt t="15765" x="9036050" y="6470650"/>
          <p14:tracePt t="15832" x="9029700" y="6470650"/>
          <p14:tracePt t="15880" x="9023350" y="6464300"/>
          <p14:tracePt t="16007" x="9023350" y="6457950"/>
          <p14:tracePt t="16144" x="9017000" y="6451600"/>
          <p14:tracePt t="16185" x="9010650" y="6451600"/>
          <p14:tracePt t="16192" x="9004300" y="6445250"/>
          <p14:tracePt t="16209" x="8997950" y="6445250"/>
          <p14:tracePt t="16216" x="8991600" y="6438900"/>
          <p14:tracePt t="16232" x="8985250" y="6432550"/>
          <p14:tracePt t="16256" x="8978900" y="6426200"/>
          <p14:tracePt t="16274" x="8978900" y="6419850"/>
          <p14:tracePt t="16329" x="8972550" y="6413500"/>
          <p14:tracePt t="16352" x="8966200" y="6413500"/>
          <p14:tracePt t="16368" x="8959850" y="6407150"/>
          <p14:tracePt t="18432" x="8953500" y="6400800"/>
          <p14:tracePt t="18451" x="8953500" y="6394450"/>
          <p14:tracePt t="18481" x="8953500" y="6381750"/>
          <p14:tracePt t="18488" x="8953500" y="6375400"/>
          <p14:tracePt t="18536" x="8953500" y="6362700"/>
          <p14:tracePt t="18649" x="8959850" y="63627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9|8.7|3.5|5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5|0.5|13.7|1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9|1|1.1|0.8|1.9|1|0.9|2|0.6|1.2|9.4|1.1|2|1.5|1.5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15.8|2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2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246</Words>
  <Application>Microsoft Office PowerPoint</Application>
  <PresentationFormat>Panorámica</PresentationFormat>
  <Paragraphs>63</Paragraphs>
  <Slides>12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Book Antiqua</vt:lpstr>
      <vt:lpstr>Calibri</vt:lpstr>
      <vt:lpstr>Calibri Light</vt:lpstr>
      <vt:lpstr>Tema de Office</vt:lpstr>
      <vt:lpstr>Taller N° 3 : Vegetales</vt:lpstr>
      <vt:lpstr>Vegetales para recordar</vt:lpstr>
      <vt:lpstr>1 PLATO DE VERDURAS</vt:lpstr>
      <vt:lpstr>1 PLATO DE VERDURAS: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N° 3 : Vegetales</dc:title>
  <dc:creator>mariaisabelroson@gmail.com</dc:creator>
  <cp:lastModifiedBy>mariaisabelroson@gmail.com</cp:lastModifiedBy>
  <cp:revision>5</cp:revision>
  <dcterms:created xsi:type="dcterms:W3CDTF">2022-01-26T15:16:52Z</dcterms:created>
  <dcterms:modified xsi:type="dcterms:W3CDTF">2022-01-28T21:33:32Z</dcterms:modified>
</cp:coreProperties>
</file>