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5" r:id="rId7"/>
    <p:sldId id="261" r:id="rId8"/>
    <p:sldId id="291" r:id="rId9"/>
    <p:sldId id="293" r:id="rId10"/>
    <p:sldId id="294" r:id="rId11"/>
    <p:sldId id="287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1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5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8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2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9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2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2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9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180EE-D85E-4E41-AD6B-94065608A0A2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F42B-4E34-4AAE-9E64-1CFBE6FD600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2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11.jpe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5.jpe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Taller N° 4 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Pastas</a:t>
            </a:r>
            <a:r>
              <a:rPr lang="es-AR" dirty="0" smtClean="0"/>
              <a:t>. Arroz</a:t>
            </a:r>
            <a:r>
              <a:rPr lang="es-AR" dirty="0" smtClean="0"/>
              <a:t>. Polenta</a:t>
            </a:r>
            <a:r>
              <a:rPr lang="es-AR" dirty="0" smtClean="0"/>
              <a:t>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7"/>
    </mc:Choice>
    <mc:Fallback>
      <p:transition spd="slow" advTm="1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838200" y="365126"/>
            <a:ext cx="4737212" cy="775852"/>
          </a:xfrm>
        </p:spPr>
        <p:txBody>
          <a:bodyPr>
            <a:normAutofit/>
          </a:bodyPr>
          <a:lstStyle/>
          <a:p>
            <a:pPr eaLnBrk="1" hangingPunct="1"/>
            <a:r>
              <a:rPr lang="es-A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ARROZ BLANCO CRUDO</a:t>
            </a:r>
          </a:p>
        </p:txBody>
      </p:sp>
      <p:pic>
        <p:nvPicPr>
          <p:cNvPr id="6147" name="3 Marcador de contenido" descr="FOTO 638 CON MARCA DE AGU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4020" y="1436689"/>
            <a:ext cx="3800475" cy="3960812"/>
          </a:xfrm>
        </p:spPr>
      </p:pic>
      <p:sp>
        <p:nvSpPr>
          <p:cNvPr id="6" name="5 CuadroTexto"/>
          <p:cNvSpPr txBox="1"/>
          <p:nvPr/>
        </p:nvSpPr>
        <p:spPr>
          <a:xfrm>
            <a:off x="4458712" y="1925272"/>
            <a:ext cx="180452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AR" sz="2400" dirty="0" smtClean="0"/>
              <a:t>50 </a:t>
            </a:r>
            <a:r>
              <a:rPr lang="es-AR" sz="2400" dirty="0"/>
              <a:t>gr de HC.</a:t>
            </a:r>
          </a:p>
        </p:txBody>
      </p:sp>
      <p:pic>
        <p:nvPicPr>
          <p:cNvPr id="9" name="3 Marcador de contenido" descr="FOTO 718 CON MARCA DE AGU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8729" y="1436689"/>
            <a:ext cx="4124071" cy="411330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964290" y="601575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ARROZ BLANCO COCIDO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1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01"/>
    </mc:Choice>
    <mc:Fallback>
      <p:transition spd="slow" advTm="4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4774" x="9499600" y="5327650"/>
          <p14:tracePt t="4784" x="9531350" y="5302250"/>
          <p14:tracePt t="4790" x="9563100" y="5289550"/>
          <p14:tracePt t="4807" x="9664700" y="5219700"/>
          <p14:tracePt t="4823" x="9721850" y="5181600"/>
          <p14:tracePt t="4840" x="9740900" y="5181600"/>
          <p14:tracePt t="4950" x="9715500" y="5156200"/>
          <p14:tracePt t="4958" x="9645650" y="5118100"/>
          <p14:tracePt t="4967" x="9588500" y="5092700"/>
          <p14:tracePt t="4974" x="9474200" y="5035550"/>
          <p14:tracePt t="4991" x="9207500" y="4902200"/>
          <p14:tracePt t="5007" x="8921750" y="4768850"/>
          <p14:tracePt t="5024" x="8743950" y="4654550"/>
          <p14:tracePt t="5041" x="8559800" y="4559300"/>
          <p14:tracePt t="5057" x="8337550" y="4476750"/>
          <p14:tracePt t="5073" x="8051800" y="4394200"/>
          <p14:tracePt t="5092" x="7766050" y="4375150"/>
          <p14:tracePt t="5108" x="7550150" y="4343400"/>
          <p14:tracePt t="5124" x="7245350" y="4330700"/>
          <p14:tracePt t="5140" x="7029450" y="4330700"/>
          <p14:tracePt t="5156" x="6775450" y="4311650"/>
          <p14:tracePt t="5173" x="6470650" y="4279900"/>
          <p14:tracePt t="5190" x="6210300" y="4210050"/>
          <p14:tracePt t="5196" x="6115050" y="4184650"/>
          <p14:tracePt t="5206" x="6051550" y="4165600"/>
          <p14:tracePt t="5223" x="6000750" y="4146550"/>
          <p14:tracePt t="5240" x="5988050" y="4140200"/>
          <p14:tracePt t="5256" x="5988050" y="4121150"/>
          <p14:tracePt t="5277" x="5988050" y="4108450"/>
          <p14:tracePt t="5291" x="5975350" y="4102100"/>
          <p14:tracePt t="5308" x="5937250" y="4076700"/>
          <p14:tracePt t="5323" x="5734050" y="3975100"/>
          <p14:tracePt t="5340" x="5492750" y="3867150"/>
          <p14:tracePt t="5357" x="5175250" y="3765550"/>
          <p14:tracePt t="5375" x="4889500" y="3721100"/>
          <p14:tracePt t="5391" x="4660900" y="3689350"/>
          <p14:tracePt t="5407" x="4565650" y="3683000"/>
          <p14:tracePt t="5423" x="4533900" y="3657600"/>
          <p14:tracePt t="5440" x="4521200" y="3657600"/>
          <p14:tracePt t="5456" x="4514850" y="3651250"/>
          <p14:tracePt t="5519" x="4514850" y="3625850"/>
          <p14:tracePt t="5526" x="4502150" y="3543300"/>
          <p14:tracePt t="5540" x="4375150" y="3295650"/>
          <p14:tracePt t="5556" x="4222750" y="2978150"/>
          <p14:tracePt t="5573" x="4044950" y="2717800"/>
          <p14:tracePt t="5590" x="3886200" y="2495550"/>
          <p14:tracePt t="5606" x="3784600" y="2343150"/>
          <p14:tracePt t="5623" x="3695700" y="2216150"/>
          <p14:tracePt t="5640" x="3638550" y="2133600"/>
          <p14:tracePt t="5656" x="3632200" y="2120900"/>
          <p14:tracePt t="5703" x="3625850" y="2114550"/>
          <p14:tracePt t="5719" x="3619500" y="2114550"/>
          <p14:tracePt t="5726" x="3613150" y="2114550"/>
          <p14:tracePt t="5739" x="3594100" y="2101850"/>
          <p14:tracePt t="5756" x="3568700" y="2095500"/>
          <p14:tracePt t="5772" x="3511550" y="2070100"/>
          <p14:tracePt t="5789" x="3448050" y="2057400"/>
          <p14:tracePt t="5806" x="3378200" y="2044700"/>
          <p14:tracePt t="5823" x="3333750" y="2032000"/>
          <p14:tracePt t="5839" x="3302000" y="2032000"/>
          <p14:tracePt t="5856" x="3295650" y="2032000"/>
          <p14:tracePt t="5873" x="3282950" y="2032000"/>
          <p14:tracePt t="5889" x="3263900" y="2032000"/>
          <p14:tracePt t="5907" x="3244850" y="2032000"/>
          <p14:tracePt t="5922" x="3200400" y="2032000"/>
          <p14:tracePt t="5939" x="3149600" y="2032000"/>
          <p14:tracePt t="5956" x="3130550" y="2032000"/>
          <p14:tracePt t="5972" x="3124200" y="2032000"/>
          <p14:tracePt t="6006" x="3111500" y="2032000"/>
          <p14:tracePt t="6080" x="3105150" y="2032000"/>
          <p14:tracePt t="6103" x="3117850" y="2012950"/>
          <p14:tracePt t="6111" x="3149600" y="2006600"/>
          <p14:tracePt t="6124" x="3187700" y="1987550"/>
          <p14:tracePt t="6141" x="3276600" y="1968500"/>
          <p14:tracePt t="6157" x="3321050" y="1955800"/>
          <p14:tracePt t="6173" x="3365500" y="1943100"/>
          <p14:tracePt t="6189" x="3378200" y="1936750"/>
          <p14:tracePt t="6255" x="3378200" y="1924050"/>
          <p14:tracePt t="6271" x="3359150" y="1917700"/>
          <p14:tracePt t="6287" x="3346450" y="1917700"/>
          <p14:tracePt t="6302" x="3340100" y="1911350"/>
          <p14:tracePt t="6312" x="3333750" y="1905000"/>
          <p14:tracePt t="6329" x="3327400" y="1905000"/>
          <p14:tracePt t="6551" x="3308350" y="1905000"/>
          <p14:tracePt t="6558" x="3282950" y="1905000"/>
          <p14:tracePt t="6567" x="3232150" y="1905000"/>
          <p14:tracePt t="6574" x="3181350" y="1905000"/>
          <p14:tracePt t="6589" x="3054350" y="1905000"/>
          <p14:tracePt t="6605" x="2946400" y="1911350"/>
          <p14:tracePt t="6623" x="2882900" y="1911350"/>
          <p14:tracePt t="6639" x="2832100" y="1911350"/>
          <p14:tracePt t="6656" x="2800350" y="1911350"/>
          <p14:tracePt t="6672" x="2774950" y="1924050"/>
          <p14:tracePt t="6688" x="2743200" y="1943100"/>
          <p14:tracePt t="6705" x="2705100" y="1955800"/>
          <p14:tracePt t="6709" x="2698750" y="1968500"/>
          <p14:tracePt t="6723" x="2686050" y="1981200"/>
          <p14:tracePt t="6739" x="2667000" y="2019300"/>
          <p14:tracePt t="6755" x="2667000" y="2063750"/>
          <p14:tracePt t="6772" x="2667000" y="2101850"/>
          <p14:tracePt t="6789" x="2686050" y="2152650"/>
          <p14:tracePt t="6805" x="2730500" y="2197100"/>
          <p14:tracePt t="6822" x="2787650" y="2228850"/>
          <p14:tracePt t="6838" x="2851150" y="2260600"/>
          <p14:tracePt t="6855" x="2933700" y="2298700"/>
          <p14:tracePt t="6873" x="3028950" y="2311400"/>
          <p14:tracePt t="6888" x="3136900" y="2343150"/>
          <p14:tracePt t="6905" x="3270250" y="2349500"/>
          <p14:tracePt t="6922" x="3371850" y="2349500"/>
          <p14:tracePt t="6940" x="3473450" y="2349500"/>
          <p14:tracePt t="6955" x="3594100" y="2349500"/>
          <p14:tracePt t="6972" x="3644900" y="2336800"/>
          <p14:tracePt t="6989" x="3683000" y="2298700"/>
          <p14:tracePt t="7005" x="3695700" y="2266950"/>
          <p14:tracePt t="7023" x="3695700" y="2235200"/>
          <p14:tracePt t="7039" x="3695700" y="2209800"/>
          <p14:tracePt t="7055" x="3695700" y="2190750"/>
          <p14:tracePt t="7073" x="3676650" y="2165350"/>
          <p14:tracePt t="7088" x="3625850" y="2146300"/>
          <p14:tracePt t="7105" x="3581400" y="2133600"/>
          <p14:tracePt t="7121" x="3498850" y="2120900"/>
          <p14:tracePt t="7140" x="3429000" y="2108200"/>
          <p14:tracePt t="7156" x="3327400" y="2108200"/>
          <p14:tracePt t="7172" x="3225800" y="2108200"/>
          <p14:tracePt t="7188" x="3175000" y="2108200"/>
          <p14:tracePt t="7205" x="3124200" y="2120900"/>
          <p14:tracePt t="7221" x="3067050" y="2152650"/>
          <p14:tracePt t="7238" x="3028950" y="2190750"/>
          <p14:tracePt t="7255" x="3009900" y="2247900"/>
          <p14:tracePt t="7271" x="2984500" y="2298700"/>
          <p14:tracePt t="7288" x="2971800" y="2393950"/>
          <p14:tracePt t="7305" x="2959100" y="2444750"/>
          <p14:tracePt t="7323" x="2959100" y="2476500"/>
          <p14:tracePt t="7339" x="2959100" y="2501900"/>
          <p14:tracePt t="7355" x="2959100" y="2520950"/>
          <p14:tracePt t="7371" x="2965450" y="2527300"/>
          <p14:tracePt t="7388" x="2978150" y="2527300"/>
          <p14:tracePt t="7405" x="3016250" y="2527300"/>
          <p14:tracePt t="7421" x="3054350" y="2527300"/>
          <p14:tracePt t="7438" x="3098800" y="2520950"/>
          <p14:tracePt t="7455" x="3124200" y="2489200"/>
          <p14:tracePt t="7471" x="3143250" y="2438400"/>
          <p14:tracePt t="7488" x="3149600" y="2393950"/>
          <p14:tracePt t="7505" x="3149600" y="2355850"/>
          <p14:tracePt t="7521" x="3136900" y="2305050"/>
          <p14:tracePt t="7539" x="3111500" y="2286000"/>
          <p14:tracePt t="7555" x="3060700" y="2266950"/>
          <p14:tracePt t="7571" x="2952750" y="2247900"/>
          <p14:tracePt t="7588" x="2882900" y="2247900"/>
          <p14:tracePt t="7605" x="2819400" y="2247900"/>
          <p14:tracePt t="7621" x="2749550" y="2247900"/>
          <p14:tracePt t="7639" x="2705100" y="2247900"/>
          <p14:tracePt t="7656" x="2647950" y="2286000"/>
          <p14:tracePt t="7671" x="2609850" y="2330450"/>
          <p14:tracePt t="7689" x="2584450" y="2413000"/>
          <p14:tracePt t="7694" x="2584450" y="2438400"/>
          <p14:tracePt t="7705" x="2584450" y="2470150"/>
          <p14:tracePt t="7721" x="2584450" y="2501900"/>
          <p14:tracePt t="7738" x="2603500" y="2533650"/>
          <p14:tracePt t="7756" x="2616200" y="2546350"/>
          <p14:tracePt t="7772" x="2667000" y="2559050"/>
          <p14:tracePt t="7788" x="2692400" y="2565400"/>
          <p14:tracePt t="7804" x="2736850" y="2565400"/>
          <p14:tracePt t="7821" x="2781300" y="2565400"/>
          <p14:tracePt t="7838" x="2844800" y="2565400"/>
          <p14:tracePt t="7854" x="2940050" y="2540000"/>
          <p14:tracePt t="7871" x="3003550" y="2514600"/>
          <p14:tracePt t="7890" x="3054350" y="2482850"/>
          <p14:tracePt t="7905" x="3067050" y="2463800"/>
          <p14:tracePt t="7921" x="3073400" y="2463800"/>
          <p14:tracePt t="7945" x="3073400" y="2451100"/>
          <p14:tracePt t="7954" x="3073400" y="2444750"/>
          <p14:tracePt t="7971" x="3009900" y="2425700"/>
          <p14:tracePt t="7988" x="2921000" y="2425700"/>
          <p14:tracePt t="8005" x="2851150" y="2444750"/>
          <p14:tracePt t="8021" x="2762250" y="2508250"/>
          <p14:tracePt t="8038" x="2705100" y="2571750"/>
          <p14:tracePt t="8054" x="2654300" y="2641600"/>
          <p14:tracePt t="8071" x="2603500" y="2730500"/>
          <p14:tracePt t="8088" x="2552700" y="2838450"/>
          <p14:tracePt t="8104" x="2514600" y="2984500"/>
          <p14:tracePt t="8121" x="2495550" y="3130550"/>
          <p14:tracePt t="8139" x="2489200" y="3282950"/>
          <p14:tracePt t="8156" x="2489200" y="3435350"/>
          <p14:tracePt t="8171" x="2489200" y="3549650"/>
          <p14:tracePt t="8188" x="2470150" y="3733800"/>
          <p14:tracePt t="8204" x="2457450" y="3841750"/>
          <p14:tracePt t="8221" x="2457450" y="3930650"/>
          <p14:tracePt t="8237" x="2432050" y="4013200"/>
          <p14:tracePt t="8254" x="2413000" y="4076700"/>
          <p14:tracePt t="8271" x="2413000" y="4095750"/>
          <p14:tracePt t="8288" x="2413000" y="4121150"/>
          <p14:tracePt t="8304" x="2413000" y="4152900"/>
          <p14:tracePt t="8323" x="2413000" y="4178300"/>
          <p14:tracePt t="8337" x="2406650" y="4197350"/>
          <p14:tracePt t="8371" x="2406650" y="4203700"/>
          <p14:tracePt t="8414" x="2400300" y="4203700"/>
          <p14:tracePt t="8422" x="2381250" y="4203700"/>
          <p14:tracePt t="8430" x="2374900" y="4210050"/>
          <p14:tracePt t="8439" x="2349500" y="4222750"/>
          <p14:tracePt t="8454" x="2298700" y="4241800"/>
          <p14:tracePt t="8470" x="2279650" y="4260850"/>
          <p14:tracePt t="8487" x="2254250" y="4279900"/>
          <p14:tracePt t="8504" x="2247900" y="4311650"/>
          <p14:tracePt t="8520" x="2241550" y="4343400"/>
          <p14:tracePt t="8537" x="2235200" y="4375150"/>
          <p14:tracePt t="8554" x="2235200" y="4413250"/>
          <p14:tracePt t="8571" x="2235200" y="4451350"/>
          <p14:tracePt t="8587" x="2235200" y="4502150"/>
          <p14:tracePt t="8604" x="2266950" y="4540250"/>
          <p14:tracePt t="8620" x="2292350" y="4572000"/>
          <p14:tracePt t="8637" x="2317750" y="4597400"/>
          <p14:tracePt t="8655" x="2349500" y="4610100"/>
          <p14:tracePt t="8670" x="2381250" y="4629150"/>
          <p14:tracePt t="8688" x="2406650" y="4629150"/>
          <p14:tracePt t="8695" x="2425700" y="4629150"/>
          <p14:tracePt t="8703" x="2457450" y="4635500"/>
          <p14:tracePt t="8721" x="2514600" y="4635500"/>
          <p14:tracePt t="8738" x="2565400" y="4654550"/>
          <p14:tracePt t="8755" x="2635250" y="4654550"/>
          <p14:tracePt t="8773" x="2749550" y="4654550"/>
          <p14:tracePt t="8788" x="2787650" y="4654550"/>
          <p14:tracePt t="8803" x="2882900" y="4654550"/>
          <p14:tracePt t="8820" x="2927350" y="4654550"/>
          <p14:tracePt t="8837" x="2965450" y="4654550"/>
          <p14:tracePt t="8853" x="3035300" y="4635500"/>
          <p14:tracePt t="8870" x="3079750" y="4610100"/>
          <p14:tracePt t="8887" x="3117850" y="4584700"/>
          <p14:tracePt t="8904" x="3162300" y="4559300"/>
          <p14:tracePt t="8920" x="3168650" y="4540250"/>
          <p14:tracePt t="8937" x="3181350" y="4514850"/>
          <p14:tracePt t="8953" x="3181350" y="4483100"/>
          <p14:tracePt t="8971" x="3181350" y="4445000"/>
          <p14:tracePt t="8988" x="3181350" y="4406900"/>
          <p14:tracePt t="9004" x="3155950" y="4362450"/>
          <p14:tracePt t="9021" x="3124200" y="4324350"/>
          <p14:tracePt t="9038" x="3117850" y="4318000"/>
          <p14:tracePt t="9053" x="3092450" y="4273550"/>
          <p14:tracePt t="9070" x="3054350" y="4254500"/>
          <p14:tracePt t="9087" x="3003550" y="4235450"/>
          <p14:tracePt t="9103" x="2940050" y="4210050"/>
          <p14:tracePt t="9121" x="2901950" y="4203700"/>
          <p14:tracePt t="9137" x="2870200" y="4203700"/>
          <p14:tracePt t="9155" x="2832100" y="4203700"/>
          <p14:tracePt t="9170" x="2794000" y="4203700"/>
          <p14:tracePt t="9187" x="2736850" y="4203700"/>
          <p14:tracePt t="9193" x="2717800" y="4203700"/>
          <p14:tracePt t="9203" x="2667000" y="4203700"/>
          <p14:tracePt t="9220" x="2622550" y="4203700"/>
          <p14:tracePt t="9237" x="2590800" y="4210050"/>
          <p14:tracePt t="9253" x="2552700" y="4222750"/>
          <p14:tracePt t="9270" x="2514600" y="4248150"/>
          <p14:tracePt t="9287" x="2482850" y="4260850"/>
          <p14:tracePt t="9303" x="2463800" y="4292600"/>
          <p14:tracePt t="9322" x="2457450" y="4318000"/>
          <p14:tracePt t="9337" x="2432050" y="4368800"/>
          <p14:tracePt t="9353" x="2425700" y="4394200"/>
          <p14:tracePt t="9370" x="2419350" y="4425950"/>
          <p14:tracePt t="9387" x="2419350" y="4470400"/>
          <p14:tracePt t="9403" x="2419350" y="4521200"/>
          <p14:tracePt t="9420" x="2419350" y="4565650"/>
          <p14:tracePt t="9436" x="2419350" y="4603750"/>
          <p14:tracePt t="9453" x="2419350" y="4635500"/>
          <p14:tracePt t="9470" x="2425700" y="4667250"/>
          <p14:tracePt t="9486" x="2457450" y="4705350"/>
          <p14:tracePt t="9503" x="2470150" y="4737100"/>
          <p14:tracePt t="9520" x="2482850" y="4775200"/>
          <p14:tracePt t="9536" x="2527300" y="4819650"/>
          <p14:tracePt t="9553" x="2552700" y="4870450"/>
          <p14:tracePt t="9570" x="2584450" y="4889500"/>
          <p14:tracePt t="9587" x="2609850" y="4908550"/>
          <p14:tracePt t="9603" x="2628900" y="4921250"/>
          <p14:tracePt t="9620" x="2654300" y="4921250"/>
          <p14:tracePt t="9636" x="2686050" y="4921250"/>
          <p14:tracePt t="9653" x="2736850" y="4921250"/>
          <p14:tracePt t="9670" x="2794000" y="4921250"/>
          <p14:tracePt t="9687" x="2857500" y="4921250"/>
          <p14:tracePt t="9695" x="2889250" y="4921250"/>
          <p14:tracePt t="9703" x="2927350" y="4921250"/>
          <p14:tracePt t="9720" x="2978150" y="4921250"/>
          <p14:tracePt t="9737" x="3016250" y="4921250"/>
          <p14:tracePt t="9755" x="3041650" y="4908550"/>
          <p14:tracePt t="9771" x="3060700" y="4889500"/>
          <p14:tracePt t="9788" x="3073400" y="4870450"/>
          <p14:tracePt t="9803" x="3092450" y="4851400"/>
          <p14:tracePt t="9820" x="3111500" y="4800600"/>
          <p14:tracePt t="9836" x="3111500" y="4775200"/>
          <p14:tracePt t="9853" x="3111500" y="4743450"/>
          <p14:tracePt t="9869" x="3111500" y="4718050"/>
          <p14:tracePt t="9886" x="3111500" y="4679950"/>
          <p14:tracePt t="9903" x="3111500" y="4660900"/>
          <p14:tracePt t="9919" x="3111500" y="4622800"/>
          <p14:tracePt t="9937" x="3098800" y="4591050"/>
          <p14:tracePt t="9953" x="3067050" y="4540250"/>
          <p14:tracePt t="9969" x="3067050" y="4527550"/>
          <p14:tracePt t="9988" x="3048000" y="4495800"/>
          <p14:tracePt t="10003" x="3035300" y="4470400"/>
          <p14:tracePt t="10020" x="3009900" y="4451350"/>
          <p14:tracePt t="10036" x="2997200" y="4438650"/>
          <p14:tracePt t="10052" x="2984500" y="4425950"/>
          <p14:tracePt t="10069" x="2946400" y="4413250"/>
          <p14:tracePt t="10086" x="2940050" y="4406900"/>
          <p14:tracePt t="10102" x="2901950" y="4406900"/>
          <p14:tracePt t="10119" x="2870200" y="4406900"/>
          <p14:tracePt t="10136" x="2819400" y="4400550"/>
          <p14:tracePt t="10152" x="2800350" y="4400550"/>
          <p14:tracePt t="10169" x="2774950" y="4387850"/>
          <p14:tracePt t="10248" x="2774950" y="4375150"/>
          <p14:tracePt t="10254" x="2774950" y="4368800"/>
          <p14:tracePt t="10269" x="2774950" y="4330700"/>
          <p14:tracePt t="10286" x="2787650" y="4248150"/>
          <p14:tracePt t="10302" x="2806700" y="4083050"/>
          <p14:tracePt t="10319" x="2813050" y="3854450"/>
          <p14:tracePt t="10336" x="2844800" y="3651250"/>
          <p14:tracePt t="10352" x="2863850" y="3479800"/>
          <p14:tracePt t="10369" x="2863850" y="3327400"/>
          <p14:tracePt t="10385" x="2863850" y="3200400"/>
          <p14:tracePt t="10403" x="2876550" y="3092450"/>
          <p14:tracePt t="10419" x="2901950" y="2933700"/>
          <p14:tracePt t="10437" x="2921000" y="2832100"/>
          <p14:tracePt t="10452" x="2933700" y="2724150"/>
          <p14:tracePt t="10469" x="2959100" y="2628900"/>
          <p14:tracePt t="10486" x="2959100" y="2559050"/>
          <p14:tracePt t="10504" x="2959100" y="2501900"/>
          <p14:tracePt t="10520" x="2959100" y="2444750"/>
          <p14:tracePt t="10536" x="2959100" y="2393950"/>
          <p14:tracePt t="10552" x="2959100" y="2336800"/>
          <p14:tracePt t="10569" x="2959100" y="2311400"/>
          <p14:tracePt t="10588" x="2959100" y="2273300"/>
          <p14:tracePt t="10603" x="2959100" y="2241550"/>
          <p14:tracePt t="10619" x="2959100" y="2216150"/>
          <p14:tracePt t="10635" x="2959100" y="2203450"/>
          <p14:tracePt t="10652" x="2959100" y="2197100"/>
          <p14:tracePt t="10777" x="2959100" y="2203450"/>
          <p14:tracePt t="10785" x="2959100" y="2222500"/>
          <p14:tracePt t="10792" x="2959100" y="2254250"/>
          <p14:tracePt t="10803" x="2959100" y="2292350"/>
          <p14:tracePt t="10820" x="2959100" y="2355850"/>
          <p14:tracePt t="10835" x="2959100" y="2451100"/>
          <p14:tracePt t="10852" x="2959100" y="2495550"/>
          <p14:tracePt t="10869" x="2959100" y="2559050"/>
          <p14:tracePt t="10886" x="2959100" y="2616200"/>
          <p14:tracePt t="10902" x="2959100" y="2667000"/>
          <p14:tracePt t="10918" x="2971800" y="2711450"/>
          <p14:tracePt t="10936" x="2971800" y="2749550"/>
          <p14:tracePt t="10953" x="2971800" y="2768600"/>
          <p14:tracePt t="10968" x="2971800" y="2787650"/>
          <p14:tracePt t="10985" x="2971800" y="2806700"/>
          <p14:tracePt t="11019" x="2971800" y="2819400"/>
          <p14:tracePt t="11111" x="2978150" y="2825750"/>
          <p14:tracePt t="11134" x="2984500" y="2825750"/>
          <p14:tracePt t="11143" x="2990850" y="2819400"/>
          <p14:tracePt t="11151" x="2997200" y="2819400"/>
          <p14:tracePt t="11168" x="3003550" y="2806700"/>
          <p14:tracePt t="11185" x="3035300" y="2806700"/>
          <p14:tracePt t="11202" x="3079750" y="2787650"/>
          <p14:tracePt t="11208" x="3105150" y="2787650"/>
          <p14:tracePt t="11220" x="3149600" y="2768600"/>
          <p14:tracePt t="11235" x="3244850" y="2762250"/>
          <p14:tracePt t="11253" x="3314700" y="2743200"/>
          <p14:tracePt t="11268" x="3384550" y="2736850"/>
          <p14:tracePt t="11285" x="3441700" y="2724150"/>
          <p14:tracePt t="11301" x="3492500" y="2711450"/>
          <p14:tracePt t="11318" x="3543300" y="2692400"/>
          <p14:tracePt t="11335" x="3594100" y="2667000"/>
          <p14:tracePt t="11352" x="3651250" y="2635250"/>
          <p14:tracePt t="11368" x="3702050" y="2597150"/>
          <p14:tracePt t="11385" x="3752850" y="2578100"/>
          <p14:tracePt t="11401" x="3784600" y="2540000"/>
          <p14:tracePt t="11419" x="3810000" y="2501900"/>
          <p14:tracePt t="11435" x="3829050" y="2438400"/>
          <p14:tracePt t="11451" x="3841750" y="2393950"/>
          <p14:tracePt t="11469" x="3841750" y="2336800"/>
          <p14:tracePt t="11485" x="3841750" y="2292350"/>
          <p14:tracePt t="11504" x="3841750" y="2228850"/>
          <p14:tracePt t="11518" x="3841750" y="2184400"/>
          <p14:tracePt t="11535" x="3822700" y="2133600"/>
          <p14:tracePt t="11551" x="3797300" y="2089150"/>
          <p14:tracePt t="11569" x="3771900" y="2044700"/>
          <p14:tracePt t="11585" x="3746500" y="2000250"/>
          <p14:tracePt t="11603" x="3702050" y="1955800"/>
          <p14:tracePt t="11621" x="3657600" y="1917700"/>
          <p14:tracePt t="11635" x="3625850" y="1892300"/>
          <p14:tracePt t="11652" x="3575050" y="1854200"/>
          <p14:tracePt t="11668" x="3517900" y="1822450"/>
          <p14:tracePt t="11684" x="3467100" y="1790700"/>
          <p14:tracePt t="11702" x="3422650" y="1765300"/>
          <p14:tracePt t="11707" x="3409950" y="1758950"/>
          <p14:tracePt t="11718" x="3390900" y="1746250"/>
          <p14:tracePt t="11734" x="3340100" y="1720850"/>
          <p14:tracePt t="11751" x="3308350" y="1714500"/>
          <p14:tracePt t="11768" x="3263900" y="1714500"/>
          <p14:tracePt t="11784" x="3206750" y="1701800"/>
          <p14:tracePt t="11801" x="3155950" y="1701800"/>
          <p14:tracePt t="11820" x="3086100" y="1701800"/>
          <p14:tracePt t="11836" x="3028950" y="1701800"/>
          <p14:tracePt t="11851" x="2952750" y="1701800"/>
          <p14:tracePt t="11868" x="2901950" y="1714500"/>
          <p14:tracePt t="11884" x="2832100" y="1739900"/>
          <p14:tracePt t="11901" x="2743200" y="1771650"/>
          <p14:tracePt t="11918" x="2705100" y="1797050"/>
          <p14:tracePt t="11936" x="2641600" y="1835150"/>
          <p14:tracePt t="11951" x="2578100" y="1879600"/>
          <p14:tracePt t="11968" x="2533650" y="1924050"/>
          <p14:tracePt t="11984" x="2489200" y="2012950"/>
          <p14:tracePt t="12002" x="2457450" y="2095500"/>
          <p14:tracePt t="12020" x="2425700" y="2222500"/>
          <p14:tracePt t="12036" x="2425700" y="2273300"/>
          <p14:tracePt t="12051" x="2413000" y="2368550"/>
          <p14:tracePt t="12067" x="2413000" y="2432050"/>
          <p14:tracePt t="12084" x="2413000" y="2470150"/>
          <p14:tracePt t="12101" x="2425700" y="2508250"/>
          <p14:tracePt t="12118" x="2451100" y="2552700"/>
          <p14:tracePt t="12134" x="2463800" y="2578100"/>
          <p14:tracePt t="12151" x="2495550" y="2597150"/>
          <p14:tracePt t="12167" x="2520950" y="2616200"/>
          <p14:tracePt t="12184" x="2559050" y="2635250"/>
          <p14:tracePt t="12201" x="2597150" y="2660650"/>
          <p14:tracePt t="12208" x="2609850" y="2667000"/>
          <p14:tracePt t="12217" x="2635250" y="2667000"/>
          <p14:tracePt t="12235" x="2705100" y="2692400"/>
          <p14:tracePt t="12253" x="2787650" y="2711450"/>
          <p14:tracePt t="12268" x="2838450" y="2736850"/>
          <p14:tracePt t="12284" x="2908300" y="2762250"/>
          <p14:tracePt t="12301" x="2990850" y="2774950"/>
          <p14:tracePt t="12317" x="3048000" y="2781300"/>
          <p14:tracePt t="12334" x="3130550" y="2794000"/>
          <p14:tracePt t="12351" x="3187700" y="2800350"/>
          <p14:tracePt t="12367" x="3244850" y="2800350"/>
          <p14:tracePt t="12384" x="3295650" y="2800350"/>
          <p14:tracePt t="12401" x="3327400" y="2800350"/>
          <p14:tracePt t="12417" x="3340100" y="2800350"/>
          <p14:tracePt t="12435" x="3359150" y="2800350"/>
          <p14:tracePt t="12451" x="3365500" y="2800350"/>
          <p14:tracePt t="12526" x="3371850" y="2800350"/>
          <p14:tracePt t="12535" x="3378200" y="2800350"/>
          <p14:tracePt t="13046" x="3371850" y="2806700"/>
          <p14:tracePt t="13056" x="3371850" y="2819400"/>
          <p14:tracePt t="13067" x="3346450" y="2876550"/>
          <p14:tracePt t="13084" x="3321050" y="2921000"/>
          <p14:tracePt t="13100" x="3295650" y="2965450"/>
          <p14:tracePt t="13117" x="3276600" y="2990850"/>
          <p14:tracePt t="13133" x="3276600" y="3022600"/>
          <p14:tracePt t="13150" x="3263900" y="3041650"/>
          <p14:tracePt t="13167" x="3257550" y="3067050"/>
          <p14:tracePt t="13183" x="3244850" y="3098800"/>
          <p14:tracePt t="13200" x="3244850" y="3117850"/>
          <p14:tracePt t="13217" x="3238500" y="3136900"/>
          <p14:tracePt t="13233" x="3238500" y="3162300"/>
          <p14:tracePt t="13252" x="3225800" y="3175000"/>
          <p14:tracePt t="13268" x="3225800" y="3181350"/>
          <p14:tracePt t="13283" x="3219450" y="3200400"/>
          <p14:tracePt t="13300" x="3213100" y="3238500"/>
          <p14:tracePt t="13318" x="3206750" y="3257550"/>
          <p14:tracePt t="13334" x="3200400" y="3289300"/>
          <p14:tracePt t="13350" x="3187700" y="3314700"/>
          <p14:tracePt t="13369" x="3181350" y="3346450"/>
          <p14:tracePt t="13383" x="3168650" y="3365500"/>
          <p14:tracePt t="13400" x="3162300" y="3390900"/>
          <p14:tracePt t="13416" x="3149600" y="3403600"/>
          <p14:tracePt t="13433" x="3149600" y="3422650"/>
          <p14:tracePt t="13451" x="3130550" y="3441700"/>
          <p14:tracePt t="13469" x="3130550" y="3467100"/>
          <p14:tracePt t="13484" x="3092450" y="3524250"/>
          <p14:tracePt t="13500" x="3092450" y="3536950"/>
          <p14:tracePt t="13516" x="3073400" y="3568700"/>
          <p14:tracePt t="13533" x="3067050" y="3581400"/>
          <p14:tracePt t="13550" x="3067050" y="3600450"/>
          <p14:tracePt t="13566" x="3054350" y="3613150"/>
          <p14:tracePt t="13583" x="3041650" y="3632200"/>
          <p14:tracePt t="13600" x="3041650" y="3644900"/>
          <p14:tracePt t="13616" x="3035300" y="3663950"/>
          <p14:tracePt t="13634" x="3028950" y="3695700"/>
          <p14:tracePt t="13651" x="3022600" y="3721100"/>
          <p14:tracePt t="13667" x="3016250" y="3746500"/>
          <p14:tracePt t="13683" x="2997200" y="3803650"/>
          <p14:tracePt t="13700" x="2971800" y="3848100"/>
          <p14:tracePt t="13716" x="2952750" y="3911600"/>
          <p14:tracePt t="13733" x="2914650" y="3994150"/>
          <p14:tracePt t="13749" x="2889250" y="4057650"/>
          <p14:tracePt t="13766" x="2851150" y="4146550"/>
          <p14:tracePt t="13783" x="2806700" y="4235450"/>
          <p14:tracePt t="13800" x="2781300" y="4318000"/>
          <p14:tracePt t="13817" x="2755900" y="4387850"/>
          <p14:tracePt t="13833" x="2724150" y="4476750"/>
          <p14:tracePt t="13850" x="2698750" y="4540250"/>
          <p14:tracePt t="13867" x="2686050" y="4591050"/>
          <p14:tracePt t="13883" x="2673350" y="4629150"/>
          <p14:tracePt t="13899" x="2673350" y="4648200"/>
          <p14:tracePt t="13916" x="2667000" y="4654550"/>
          <p14:tracePt t="13989" x="2667000" y="4660900"/>
          <p14:tracePt t="14351" x="2667000" y="4667250"/>
          <p14:tracePt t="14359" x="2673350" y="4660900"/>
          <p14:tracePt t="14382" x="2673350" y="4654550"/>
          <p14:tracePt t="14392" x="2679700" y="4654550"/>
          <p14:tracePt t="14407" x="2679700" y="4641850"/>
          <p14:tracePt t="14415" x="2679700" y="4635500"/>
          <p14:tracePt t="14432" x="2692400" y="4603750"/>
          <p14:tracePt t="14449" x="2698750" y="4578350"/>
          <p14:tracePt t="14465" x="2698750" y="4559300"/>
          <p14:tracePt t="14484" x="2717800" y="4527550"/>
          <p14:tracePt t="14500" x="2717800" y="4489450"/>
          <p14:tracePt t="14516" x="2724150" y="4470400"/>
          <p14:tracePt t="14532" x="2730500" y="4451350"/>
          <p14:tracePt t="14549" x="2730500" y="4413250"/>
          <p14:tracePt t="14567" x="2743200" y="4368800"/>
          <p14:tracePt t="14583" x="2743200" y="4311650"/>
          <p14:tracePt t="14599" x="2743200" y="4267200"/>
          <p14:tracePt t="14616" x="2743200" y="4222750"/>
          <p14:tracePt t="14633" x="2743200" y="4159250"/>
          <p14:tracePt t="14649" x="2743200" y="4089400"/>
          <p14:tracePt t="14665" x="2743200" y="4000500"/>
          <p14:tracePt t="14683" x="2743200" y="3924300"/>
          <p14:tracePt t="14699" x="2743200" y="3835400"/>
          <p14:tracePt t="14704" x="2743200" y="3816350"/>
          <p14:tracePt t="14715" x="2743200" y="3765550"/>
          <p14:tracePt t="14732" x="2755900" y="3708400"/>
          <p14:tracePt t="14749" x="2762250" y="3638550"/>
          <p14:tracePt t="14767" x="2774950" y="3581400"/>
          <p14:tracePt t="14783" x="2774950" y="3524250"/>
          <p14:tracePt t="14800" x="2774950" y="3479800"/>
          <p14:tracePt t="14816" x="2774950" y="3448050"/>
          <p14:tracePt t="14832" x="2774950" y="3441700"/>
          <p14:tracePt t="14849" x="2774950" y="3429000"/>
          <p14:tracePt t="14889" x="2774950" y="3416300"/>
          <p14:tracePt t="14911" x="2774950" y="3403600"/>
          <p14:tracePt t="14927" x="2774950" y="3397250"/>
          <p14:tracePt t="14951" x="2774950" y="3390900"/>
          <p14:tracePt t="15254" x="2787650" y="3390900"/>
          <p14:tracePt t="15262" x="2794000" y="3390900"/>
          <p14:tracePt t="15281" x="2813050" y="3397250"/>
          <p14:tracePt t="15288" x="2825750" y="3403600"/>
          <p14:tracePt t="15299" x="2832100" y="3403600"/>
          <p14:tracePt t="15316" x="2870200" y="3403600"/>
          <p14:tracePt t="15331" x="2927350" y="3403600"/>
          <p14:tracePt t="15349" x="2997200" y="3409950"/>
          <p14:tracePt t="15365" x="3079750" y="3429000"/>
          <p14:tracePt t="15382" x="3181350" y="3448050"/>
          <p14:tracePt t="15399" x="3244850" y="3454400"/>
          <p14:tracePt t="15415" x="3302000" y="3460750"/>
          <p14:tracePt t="15431" x="3340100" y="3460750"/>
          <p14:tracePt t="15448" x="3390900" y="3460750"/>
          <p14:tracePt t="15465" x="3441700" y="3460750"/>
          <p14:tracePt t="15481" x="3505200" y="3460750"/>
          <p14:tracePt t="15500" x="3594100" y="3460750"/>
          <p14:tracePt t="15516" x="3695700" y="3460750"/>
          <p14:tracePt t="15533" x="3905250" y="3460750"/>
          <p14:tracePt t="15548" x="4032250" y="3460750"/>
          <p14:tracePt t="15565" x="4133850" y="3460750"/>
          <p14:tracePt t="15582" x="4216400" y="3460750"/>
          <p14:tracePt t="15598" x="4292600" y="3460750"/>
          <p14:tracePt t="15615" x="4368800" y="3460750"/>
          <p14:tracePt t="15631" x="4432300" y="3460750"/>
          <p14:tracePt t="15648" x="4502150" y="3460750"/>
          <p14:tracePt t="15667" x="4578350" y="3460750"/>
          <p14:tracePt t="15681" x="4673600" y="3460750"/>
          <p14:tracePt t="15699" x="4737100" y="3460750"/>
          <p14:tracePt t="15715" x="4800600" y="3460750"/>
          <p14:tracePt t="15732" x="4864100" y="3460750"/>
          <p14:tracePt t="15749" x="4908550" y="3454400"/>
          <p14:tracePt t="15765" x="4921250" y="3441700"/>
          <p14:tracePt t="15781" x="4940300" y="3429000"/>
          <p14:tracePt t="15798" x="4959350" y="3416300"/>
          <p14:tracePt t="15815" x="4978400" y="3403600"/>
          <p14:tracePt t="15831" x="4978400" y="3397250"/>
          <p14:tracePt t="15848" x="4984750" y="3390900"/>
          <p14:tracePt t="15864" x="4991100" y="3371850"/>
          <p14:tracePt t="15899" x="4991100" y="3352800"/>
          <p14:tracePt t="15915" x="4991100" y="3333750"/>
          <p14:tracePt t="15931" x="4991100" y="3321050"/>
          <p14:tracePt t="15948" x="4991100" y="3308350"/>
          <p14:tracePt t="15967" x="4991100" y="3295650"/>
          <p14:tracePt t="15983" x="4991100" y="3289300"/>
          <p14:tracePt t="15999" x="4984750" y="3282950"/>
          <p14:tracePt t="16014" x="4984750" y="3270250"/>
          <p14:tracePt t="16038" x="4984750" y="3263900"/>
          <p14:tracePt t="16064" x="4984750" y="3257550"/>
          <p14:tracePt t="16088" x="4984750" y="3251200"/>
          <p14:tracePt t="16096" x="4984750" y="3238500"/>
          <p14:tracePt t="16121" x="4984750" y="3232150"/>
          <p14:tracePt t="16174" x="4984750" y="3219450"/>
          <p14:tracePt t="16280" x="4984750" y="3213100"/>
          <p14:tracePt t="16304" x="5003800" y="3213100"/>
          <p14:tracePt t="16311" x="5016500" y="3213100"/>
          <p14:tracePt t="16320" x="5048250" y="3213100"/>
          <p14:tracePt t="16331" x="5130800" y="3213100"/>
          <p14:tracePt t="16349" x="5251450" y="3213100"/>
          <p14:tracePt t="16364" x="5378450" y="3213100"/>
          <p14:tracePt t="16381" x="5492750" y="3213100"/>
          <p14:tracePt t="16397" x="5632450" y="3213100"/>
          <p14:tracePt t="16414" x="5772150" y="3213100"/>
          <p14:tracePt t="16431" x="5911850" y="3213100"/>
          <p14:tracePt t="16448" x="6083300" y="3219450"/>
          <p14:tracePt t="16464" x="6197600" y="3238500"/>
          <p14:tracePt t="16481" x="6292850" y="3244850"/>
          <p14:tracePt t="16497" x="6375400" y="3270250"/>
          <p14:tracePt t="16515" x="6470650" y="3295650"/>
          <p14:tracePt t="16532" x="6546850" y="3321050"/>
          <p14:tracePt t="16548" x="6661150" y="3365500"/>
          <p14:tracePt t="16564" x="6718300" y="3390900"/>
          <p14:tracePt t="16580" x="6775450" y="3409950"/>
          <p14:tracePt t="16597" x="6788150" y="3416300"/>
          <p14:tracePt t="16614" x="6819900" y="3435350"/>
          <p14:tracePt t="16630" x="6826250" y="3441700"/>
          <p14:tracePt t="16647" x="6838950" y="3454400"/>
          <p14:tracePt t="16664" x="6845300" y="3467100"/>
          <p14:tracePt t="16680" x="6858000" y="3498850"/>
          <p14:tracePt t="16697" x="6870700" y="3536950"/>
          <p14:tracePt t="16715" x="6889750" y="3581400"/>
          <p14:tracePt t="16731" x="6902450" y="3619500"/>
          <p14:tracePt t="16736" x="6908800" y="3651250"/>
          <p14:tracePt t="16748" x="6921500" y="3695700"/>
          <p14:tracePt t="16765" x="6946900" y="3765550"/>
          <p14:tracePt t="16782" x="6965950" y="3848100"/>
          <p14:tracePt t="16797" x="6978650" y="3905250"/>
          <p14:tracePt t="16814" x="7004050" y="3975100"/>
          <p14:tracePt t="16830" x="7016750" y="4019550"/>
          <p14:tracePt t="16848" x="7042150" y="4102100"/>
          <p14:tracePt t="16864" x="7067550" y="4184650"/>
          <p14:tracePt t="16881" x="7112000" y="4286250"/>
          <p14:tracePt t="16897" x="7156450" y="4375150"/>
          <p14:tracePt t="16914" x="7207250" y="4483100"/>
          <p14:tracePt t="16931" x="7239000" y="4572000"/>
          <p14:tracePt t="16948" x="7321550" y="4705350"/>
          <p14:tracePt t="16963" x="7404100" y="4787900"/>
          <p14:tracePt t="16980" x="7480300" y="4864100"/>
          <p14:tracePt t="16998" x="7556500" y="4908550"/>
          <p14:tracePt t="17015" x="7651750" y="4972050"/>
          <p14:tracePt t="17031" x="7721600" y="5003800"/>
          <p14:tracePt t="17047" x="7785100" y="5048250"/>
          <p14:tracePt t="17063" x="7835900" y="5067300"/>
          <p14:tracePt t="17080" x="7880350" y="5086350"/>
          <p14:tracePt t="17097" x="7931150" y="5105400"/>
          <p14:tracePt t="17113" x="7962900" y="5118100"/>
          <p14:tracePt t="17131" x="8013700" y="5130800"/>
          <p14:tracePt t="17147" x="8045450" y="5137150"/>
          <p14:tracePt t="17165" x="8115300" y="5156200"/>
          <p14:tracePt t="17180" x="8185150" y="5181600"/>
          <p14:tracePt t="17197" x="8248650" y="5200650"/>
          <p14:tracePt t="17213" x="8331200" y="5213350"/>
          <p14:tracePt t="17230" x="8401050" y="5219700"/>
          <p14:tracePt t="17237" x="8420100" y="5226050"/>
          <p14:tracePt t="17247" x="8458200" y="5226050"/>
          <p14:tracePt t="17263" x="8528050" y="5245100"/>
          <p14:tracePt t="17280" x="8578850" y="5251450"/>
          <p14:tracePt t="17297" x="8636000" y="5251450"/>
          <p14:tracePt t="17315" x="8674100" y="5251450"/>
          <p14:tracePt t="17332" x="8724900" y="5251450"/>
          <p14:tracePt t="17348" x="8782050" y="5251450"/>
          <p14:tracePt t="17364" x="8858250" y="5238750"/>
          <p14:tracePt t="17381" x="8890000" y="5226050"/>
          <p14:tracePt t="17397" x="8934450" y="5207000"/>
          <p14:tracePt t="17415" x="8953500" y="5200650"/>
          <p14:tracePt t="17430" x="8978900" y="5187950"/>
          <p14:tracePt t="17448" x="8991600" y="5181600"/>
          <p14:tracePt t="17463" x="9023350" y="5162550"/>
          <p14:tracePt t="17480" x="9029700" y="5149850"/>
          <p14:tracePt t="17499" x="9042400" y="5137150"/>
          <p14:tracePt t="17514" x="9067800" y="5111750"/>
          <p14:tracePt t="17531" x="9074150" y="5099050"/>
          <p14:tracePt t="17547" x="9086850" y="5086350"/>
          <p14:tracePt t="17564" x="9093200" y="5073650"/>
          <p14:tracePt t="17580" x="9112250" y="5048250"/>
          <p14:tracePt t="17596" x="9112250" y="5029200"/>
          <p14:tracePt t="17613" x="9124950" y="5010150"/>
          <p14:tracePt t="17630" x="9124950" y="4991100"/>
          <p14:tracePt t="17646" x="9124950" y="4965700"/>
          <p14:tracePt t="17663" x="9124950" y="4959350"/>
          <p14:tracePt t="17680" x="9124950" y="4933950"/>
          <p14:tracePt t="17696" x="9124950" y="4921250"/>
          <p14:tracePt t="17713" x="9124950" y="4902200"/>
          <p14:tracePt t="17731" x="9124950" y="4876800"/>
          <p14:tracePt t="17735" x="9124950" y="4864100"/>
          <p14:tracePt t="17747" x="9124950" y="4857750"/>
          <p14:tracePt t="17764" x="9124950" y="4832350"/>
          <p14:tracePt t="17780" x="9124950" y="4813300"/>
          <p14:tracePt t="17796" x="9124950" y="4794250"/>
          <p14:tracePt t="17813" x="9124950" y="4787900"/>
          <p14:tracePt t="17829" x="9124950" y="4756150"/>
          <p14:tracePt t="17846" x="9112250" y="4743450"/>
          <p14:tracePt t="17864" x="9112250" y="4718050"/>
          <p14:tracePt t="17881" x="9105900" y="4705350"/>
          <p14:tracePt t="17896" x="9093200" y="4686300"/>
          <p14:tracePt t="17913" x="9086850" y="4679950"/>
          <p14:tracePt t="17929" x="9080500" y="4654550"/>
          <p14:tracePt t="17948" x="9074150" y="4648200"/>
          <p14:tracePt t="17963" x="9055100" y="4629150"/>
          <p14:tracePt t="17980" x="9036050" y="4616450"/>
          <p14:tracePt t="17996" x="9004300" y="4578350"/>
          <p14:tracePt t="18013" x="8972550" y="4559300"/>
          <p14:tracePt t="18031" x="8940800" y="4540250"/>
          <p14:tracePt t="18046" x="8915400" y="4521200"/>
          <p14:tracePt t="18063" x="8890000" y="4508500"/>
          <p14:tracePt t="18080" x="8858250" y="4483100"/>
          <p14:tracePt t="18096" x="8826500" y="4476750"/>
          <p14:tracePt t="18113" x="8801100" y="4457700"/>
          <p14:tracePt t="18129" x="8775700" y="4445000"/>
          <p14:tracePt t="18147" x="8731250" y="4425950"/>
          <p14:tracePt t="18163" x="8693150" y="4419600"/>
          <p14:tracePt t="18179" x="8648700" y="4406900"/>
          <p14:tracePt t="18196" x="8610600" y="4400550"/>
          <p14:tracePt t="18212" x="8572500" y="4400550"/>
          <p14:tracePt t="18229" x="8547100" y="4381500"/>
          <p14:tracePt t="18236" x="8528050" y="4381500"/>
          <p14:tracePt t="18246" x="8509000" y="4381500"/>
          <p14:tracePt t="18262" x="8470900" y="4381500"/>
          <p14:tracePt t="18280" x="8432800" y="4381500"/>
          <p14:tracePt t="18296" x="8407400" y="4381500"/>
          <p14:tracePt t="18312" x="8369300" y="4381500"/>
          <p14:tracePt t="18329" x="8318500" y="4381500"/>
          <p14:tracePt t="18348" x="8248650" y="4381500"/>
          <p14:tracePt t="18363" x="8223250" y="4381500"/>
          <p14:tracePt t="18380" x="8178800" y="4381500"/>
          <p14:tracePt t="18396" x="8096250" y="4381500"/>
          <p14:tracePt t="18412" x="8032750" y="4387850"/>
          <p14:tracePt t="18429" x="7994650" y="4400550"/>
          <p14:tracePt t="18446" x="7956550" y="4413250"/>
          <p14:tracePt t="18462" x="7924800" y="4425950"/>
          <p14:tracePt t="18479" x="7893050" y="4438650"/>
          <p14:tracePt t="18496" x="7874000" y="4457700"/>
          <p14:tracePt t="18512" x="7848600" y="4483100"/>
          <p14:tracePt t="18532" x="7842250" y="4527550"/>
          <p14:tracePt t="18546" x="7829550" y="4546600"/>
          <p14:tracePt t="18563" x="7829550" y="4584700"/>
          <p14:tracePt t="18580" x="7829550" y="4610100"/>
          <p14:tracePt t="18596" x="7829550" y="4660900"/>
          <p14:tracePt t="18612" x="7829550" y="4686300"/>
          <p14:tracePt t="18629" x="7829550" y="4718050"/>
          <p14:tracePt t="18645" x="7842250" y="4730750"/>
          <p14:tracePt t="18662" x="7854950" y="4743450"/>
          <p14:tracePt t="18679" x="7867650" y="4749800"/>
          <p14:tracePt t="18696" x="7880350" y="4762500"/>
          <p14:tracePt t="18713" x="7899400" y="4781550"/>
          <p14:tracePt t="18729" x="7924800" y="4800600"/>
          <p14:tracePt t="18735" x="7950200" y="4806950"/>
          <p14:tracePt t="18745" x="7962900" y="4819650"/>
          <p14:tracePt t="18764" x="7975600" y="4826000"/>
          <p14:tracePt t="18780" x="7994650" y="4832350"/>
          <p14:tracePt t="18795" x="8045450" y="4845050"/>
          <p14:tracePt t="18812" x="8077200" y="4845050"/>
          <p14:tracePt t="18829" x="8108950" y="4845050"/>
          <p14:tracePt t="18845" x="8140700" y="4845050"/>
          <p14:tracePt t="18862" x="8185150" y="4845050"/>
          <p14:tracePt t="18879" x="8210550" y="4845050"/>
          <p14:tracePt t="18895" x="8248650" y="4845050"/>
          <p14:tracePt t="18912" x="8286750" y="4845050"/>
          <p14:tracePt t="18929" x="8318500" y="4845050"/>
          <p14:tracePt t="18945" x="8356600" y="4845050"/>
          <p14:tracePt t="18962" x="8382000" y="4845050"/>
          <p14:tracePt t="18979" x="8413750" y="4845050"/>
          <p14:tracePt t="18995" x="8451850" y="4845050"/>
          <p14:tracePt t="19012" x="8477250" y="4845050"/>
          <p14:tracePt t="19029" x="8509000" y="4838700"/>
          <p14:tracePt t="19045" x="8534400" y="4832350"/>
          <p14:tracePt t="19063" x="8559800" y="4819650"/>
          <p14:tracePt t="19080" x="8585200" y="4806950"/>
          <p14:tracePt t="19096" x="8610600" y="4806950"/>
          <p14:tracePt t="19112" x="8642350" y="4781550"/>
          <p14:tracePt t="19128" x="8661400" y="4781550"/>
          <p14:tracePt t="19145" x="8686800" y="4781550"/>
          <p14:tracePt t="19163" x="8712200" y="4762500"/>
          <p14:tracePt t="19178" x="8724900" y="4762500"/>
          <p14:tracePt t="19196" x="8750300" y="4743450"/>
          <p14:tracePt t="19212" x="8763000" y="4724400"/>
          <p14:tracePt t="19228" x="8769350" y="4718050"/>
          <p14:tracePt t="19245" x="8782050" y="4699000"/>
          <p14:tracePt t="19261" x="8782050" y="4673600"/>
          <p14:tracePt t="19279" x="8782050" y="4635500"/>
          <p14:tracePt t="19295" x="8782050" y="4597400"/>
          <p14:tracePt t="19312" x="8782050" y="4552950"/>
          <p14:tracePt t="19328" x="8782050" y="4514850"/>
          <p14:tracePt t="19345" x="8782050" y="4495800"/>
          <p14:tracePt t="19362" x="8763000" y="4470400"/>
          <p14:tracePt t="19380" x="8756650" y="4457700"/>
          <p14:tracePt t="19396" x="8731250" y="4432300"/>
          <p14:tracePt t="19412" x="8712200" y="4419600"/>
          <p14:tracePt t="19428" x="8699500" y="4406900"/>
          <p14:tracePt t="19445" x="8674100" y="4387850"/>
          <p14:tracePt t="19462" x="8661400" y="4381500"/>
          <p14:tracePt t="19478" x="8623300" y="4362450"/>
          <p14:tracePt t="19495" x="8585200" y="4343400"/>
          <p14:tracePt t="19511" x="8534400" y="4318000"/>
          <p14:tracePt t="19529" x="8483600" y="4298950"/>
          <p14:tracePt t="19545" x="8426450" y="4279900"/>
          <p14:tracePt t="19561" x="8401050" y="4273550"/>
          <p14:tracePt t="19579" x="8369300" y="4260850"/>
          <p14:tracePt t="19596" x="8343900" y="4254500"/>
          <p14:tracePt t="19612" x="8299450" y="4241800"/>
          <p14:tracePt t="19629" x="8280400" y="4241800"/>
          <p14:tracePt t="19645" x="8255000" y="4241800"/>
          <p14:tracePt t="19662" x="8216900" y="4235450"/>
          <p14:tracePt t="19678" x="8172450" y="4235450"/>
          <p14:tracePt t="19695" x="8140700" y="4235450"/>
          <p14:tracePt t="19712" x="8115300" y="4235450"/>
          <p14:tracePt t="19728" x="8096250" y="4235450"/>
          <p14:tracePt t="19733" x="8077200" y="4235450"/>
          <p14:tracePt t="19745" x="8058150" y="4235450"/>
          <p14:tracePt t="19761" x="8039100" y="4241800"/>
          <p14:tracePt t="19780" x="7994650" y="4267200"/>
          <p14:tracePt t="19795" x="7950200" y="4286250"/>
          <p14:tracePt t="19812" x="7886700" y="4330700"/>
          <p14:tracePt t="19828" x="7848600" y="4368800"/>
          <p14:tracePt t="19844" x="7804150" y="4394200"/>
          <p14:tracePt t="19861" x="7778750" y="4413250"/>
          <p14:tracePt t="19878" x="7753350" y="4451350"/>
          <p14:tracePt t="19894" x="7734300" y="4476750"/>
          <p14:tracePt t="19911" x="7721600" y="4495800"/>
          <p14:tracePt t="19928" x="7715250" y="4514850"/>
          <p14:tracePt t="19944" x="7702550" y="4533900"/>
          <p14:tracePt t="19961" x="7702550" y="4552950"/>
          <p14:tracePt t="19978" x="7696200" y="4572000"/>
          <p14:tracePt t="19996" x="7696200" y="4591050"/>
          <p14:tracePt t="20011" x="7696200" y="4629150"/>
          <p14:tracePt t="20029" x="7696200" y="4660900"/>
          <p14:tracePt t="20044" x="7702550" y="4686300"/>
          <p14:tracePt t="20062" x="7721600" y="4718050"/>
          <p14:tracePt t="20078" x="7740650" y="4743450"/>
          <p14:tracePt t="20095" x="7759700" y="4762500"/>
          <p14:tracePt t="20111" x="7778750" y="4775200"/>
          <p14:tracePt t="20128" x="7791450" y="4781550"/>
          <p14:tracePt t="20145" x="7810500" y="4787900"/>
          <p14:tracePt t="20161" x="7823200" y="4800600"/>
          <p14:tracePt t="20179" x="7842250" y="4806950"/>
          <p14:tracePt t="20195" x="7874000" y="4806950"/>
          <p14:tracePt t="20211" x="7912100" y="4806950"/>
          <p14:tracePt t="20228" x="7924800" y="4806950"/>
          <p14:tracePt t="20244" x="7969250" y="4819650"/>
          <p14:tracePt t="20261" x="8007350" y="4826000"/>
          <p14:tracePt t="20277" x="8045450" y="4826000"/>
          <p14:tracePt t="20294" x="8083550" y="4826000"/>
          <p14:tracePt t="20311" x="8115300" y="4826000"/>
          <p14:tracePt t="20327" x="8147050" y="4826000"/>
          <p14:tracePt t="20345" x="8172450" y="4826000"/>
          <p14:tracePt t="20361" x="8185150" y="4826000"/>
          <p14:tracePt t="20379" x="8210550" y="4826000"/>
          <p14:tracePt t="20397" x="8255000" y="4826000"/>
          <p14:tracePt t="20412" x="8274050" y="4838700"/>
          <p14:tracePt t="20428" x="8324850" y="4838700"/>
          <p14:tracePt t="20445" x="8362950" y="4838700"/>
          <p14:tracePt t="20461" x="8394700" y="4838700"/>
          <p14:tracePt t="20477" x="8407400" y="4838700"/>
          <p14:tracePt t="20494" x="8451850" y="4838700"/>
          <p14:tracePt t="20511" x="8470900" y="4838700"/>
          <p14:tracePt t="20527" x="8509000" y="4838700"/>
          <p14:tracePt t="20544" x="8534400" y="4838700"/>
          <p14:tracePt t="20560" x="8566150" y="4838700"/>
          <p14:tracePt t="20577" x="8585200" y="4838700"/>
          <p14:tracePt t="20595" x="8604250" y="4826000"/>
          <p14:tracePt t="20612" x="8623300" y="4819650"/>
          <p14:tracePt t="20627" x="8655050" y="4800600"/>
          <p14:tracePt t="20644" x="8680450" y="4781550"/>
          <p14:tracePt t="20660" x="8693150" y="4768850"/>
          <p14:tracePt t="20677" x="8705850" y="4756150"/>
          <p14:tracePt t="20694" x="8712200" y="4756150"/>
          <p14:tracePt t="20710" x="8724900" y="4724400"/>
          <p14:tracePt t="20727" x="8731250" y="4705350"/>
          <p14:tracePt t="20734" x="8731250" y="4686300"/>
          <p14:tracePt t="20744" x="8737600" y="4673600"/>
          <p14:tracePt t="20760" x="8743950" y="4648200"/>
          <p14:tracePt t="20777" x="8743950" y="4629150"/>
          <p14:tracePt t="20794" x="8743950" y="4616450"/>
          <p14:tracePt t="20812" x="8743950" y="4597400"/>
          <p14:tracePt t="20829" x="8737600" y="4572000"/>
          <p14:tracePt t="20844" x="8724900" y="4559300"/>
          <p14:tracePt t="20861" x="8712200" y="4546600"/>
          <p14:tracePt t="20878" x="8699500" y="4527550"/>
          <p14:tracePt t="20894" x="8680450" y="4508500"/>
          <p14:tracePt t="20912" x="8674100" y="4495800"/>
          <p14:tracePt t="20927" x="8648700" y="4457700"/>
          <p14:tracePt t="20945" x="8629650" y="4438650"/>
          <p14:tracePt t="20960" x="8604250" y="4419600"/>
          <p14:tracePt t="20978" x="8559800" y="4394200"/>
          <p14:tracePt t="20993" x="8534400" y="4368800"/>
          <p14:tracePt t="21011" x="8489950" y="4330700"/>
          <p14:tracePt t="21027" x="8426450" y="4279900"/>
          <p14:tracePt t="21044" x="8394700" y="4260850"/>
          <p14:tracePt t="21061" x="8350250" y="4241800"/>
          <p14:tracePt t="21077" x="8318500" y="4235450"/>
          <p14:tracePt t="21093" x="8274050" y="4210050"/>
          <p14:tracePt t="21110" x="8242300" y="4203700"/>
          <p14:tracePt t="21127" x="8216900" y="4197350"/>
          <p14:tracePt t="21143" x="8185150" y="4191000"/>
          <p14:tracePt t="21160" x="8172450" y="4191000"/>
          <p14:tracePt t="21177" x="8147050" y="4191000"/>
          <p14:tracePt t="21194" x="8121650" y="4191000"/>
          <p14:tracePt t="21212" x="8102600" y="4191000"/>
          <p14:tracePt t="21228" x="8077200" y="4191000"/>
          <p14:tracePt t="21233" x="8064500" y="4191000"/>
          <p14:tracePt t="21243" x="8032750" y="4191000"/>
          <p14:tracePt t="21260" x="8013700" y="4191000"/>
          <p14:tracePt t="21277" x="7975600" y="4216400"/>
          <p14:tracePt t="21293" x="7943850" y="4235450"/>
          <p14:tracePt t="21310" x="7912100" y="4254500"/>
          <p14:tracePt t="21327" x="7886700" y="4279900"/>
          <p14:tracePt t="21344" x="7867650" y="4298950"/>
          <p14:tracePt t="21361" x="7848600" y="4324350"/>
          <p14:tracePt t="21380" x="7842250" y="4368800"/>
          <p14:tracePt t="21394" x="7842250" y="4394200"/>
          <p14:tracePt t="21412" x="7842250" y="4451350"/>
          <p14:tracePt t="21427" x="7842250" y="4508500"/>
          <p14:tracePt t="21443" x="7842250" y="4552950"/>
          <p14:tracePt t="21460" x="7867650" y="4584700"/>
          <p14:tracePt t="21477" x="7886700" y="4622800"/>
          <p14:tracePt t="21493" x="7905750" y="4635500"/>
          <p14:tracePt t="21510" x="7924800" y="4654550"/>
          <p14:tracePt t="21526" x="7937500" y="4673600"/>
          <p14:tracePt t="21543" x="7943850" y="4686300"/>
          <p14:tracePt t="21560" x="7988300" y="4718050"/>
          <p14:tracePt t="21576" x="8013700" y="4737100"/>
          <p14:tracePt t="21596" x="8058150" y="4756150"/>
          <p14:tracePt t="21610" x="8089900" y="4775200"/>
          <p14:tracePt t="21627" x="8089900" y="4794250"/>
          <p14:tracePt t="21643" x="8147050" y="4838700"/>
          <p14:tracePt t="21660" x="8210550" y="4870450"/>
          <p14:tracePt t="21676" x="8280400" y="4895850"/>
          <p14:tracePt t="21693" x="8331200" y="4914900"/>
          <p14:tracePt t="21710" x="8401050" y="4940300"/>
          <p14:tracePt t="21726" x="8445500" y="4953000"/>
          <p14:tracePt t="21732" x="8464550" y="4953000"/>
          <p14:tracePt t="21743" x="8489950" y="4953000"/>
          <p14:tracePt t="21760" x="8547100" y="4959350"/>
          <p14:tracePt t="21776" x="8585200" y="4959350"/>
          <p14:tracePt t="21793" x="8629650" y="4959350"/>
          <p14:tracePt t="21810" x="8655050" y="4959350"/>
          <p14:tracePt t="21827" x="8686800" y="4959350"/>
          <p14:tracePt t="21843" x="8718550" y="4959350"/>
          <p14:tracePt t="21860" x="8763000" y="4959350"/>
          <p14:tracePt t="21876" x="8782050" y="4959350"/>
          <p14:tracePt t="21893" x="8794750" y="4940300"/>
          <p14:tracePt t="21911" x="8813800" y="4940300"/>
          <p14:tracePt t="21927" x="8820150" y="4933950"/>
          <p14:tracePt t="21943" x="8826500" y="4927600"/>
          <p14:tracePt t="21959" x="8839200" y="4921250"/>
          <p14:tracePt t="21976" x="8851900" y="4908550"/>
          <p14:tracePt t="21993" x="8858250" y="4902200"/>
          <p14:tracePt t="22009" x="8870950" y="4889500"/>
          <p14:tracePt t="22027" x="8877300" y="4876800"/>
          <p14:tracePt t="22043" x="8877300" y="4864100"/>
          <p14:tracePt t="22059" x="8877300" y="4845050"/>
          <p14:tracePt t="22076" x="8877300" y="4826000"/>
          <p14:tracePt t="22111" x="8877300" y="4813300"/>
          <p14:tracePt t="22126" x="8877300" y="4806950"/>
          <p14:tracePt t="22144" x="8877300" y="4787900"/>
          <p14:tracePt t="22160" x="8877300" y="4775200"/>
          <p14:tracePt t="22176" x="8877300" y="4762500"/>
          <p14:tracePt t="22193" x="8877300" y="4756150"/>
          <p14:tracePt t="22209" x="8877300" y="4737100"/>
          <p14:tracePt t="22228" x="8877300" y="4724400"/>
          <p14:tracePt t="22251" x="8877300" y="4705350"/>
          <p14:tracePt t="22259" x="8877300" y="4692650"/>
          <p14:tracePt t="22276" x="8877300" y="4673600"/>
          <p14:tracePt t="22292" x="8877300" y="4654550"/>
          <p14:tracePt t="22310" x="8877300" y="4648200"/>
          <p14:tracePt t="22326" x="8877300" y="4635500"/>
          <p14:tracePt t="22343" x="8877300" y="4629150"/>
          <p14:tracePt t="22359" x="8877300" y="4622800"/>
          <p14:tracePt t="22376" x="8864600" y="4610100"/>
          <p14:tracePt t="22392" x="8858250" y="4603750"/>
          <p14:tracePt t="22411" x="8845550" y="4591050"/>
          <p14:tracePt t="22426" x="8826500" y="4578350"/>
          <p14:tracePt t="22444" x="8826500" y="4572000"/>
          <p14:tracePt t="22459" x="8801100" y="4546600"/>
          <p14:tracePt t="22477" x="8782050" y="4540250"/>
          <p14:tracePt t="22493" x="8750300" y="4521200"/>
          <p14:tracePt t="22509" x="8737600" y="4521200"/>
          <p14:tracePt t="22525" x="8705850" y="4508500"/>
          <p14:tracePt t="22542" x="8680450" y="4502150"/>
          <p14:tracePt t="22559" x="8648700" y="4489450"/>
          <p14:tracePt t="22576" x="8623300" y="4483100"/>
          <p14:tracePt t="22593" x="8604250" y="4470400"/>
          <p14:tracePt t="22609" x="8572500" y="4464050"/>
          <p14:tracePt t="22626" x="8553450" y="4445000"/>
          <p14:tracePt t="22643" x="8528050" y="4445000"/>
          <p14:tracePt t="22660" x="8496300" y="4445000"/>
          <p14:tracePt t="22675" x="8458200" y="4425950"/>
          <p14:tracePt t="22693" x="8420100" y="4425950"/>
          <p14:tracePt t="22709" x="8388350" y="4419600"/>
          <p14:tracePt t="22726" x="8356600" y="4419600"/>
          <p14:tracePt t="22732" x="8343900" y="4419600"/>
          <p14:tracePt t="22742" x="8337550" y="4419600"/>
          <p14:tracePt t="22759" x="8318500" y="4419600"/>
          <p14:tracePt t="22777" x="8305800" y="4419600"/>
          <p14:tracePt t="22792" x="8299450" y="4419600"/>
          <p14:tracePt t="22809" x="8293100" y="4419600"/>
          <p14:tracePt t="23199" x="8286750" y="4419600"/>
          <p14:tracePt t="23206" x="8286750" y="4413250"/>
          <p14:tracePt t="23215" x="8299450" y="4406900"/>
          <p14:tracePt t="23225" x="8305800" y="4400550"/>
          <p14:tracePt t="23243" x="8312150" y="4375150"/>
          <p14:tracePt t="23259" x="8324850" y="4318000"/>
          <p14:tracePt t="23275" x="8343900" y="4254500"/>
          <p14:tracePt t="23292" x="8362950" y="4222750"/>
          <p14:tracePt t="23308" x="8375650" y="4191000"/>
          <p14:tracePt t="23325" x="8407400" y="4140200"/>
          <p14:tracePt t="23342" x="8426450" y="4108450"/>
          <p14:tracePt t="23359" x="8458200" y="4064000"/>
          <p14:tracePt t="23376" x="8496300" y="4025900"/>
          <p14:tracePt t="23392" x="8547100" y="3956050"/>
          <p14:tracePt t="23408" x="8591550" y="3911600"/>
          <p14:tracePt t="23425" x="8636000" y="3867150"/>
          <p14:tracePt t="23443" x="8699500" y="3810000"/>
          <p14:tracePt t="23459" x="8750300" y="3752850"/>
          <p14:tracePt t="23475" x="8832850" y="3644900"/>
          <p14:tracePt t="23491" x="8877300" y="3600450"/>
          <p14:tracePt t="23508" x="8953500" y="3505200"/>
          <p14:tracePt t="23525" x="9004300" y="3429000"/>
          <p14:tracePt t="23541" x="9061450" y="3359150"/>
          <p14:tracePt t="23558" x="9124950" y="3270250"/>
          <p14:tracePt t="23575" x="9188450" y="3181350"/>
          <p14:tracePt t="23593" x="9239250" y="3105150"/>
          <p14:tracePt t="23608" x="9283700" y="3041650"/>
          <p14:tracePt t="23625" x="9309100" y="2978150"/>
          <p14:tracePt t="23643" x="9328150" y="2933700"/>
          <p14:tracePt t="23659" x="9340850" y="2895600"/>
          <p14:tracePt t="23675" x="9353550" y="2832100"/>
          <p14:tracePt t="23692" x="9372600" y="2768600"/>
          <p14:tracePt t="23708" x="9372600" y="2730500"/>
          <p14:tracePt t="23725" x="9372600" y="2679700"/>
          <p14:tracePt t="23741" x="9372600" y="2622550"/>
          <p14:tracePt t="23758" x="9372600" y="2584450"/>
          <p14:tracePt t="23775" x="9372600" y="2540000"/>
          <p14:tracePt t="23791" x="9372600" y="2501900"/>
          <p14:tracePt t="23808" x="9372600" y="2476500"/>
          <p14:tracePt t="23824" x="9372600" y="2444750"/>
          <p14:tracePt t="23841" x="9372600" y="2419350"/>
          <p14:tracePt t="23860" x="9372600" y="2387600"/>
          <p14:tracePt t="23876" x="9372600" y="2368550"/>
          <p14:tracePt t="23892" x="9321800" y="2330450"/>
          <p14:tracePt t="23909" x="9283700" y="2298700"/>
          <p14:tracePt t="23925" x="9245600" y="2279650"/>
          <p14:tracePt t="23942" x="9188450" y="2247900"/>
          <p14:tracePt t="23958" x="9131300" y="2235200"/>
          <p14:tracePt t="23978" x="9055100" y="2197100"/>
          <p14:tracePt t="23992" x="9004300" y="2184400"/>
          <p14:tracePt t="24009" x="8940800" y="2159000"/>
          <p14:tracePt t="24024" x="8896350" y="2159000"/>
          <p14:tracePt t="24041" x="8845550" y="2139950"/>
          <p14:tracePt t="24060" x="8820150" y="2133600"/>
          <p14:tracePt t="24075" x="8782050" y="2133600"/>
          <p14:tracePt t="24092" x="8750300" y="2133600"/>
          <p14:tracePt t="24108" x="8724900" y="2133600"/>
          <p14:tracePt t="24124" x="8699500" y="2133600"/>
          <p14:tracePt t="24141" x="8667750" y="2133600"/>
          <p14:tracePt t="24158" x="8642350" y="2139950"/>
          <p14:tracePt t="24174" x="8616950" y="2152650"/>
          <p14:tracePt t="24191" x="8591550" y="2178050"/>
          <p14:tracePt t="24207" x="8559800" y="2209800"/>
          <p14:tracePt t="24224" x="8540750" y="2254250"/>
          <p14:tracePt t="24231" x="8534400" y="2273300"/>
          <p14:tracePt t="24241" x="8521700" y="2286000"/>
          <p14:tracePt t="24258" x="8502650" y="2330450"/>
          <p14:tracePt t="24275" x="8496300" y="2368550"/>
          <p14:tracePt t="24292" x="8477250" y="2432050"/>
          <p14:tracePt t="24307" x="8477250" y="2482850"/>
          <p14:tracePt t="24324" x="8477250" y="2514600"/>
          <p14:tracePt t="24342" x="8477250" y="2552700"/>
          <p14:tracePt t="24358" x="8477250" y="2584450"/>
          <p14:tracePt t="24375" x="8477250" y="2635250"/>
          <p14:tracePt t="24391" x="8477250" y="2673350"/>
          <p14:tracePt t="24407" x="8483600" y="2717800"/>
          <p14:tracePt t="24424" x="8489950" y="2768600"/>
          <p14:tracePt t="24441" x="8521700" y="2819400"/>
          <p14:tracePt t="24457" x="8534400" y="2851150"/>
          <p14:tracePt t="24475" x="8559800" y="2889250"/>
          <p14:tracePt t="24491" x="8591550" y="2914650"/>
          <p14:tracePt t="24507" x="8629650" y="2952750"/>
          <p14:tracePt t="24524" x="8642350" y="2965450"/>
          <p14:tracePt t="24541" x="8680450" y="2984500"/>
          <p14:tracePt t="24557" x="8686800" y="2997200"/>
          <p14:tracePt t="24574" x="8731250" y="3028950"/>
          <p14:tracePt t="24591" x="8756650" y="3035300"/>
          <p14:tracePt t="24607" x="8813800" y="3060700"/>
          <p14:tracePt t="24624" x="8864600" y="3060700"/>
          <p14:tracePt t="24640" x="8934450" y="3079750"/>
          <p14:tracePt t="24657" x="9029700" y="3098800"/>
          <p14:tracePt t="24675" x="9105900" y="3111500"/>
          <p14:tracePt t="24692" x="9163050" y="3111500"/>
          <p14:tracePt t="24707" x="9232900" y="3111500"/>
          <p14:tracePt t="24724" x="9283700" y="3111500"/>
          <p14:tracePt t="24740" x="9321800" y="3111500"/>
          <p14:tracePt t="24757" x="9359900" y="3111500"/>
          <p14:tracePt t="24775" x="9429750" y="3086100"/>
          <p14:tracePt t="24790" x="9499600" y="3060700"/>
          <p14:tracePt t="24807" x="9531350" y="3054350"/>
          <p14:tracePt t="24824" x="9607550" y="3016250"/>
          <p14:tracePt t="24840" x="9664700" y="2984500"/>
          <p14:tracePt t="24858" x="9721850" y="2959100"/>
          <p14:tracePt t="24876" x="9779000" y="2901950"/>
          <p14:tracePt t="24892" x="9791700" y="2889250"/>
          <p14:tracePt t="24909" x="9817100" y="2825750"/>
          <p14:tracePt t="24924" x="9817100" y="2800350"/>
          <p14:tracePt t="24941" x="9817100" y="2743200"/>
          <p14:tracePt t="24957" x="9817100" y="2692400"/>
          <p14:tracePt t="24975" x="9817100" y="2635250"/>
          <p14:tracePt t="24991" x="9772650" y="2559050"/>
          <p14:tracePt t="25008" x="9747250" y="2508250"/>
          <p14:tracePt t="25025" x="9702800" y="2444750"/>
          <p14:tracePt t="25040" x="9677400" y="2400300"/>
          <p14:tracePt t="25057" x="9658350" y="2368550"/>
          <p14:tracePt t="25074" x="9626600" y="2324100"/>
          <p14:tracePt t="25092" x="9588500" y="2286000"/>
          <p14:tracePt t="25108" x="9569450" y="2273300"/>
          <p14:tracePt t="25123" x="9544050" y="2247900"/>
          <p14:tracePt t="25140" x="9505950" y="2247900"/>
          <p14:tracePt t="25157" x="9480550" y="2235200"/>
          <p14:tracePt t="25173" x="9467850" y="2235200"/>
          <p14:tracePt t="25190" x="9448800" y="2235200"/>
          <p14:tracePt t="25207" x="9436100" y="2235200"/>
          <p14:tracePt t="25312" x="9429750" y="2241550"/>
          <p14:tracePt t="25319" x="9423400" y="2247900"/>
          <p14:tracePt t="25328" x="9423400" y="2254250"/>
          <p14:tracePt t="25340" x="9410700" y="2266950"/>
          <p14:tracePt t="25357" x="9404350" y="2279650"/>
          <p14:tracePt t="25373" x="9391650" y="2305050"/>
          <p14:tracePt t="25390" x="9353550" y="2330450"/>
          <p14:tracePt t="25407" x="9309100" y="2349500"/>
          <p14:tracePt t="25423" x="9277350" y="2362200"/>
          <p14:tracePt t="25440" x="9245600" y="2368550"/>
          <p14:tracePt t="25457" x="9239250" y="2368550"/>
          <p14:tracePt t="25487" x="9232900" y="2368550"/>
          <p14:tracePt t="25496" x="9226550" y="2368550"/>
          <p14:tracePt t="25507" x="9213850" y="2362200"/>
          <p14:tracePt t="25523" x="9137650" y="2330450"/>
          <p14:tracePt t="25542" x="9080500" y="2305050"/>
          <p14:tracePt t="25556" x="9004300" y="2279650"/>
          <p14:tracePt t="25573" x="8902700" y="2273300"/>
          <p14:tracePt t="25590" x="8820150" y="2273300"/>
          <p14:tracePt t="25606" x="8718550" y="2273300"/>
          <p14:tracePt t="25623" x="8636000" y="2298700"/>
          <p14:tracePt t="25640" x="8585200" y="2349500"/>
          <p14:tracePt t="25659" x="8515350" y="2419350"/>
          <p14:tracePt t="25674" x="8502650" y="2438400"/>
          <p14:tracePt t="25692" x="8489950" y="2501900"/>
          <p14:tracePt t="25708" x="8489950" y="2540000"/>
          <p14:tracePt t="25723" x="8483600" y="2622550"/>
          <p14:tracePt t="25740" x="8483600" y="2673350"/>
          <p14:tracePt t="25756" x="8483600" y="2711450"/>
          <p14:tracePt t="25773" x="8483600" y="2749550"/>
          <p14:tracePt t="25790" x="8483600" y="2768600"/>
          <p14:tracePt t="25806" x="8483600" y="2774950"/>
          <p14:tracePt t="25823" x="8483600" y="2787650"/>
          <p14:tracePt t="25840" x="8483600" y="2806700"/>
          <p14:tracePt t="25857" x="8483600" y="2838450"/>
          <p14:tracePt t="25873" x="8483600" y="2857500"/>
          <p14:tracePt t="25890" x="8483600" y="2863850"/>
          <p14:tracePt t="26015" x="8483600" y="2876550"/>
          <p14:tracePt t="26032" x="8483600" y="2882900"/>
          <p14:tracePt t="26054" x="8483600" y="2895600"/>
          <p14:tracePt t="26063" x="8483600" y="2901950"/>
          <p14:tracePt t="26073" x="8470900" y="2908300"/>
          <p14:tracePt t="26090" x="8464550" y="2933700"/>
          <p14:tracePt t="26107" x="8451850" y="2971800"/>
          <p14:tracePt t="26122" x="8451850" y="3003550"/>
          <p14:tracePt t="26139" x="8451850" y="3028950"/>
          <p14:tracePt t="26172" x="8451850" y="3041650"/>
          <p14:tracePt t="26271" x="8451850" y="3028950"/>
          <p14:tracePt t="26280" x="8451850" y="3022600"/>
          <p14:tracePt t="26289" x="8451850" y="3009900"/>
          <p14:tracePt t="26306" x="8451850" y="2984500"/>
          <p14:tracePt t="26323" x="8451850" y="2971800"/>
          <p14:tracePt t="26339" x="8458200" y="2965450"/>
          <p14:tracePt t="26356" x="8489950" y="2940050"/>
          <p14:tracePt t="26372" x="8521700" y="2940050"/>
          <p14:tracePt t="26389" x="8559800" y="2940050"/>
          <p14:tracePt t="26406" x="8616950" y="2940050"/>
          <p14:tracePt t="26422" x="8636000" y="2933700"/>
          <p14:tracePt t="26439" x="8655050" y="2933700"/>
          <p14:tracePt t="26456" x="8674100" y="2927350"/>
          <p14:tracePt t="26472" x="8712200" y="2914650"/>
          <p14:tracePt t="26489" x="8750300" y="2901950"/>
          <p14:tracePt t="26508" x="8807450" y="2870200"/>
          <p14:tracePt t="26523" x="8820150" y="2863850"/>
          <p14:tracePt t="26541" x="8845550" y="2838450"/>
          <p14:tracePt t="26556" x="8851900" y="2787650"/>
          <p14:tracePt t="26572" x="8851900" y="2730500"/>
          <p14:tracePt t="26589" x="8845550" y="2667000"/>
          <p14:tracePt t="26606" x="8775700" y="2565400"/>
          <p14:tracePt t="26622" x="8642350" y="2444750"/>
          <p14:tracePt t="26639" x="8489950" y="2324100"/>
          <p14:tracePt t="26656" x="8350250" y="2235200"/>
          <p14:tracePt t="26673" x="8261350" y="2178050"/>
          <p14:tracePt t="26689" x="8216900" y="2165350"/>
          <p14:tracePt t="26708" x="8185150" y="2165350"/>
          <p14:tracePt t="26723" x="8172450" y="2165350"/>
          <p14:tracePt t="26728" x="8140700" y="2165350"/>
          <p14:tracePt t="26739" x="8121650" y="2165350"/>
          <p14:tracePt t="26756" x="8026400" y="2165350"/>
          <p14:tracePt t="26772" x="7905750" y="2197100"/>
          <p14:tracePt t="26789" x="7816850" y="2241550"/>
          <p14:tracePt t="26805" x="7740650" y="2273300"/>
          <p14:tracePt t="26822" x="7696200" y="2330450"/>
          <p14:tracePt t="26839" x="7645400" y="2393950"/>
          <p14:tracePt t="26855" x="7613650" y="2489200"/>
          <p14:tracePt t="26872" x="7581900" y="2603500"/>
          <p14:tracePt t="26889" x="7562850" y="2705100"/>
          <p14:tracePt t="26905" x="7562850" y="2832100"/>
          <p14:tracePt t="26924" x="7562850" y="2990850"/>
          <p14:tracePt t="26940" x="7594600" y="3130550"/>
          <p14:tracePt t="26956" x="7708900" y="3295650"/>
          <p14:tracePt t="26972" x="7804150" y="3397250"/>
          <p14:tracePt t="26990" x="7912100" y="3486150"/>
          <p14:tracePt t="27005" x="8001000" y="3536950"/>
          <p14:tracePt t="27022" x="8115300" y="3613150"/>
          <p14:tracePt t="27040" x="8248650" y="3683000"/>
          <p14:tracePt t="27055" x="8401050" y="3765550"/>
          <p14:tracePt t="27073" x="8521700" y="3822700"/>
          <p14:tracePt t="27089" x="8674100" y="3879850"/>
          <p14:tracePt t="27105" x="8807450" y="3937000"/>
          <p14:tracePt t="27123" x="8890000" y="3962400"/>
          <p14:tracePt t="27140" x="8966200" y="3987800"/>
          <p14:tracePt t="27156" x="9036050" y="3987800"/>
          <p14:tracePt t="27172" x="9093200" y="3987800"/>
          <p14:tracePt t="27188" x="9163050" y="3987800"/>
          <p14:tracePt t="27205" x="9277350" y="3987800"/>
          <p14:tracePt t="27222" x="9417050" y="3987800"/>
          <p14:tracePt t="27229" x="9499600" y="3962400"/>
          <p14:tracePt t="27238" x="9575800" y="3956050"/>
          <p14:tracePt t="27255" x="9709150" y="3937000"/>
          <p14:tracePt t="27272" x="9848850" y="3911600"/>
          <p14:tracePt t="27288" x="9950450" y="3873500"/>
          <p14:tracePt t="27305" x="10026650" y="3822700"/>
          <p14:tracePt t="27322" x="10083800" y="3771900"/>
          <p14:tracePt t="27339" x="10128250" y="3727450"/>
          <p14:tracePt t="27355" x="10172700" y="3644900"/>
          <p14:tracePt t="27372" x="10204450" y="3581400"/>
          <p14:tracePt t="27389" x="10217150" y="3536950"/>
          <p14:tracePt t="27407" x="10223500" y="3473450"/>
          <p14:tracePt t="27422" x="10242550" y="3416300"/>
          <p14:tracePt t="27439" x="10248900" y="3359150"/>
          <p14:tracePt t="27456" x="10248900" y="3308350"/>
          <p14:tracePt t="27472" x="10248900" y="3251200"/>
          <p14:tracePt t="27489" x="10248900" y="3219450"/>
          <p14:tracePt t="27505" x="10248900" y="3181350"/>
          <p14:tracePt t="27521" x="10223500" y="3124200"/>
          <p14:tracePt t="27539" x="10204450" y="3067050"/>
          <p14:tracePt t="27555" x="10160000" y="2990850"/>
          <p14:tracePt t="27571" x="10134600" y="2959100"/>
          <p14:tracePt t="27588" x="10109200" y="2914650"/>
          <p14:tracePt t="27605" x="10071100" y="2863850"/>
          <p14:tracePt t="27622" x="10039350" y="2800350"/>
          <p14:tracePt t="27638" x="10007600" y="2762250"/>
          <p14:tracePt t="27655" x="9982200" y="2717800"/>
          <p14:tracePt t="27672" x="9950450" y="2686050"/>
          <p14:tracePt t="27688" x="9925050" y="2635250"/>
          <p14:tracePt t="27708" x="9861550" y="2571750"/>
          <p14:tracePt t="27724" x="9836150" y="2546350"/>
          <p14:tracePt t="27739" x="9804400" y="2520950"/>
          <p14:tracePt t="27755" x="9753600" y="2482850"/>
          <p14:tracePt t="27772" x="9677400" y="2432050"/>
          <p14:tracePt t="27788" x="9588500" y="2381250"/>
          <p14:tracePt t="27805" x="9474200" y="2324100"/>
          <p14:tracePt t="27821" x="9372600" y="2247900"/>
          <p14:tracePt t="27838" x="9232900" y="2178050"/>
          <p14:tracePt t="27854" x="9099550" y="2120900"/>
          <p14:tracePt t="27871" x="9023350" y="2070100"/>
          <p14:tracePt t="27889" x="8909050" y="2012950"/>
          <p14:tracePt t="27904" x="8839200" y="1987550"/>
          <p14:tracePt t="27922" x="8775700" y="1968500"/>
          <p14:tracePt t="27939" x="8705850" y="1943100"/>
          <p14:tracePt t="27955" x="8623300" y="1924050"/>
          <p14:tracePt t="27971" x="8407400" y="1924050"/>
          <p14:tracePt t="27988" x="8293100" y="1924050"/>
          <p14:tracePt t="28004" x="8197850" y="1949450"/>
          <p14:tracePt t="28021" x="8128000" y="1987550"/>
          <p14:tracePt t="28038" x="8064500" y="2025650"/>
          <p14:tracePt t="28054" x="8032750" y="2070100"/>
          <p14:tracePt t="28071" x="7988300" y="2127250"/>
          <p14:tracePt t="28088" x="7969250" y="2165350"/>
          <p14:tracePt t="28104" x="7950200" y="2209800"/>
          <p14:tracePt t="28121" x="7937500" y="2260600"/>
          <p14:tracePt t="28140" x="7912100" y="2343150"/>
          <p14:tracePt t="28156" x="7899400" y="2393950"/>
          <p14:tracePt t="28172" x="7886700" y="2444750"/>
          <p14:tracePt t="28188" x="7880350" y="2514600"/>
          <p14:tracePt t="28205" x="7880350" y="2552700"/>
          <p14:tracePt t="28221" x="7880350" y="2565400"/>
          <p14:tracePt t="28227" x="7880350" y="2578100"/>
          <p14:tracePt t="28239" x="7880350" y="2597150"/>
          <p14:tracePt t="28254" x="7880350" y="2622550"/>
          <p14:tracePt t="28272" x="7880350" y="2641600"/>
          <p14:tracePt t="28289" x="7880350" y="2679700"/>
          <p14:tracePt t="28305" x="7867650" y="2724150"/>
          <p14:tracePt t="28323" x="7867650" y="2838450"/>
          <p14:tracePt t="28338" x="7867650" y="2857500"/>
          <p14:tracePt t="28355" x="7867650" y="2921000"/>
          <p14:tracePt t="28371" x="7867650" y="2984500"/>
          <p14:tracePt t="28388" x="7867650" y="3016250"/>
          <p14:tracePt t="28405" x="7867650" y="3048000"/>
          <p14:tracePt t="28421" x="7867650" y="3054350"/>
          <p14:tracePt t="28437" x="7867650" y="3060700"/>
          <p14:tracePt t="28583" x="7867650" y="3073400"/>
          <p14:tracePt t="28601" x="7867650" y="3079750"/>
          <p14:tracePt t="28616" x="7867650" y="3098800"/>
          <p14:tracePt t="28622" x="7867650" y="3105150"/>
          <p14:tracePt t="28637" x="7867650" y="3124200"/>
          <p14:tracePt t="28654" x="7861300" y="3168650"/>
          <p14:tracePt t="28670" x="7848600" y="3187700"/>
          <p14:tracePt t="28687" x="7835900" y="3232150"/>
          <p14:tracePt t="28704" x="7829550" y="3251200"/>
          <p14:tracePt t="28723" x="7823200" y="3270250"/>
          <p14:tracePt t="28728" x="7823200" y="3282950"/>
          <p14:tracePt t="28750" x="7816850" y="3295650"/>
          <p14:tracePt t="28768" x="7810500" y="3302000"/>
          <p14:tracePt t="28790" x="7810500" y="33083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1" descr="Lentejas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3"/>
            <a:ext cx="8569325" cy="3730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n-US" smtClean="0"/>
              <a:t>Lentejas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51088" y="3284538"/>
            <a:ext cx="693737" cy="369887"/>
          </a:xfrm>
          <a:solidFill>
            <a:schemeClr val="bg1"/>
          </a:solidFill>
          <a:ln cap="flat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n-US" sz="2000" smtClean="0"/>
              <a:t>100g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9048750" y="2852738"/>
            <a:ext cx="9271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>
                <a:latin typeface="Verdana" panose="020B0604030504040204" pitchFamily="34" charset="0"/>
              </a:rPr>
              <a:t>245g </a:t>
            </a:r>
          </a:p>
        </p:txBody>
      </p:sp>
      <p:sp>
        <p:nvSpPr>
          <p:cNvPr id="53254" name="Line 7"/>
          <p:cNvSpPr>
            <a:spLocks noChangeShapeType="1"/>
          </p:cNvSpPr>
          <p:nvPr/>
        </p:nvSpPr>
        <p:spPr bwMode="auto">
          <a:xfrm>
            <a:off x="1666875" y="1484313"/>
            <a:ext cx="8893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2855913" y="2781300"/>
            <a:ext cx="1911350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/>
              <a:t>Crudas (en seco)</a:t>
            </a:r>
          </a:p>
        </p:txBody>
      </p:sp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7824788" y="4868863"/>
            <a:ext cx="2085975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/>
              <a:t>Cocidas (hervidas)</a:t>
            </a:r>
          </a:p>
        </p:txBody>
      </p:sp>
      <p:sp>
        <p:nvSpPr>
          <p:cNvPr id="9" name="5 CuadroTexto"/>
          <p:cNvSpPr txBox="1"/>
          <p:nvPr/>
        </p:nvSpPr>
        <p:spPr>
          <a:xfrm>
            <a:off x="4531541" y="5549214"/>
            <a:ext cx="235006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AR" sz="2400" dirty="0" smtClean="0"/>
              <a:t>59 /60 </a:t>
            </a:r>
            <a:r>
              <a:rPr lang="es-AR" sz="2400" dirty="0"/>
              <a:t>gr de HC.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204232"/>
      </p:ext>
    </p:extLst>
  </p:cSld>
  <p:clrMapOvr>
    <a:masterClrMapping/>
  </p:clrMapOvr>
  <p:transition advTm="57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3752" x="7810500" y="3321050"/>
          <p14:tracePt t="3758" x="7804150" y="3327400"/>
          <p14:tracePt t="3769" x="7702550" y="3302000"/>
          <p14:tracePt t="3786" x="7435850" y="3225800"/>
          <p14:tracePt t="3802" x="7118350" y="3168650"/>
          <p14:tracePt t="3819" x="6667500" y="3155950"/>
          <p14:tracePt t="3835" x="6121400" y="3155950"/>
          <p14:tracePt t="3852" x="5676900" y="3219450"/>
          <p14:tracePt t="3869" x="5543550" y="3244850"/>
          <p14:tracePt t="3885" x="5416550" y="3295650"/>
          <p14:tracePt t="3902" x="5314950" y="3359150"/>
          <p14:tracePt t="3919" x="5187950" y="3429000"/>
          <p14:tracePt t="3936" x="5086350" y="3486150"/>
          <p14:tracePt t="3952" x="4972050" y="3568700"/>
          <p14:tracePt t="3969" x="4806950" y="3670300"/>
          <p14:tracePt t="3986" x="4597400" y="3803650"/>
          <p14:tracePt t="4002" x="4387850" y="3898900"/>
          <p14:tracePt t="4019" x="4197350" y="3987800"/>
          <p14:tracePt t="4036" x="4006850" y="4114800"/>
          <p14:tracePt t="4052" x="3860800" y="4203700"/>
          <p14:tracePt t="4071" x="3721100" y="4305300"/>
          <p14:tracePt t="4087" x="3594100" y="4394200"/>
          <p14:tracePt t="4103" x="3524250" y="4464050"/>
          <p14:tracePt t="4119" x="3498850" y="4489450"/>
          <p14:tracePt t="4135" x="3473450" y="4552950"/>
          <p14:tracePt t="4153" x="3429000" y="4629150"/>
          <p14:tracePt t="4169" x="3429000" y="4692650"/>
          <p14:tracePt t="4186" x="3429000" y="4775200"/>
          <p14:tracePt t="4203" x="3429000" y="4838700"/>
          <p14:tracePt t="4219" x="3429000" y="4870450"/>
          <p14:tracePt t="4225" x="3441700" y="4883150"/>
          <p14:tracePt t="4235" x="3441700" y="4889500"/>
          <p14:tracePt t="4252" x="3479800" y="4914900"/>
          <p14:tracePt t="4269" x="3549650" y="4953000"/>
          <p14:tracePt t="4286" x="3651250" y="5003800"/>
          <p14:tracePt t="4303" x="3803650" y="5060950"/>
          <p14:tracePt t="4319" x="3937000" y="5080000"/>
          <p14:tracePt t="4335" x="4076700" y="5080000"/>
          <p14:tracePt t="4352" x="4152900" y="5073650"/>
          <p14:tracePt t="4369" x="4210050" y="5035550"/>
          <p14:tracePt t="4385" x="4254500" y="4991100"/>
          <p14:tracePt t="4403" x="4292600" y="4940300"/>
          <p14:tracePt t="4420" x="4343400" y="4864100"/>
          <p14:tracePt t="4436" x="4394200" y="4775200"/>
          <p14:tracePt t="4452" x="4483100" y="4654550"/>
          <p14:tracePt t="4470" x="4540250" y="4546600"/>
          <p14:tracePt t="4487" x="4597400" y="4432300"/>
          <p14:tracePt t="4503" x="4679950" y="4260850"/>
          <p14:tracePt t="4520" x="4705350" y="4152900"/>
          <p14:tracePt t="4536" x="4730750" y="4032250"/>
          <p14:tracePt t="4552" x="4743450" y="3930650"/>
          <p14:tracePt t="4569" x="4743450" y="3829050"/>
          <p14:tracePt t="4585" x="4730750" y="3746500"/>
          <p14:tracePt t="4603" x="4660900" y="3651250"/>
          <p14:tracePt t="4619" x="4597400" y="3562350"/>
          <p14:tracePt t="4635" x="4552950" y="3517900"/>
          <p14:tracePt t="4652" x="4508500" y="3473450"/>
          <p14:tracePt t="4668" x="4432300" y="3409950"/>
          <p14:tracePt t="4686" x="4343400" y="3384550"/>
          <p14:tracePt t="4702" x="4171950" y="3340100"/>
          <p14:tracePt t="4718" x="4064000" y="3314700"/>
          <p14:tracePt t="4736" x="3930650" y="3282950"/>
          <p14:tracePt t="4752" x="3810000" y="3257550"/>
          <p14:tracePt t="4768" x="3714750" y="3232150"/>
          <p14:tracePt t="4785" x="3644900" y="3225800"/>
          <p14:tracePt t="4802" x="3575050" y="3206750"/>
          <p14:tracePt t="4818" x="3505200" y="3206750"/>
          <p14:tracePt t="4835" x="3409950" y="3187700"/>
          <p14:tracePt t="4852" x="3282950" y="3175000"/>
          <p14:tracePt t="4868" x="3149600" y="3175000"/>
          <p14:tracePt t="4885" x="3048000" y="3175000"/>
          <p14:tracePt t="4902" x="2933700" y="3175000"/>
          <p14:tracePt t="4920" x="2819400" y="3175000"/>
          <p14:tracePt t="4936" x="2736850" y="3206750"/>
          <p14:tracePt t="4952" x="2647950" y="3244850"/>
          <p14:tracePt t="4968" x="2559050" y="3289300"/>
          <p14:tracePt t="4985" x="2495550" y="3359150"/>
          <p14:tracePt t="5002" x="2400300" y="3448050"/>
          <p14:tracePt t="5018" x="2311400" y="3556000"/>
          <p14:tracePt t="5035" x="2247900" y="3657600"/>
          <p14:tracePt t="5052" x="2178050" y="3784600"/>
          <p14:tracePt t="5068" x="2120900" y="3917950"/>
          <p14:tracePt t="5086" x="2076450" y="4051300"/>
          <p14:tracePt t="5102" x="2044700" y="4184650"/>
          <p14:tracePt t="5118" x="2019300" y="4368800"/>
          <p14:tracePt t="5135" x="2019300" y="4483100"/>
          <p14:tracePt t="5151" x="2019300" y="4603750"/>
          <p14:tracePt t="5168" x="2019300" y="4692650"/>
          <p14:tracePt t="5186" x="2044700" y="4826000"/>
          <p14:tracePt t="5201" x="2095500" y="4940300"/>
          <p14:tracePt t="5219" x="2127250" y="5022850"/>
          <p14:tracePt t="5224" x="2152650" y="5080000"/>
          <p14:tracePt t="5234" x="2171700" y="5124450"/>
          <p14:tracePt t="5252" x="2222500" y="5187950"/>
          <p14:tracePt t="5268" x="2292350" y="5257800"/>
          <p14:tracePt t="5287" x="2368550" y="5321300"/>
          <p14:tracePt t="5303" x="2457450" y="5372100"/>
          <p14:tracePt t="5319" x="2584450" y="5416550"/>
          <p14:tracePt t="5335" x="2686050" y="5441950"/>
          <p14:tracePt t="5351" x="2781300" y="5473700"/>
          <p14:tracePt t="5368" x="2895600" y="5499100"/>
          <p14:tracePt t="5385" x="3009900" y="5499100"/>
          <p14:tracePt t="5401" x="3136900" y="5505450"/>
          <p14:tracePt t="5418" x="3238500" y="5505450"/>
          <p14:tracePt t="5435" x="3359150" y="5505450"/>
          <p14:tracePt t="5451" x="3448050" y="5505450"/>
          <p14:tracePt t="5469" x="3568700" y="5492750"/>
          <p14:tracePt t="5488" x="3752850" y="5435600"/>
          <p14:tracePt t="5503" x="3822700" y="5416550"/>
          <p14:tracePt t="5518" x="3943350" y="5378450"/>
          <p14:tracePt t="5535" x="4133850" y="5321300"/>
          <p14:tracePt t="5551" x="4241800" y="5276850"/>
          <p14:tracePt t="5568" x="4349750" y="5238750"/>
          <p14:tracePt t="5585" x="4438650" y="5194300"/>
          <p14:tracePt t="5601" x="4489450" y="5175250"/>
          <p14:tracePt t="5618" x="4552950" y="5130800"/>
          <p14:tracePt t="5635" x="4635500" y="5080000"/>
          <p14:tracePt t="5651" x="4699000" y="5035550"/>
          <p14:tracePt t="5668" x="4775200" y="4984750"/>
          <p14:tracePt t="5687" x="4857750" y="4914900"/>
          <p14:tracePt t="5702" x="4870450" y="4895850"/>
          <p14:tracePt t="5718" x="4914900" y="4851400"/>
          <p14:tracePt t="5723" x="4921250" y="4838700"/>
          <p14:tracePt t="5734" x="4946650" y="4775200"/>
          <p14:tracePt t="5751" x="4959350" y="4705350"/>
          <p14:tracePt t="5768" x="4959350" y="4616450"/>
          <p14:tracePt t="5784" x="4959350" y="4521200"/>
          <p14:tracePt t="5801" x="4927600" y="4413250"/>
          <p14:tracePt t="5818" x="4895850" y="4330700"/>
          <p14:tracePt t="5834" x="4845050" y="4260850"/>
          <p14:tracePt t="5851" x="4794250" y="4184650"/>
          <p14:tracePt t="5868" x="4743450" y="4127500"/>
          <p14:tracePt t="5884" x="4686300" y="4070350"/>
          <p14:tracePt t="5902" x="4629150" y="4000500"/>
          <p14:tracePt t="5920" x="4572000" y="3962400"/>
          <p14:tracePt t="5935" x="4470400" y="3917950"/>
          <p14:tracePt t="5951" x="4381500" y="3886200"/>
          <p14:tracePt t="5968" x="4311650" y="3848100"/>
          <p14:tracePt t="5985" x="4229100" y="3835400"/>
          <p14:tracePt t="6001" x="4140200" y="3810000"/>
          <p14:tracePt t="6018" x="4083050" y="3790950"/>
          <p14:tracePt t="6035" x="4032250" y="3771900"/>
          <p14:tracePt t="6052" x="4000500" y="3771900"/>
          <p14:tracePt t="6067" x="3949700" y="3765550"/>
          <p14:tracePt t="6084" x="3892550" y="3765550"/>
          <p14:tracePt t="6101" x="3835400" y="3765550"/>
          <p14:tracePt t="6118" x="3778250" y="3765550"/>
          <p14:tracePt t="6135" x="3689350" y="3765550"/>
          <p14:tracePt t="6151" x="3606800" y="3790950"/>
          <p14:tracePt t="6168" x="3543300" y="3822700"/>
          <p14:tracePt t="6184" x="3479800" y="3860800"/>
          <p14:tracePt t="6201" x="3435350" y="3892550"/>
          <p14:tracePt t="6218" x="3390900" y="3930650"/>
          <p14:tracePt t="6225" x="3384550" y="3930650"/>
          <p14:tracePt t="6236" x="3378200" y="3937000"/>
          <p14:tracePt t="6251" x="3365500" y="3956050"/>
          <p14:tracePt t="6267" x="3365500" y="3962400"/>
          <p14:tracePt t="6401" x="3365500" y="3956050"/>
          <p14:tracePt t="6417" x="3365500" y="3949700"/>
          <p14:tracePt t="6442" x="3365500" y="3937000"/>
          <p14:tracePt t="6466" x="3371850" y="3930650"/>
          <p14:tracePt t="6485" x="3384550" y="3917950"/>
          <p14:tracePt t="6514" x="3390900" y="3917950"/>
          <p14:tracePt t="6954" x="3384550" y="3943350"/>
          <p14:tracePt t="6961" x="3378200" y="3975100"/>
          <p14:tracePt t="6969" x="3359150" y="4019550"/>
          <p14:tracePt t="6984" x="3302000" y="4127500"/>
          <p14:tracePt t="7000" x="3276600" y="4216400"/>
          <p14:tracePt t="7017" x="3251200" y="4286250"/>
          <p14:tracePt t="7033" x="3251200" y="4356100"/>
          <p14:tracePt t="7050" x="3251200" y="4419600"/>
          <p14:tracePt t="7068" x="3263900" y="4540250"/>
          <p14:tracePt t="7083" x="3378200" y="4667250"/>
          <p14:tracePt t="7100" x="3517900" y="4806950"/>
          <p14:tracePt t="7119" x="3771900" y="4953000"/>
          <p14:tracePt t="7134" x="3892550" y="4984750"/>
          <p14:tracePt t="7150" x="4216400" y="5060950"/>
          <p14:tracePt t="7166" x="4381500" y="5060950"/>
          <p14:tracePt t="7184" x="4508500" y="5060950"/>
          <p14:tracePt t="7200" x="4578350" y="5048250"/>
          <p14:tracePt t="7216" x="4654550" y="5003800"/>
          <p14:tracePt t="7234" x="4730750" y="4953000"/>
          <p14:tracePt t="7241" x="4775200" y="4940300"/>
          <p14:tracePt t="7250" x="4806950" y="4902200"/>
          <p14:tracePt t="7266" x="4876800" y="4857750"/>
          <p14:tracePt t="7283" x="4946650" y="4794250"/>
          <p14:tracePt t="7304" x="5054600" y="4699000"/>
          <p14:tracePt t="7318" x="5073650" y="4679950"/>
          <p14:tracePt t="7334" x="5105400" y="4597400"/>
          <p14:tracePt t="7350" x="5118100" y="4514850"/>
          <p14:tracePt t="7366" x="5130800" y="4362450"/>
          <p14:tracePt t="7383" x="5130800" y="4292600"/>
          <p14:tracePt t="7400" x="5092700" y="4203700"/>
          <p14:tracePt t="7416" x="5041900" y="4114800"/>
          <p14:tracePt t="7434" x="4991100" y="4051300"/>
          <p14:tracePt t="7450" x="4921250" y="3981450"/>
          <p14:tracePt t="7466" x="4876800" y="3943350"/>
          <p14:tracePt t="7485" x="4775200" y="3898900"/>
          <p14:tracePt t="7500" x="4699000" y="3867150"/>
          <p14:tracePt t="7519" x="4578350" y="3841750"/>
          <p14:tracePt t="7534" x="4552950" y="3841750"/>
          <p14:tracePt t="7550" x="4508500" y="3841750"/>
          <p14:tracePt t="7567" x="4419600" y="3822700"/>
          <p14:tracePt t="7584" x="4362450" y="3822700"/>
          <p14:tracePt t="7599" x="4298950" y="3822700"/>
          <p14:tracePt t="7617" x="4235450" y="3841750"/>
          <p14:tracePt t="7634" x="4152900" y="3867150"/>
          <p14:tracePt t="7650" x="4064000" y="3898900"/>
          <p14:tracePt t="7666" x="3975100" y="3943350"/>
          <p14:tracePt t="7683" x="3892550" y="3968750"/>
          <p14:tracePt t="7703" x="3829050" y="3994150"/>
          <p14:tracePt t="7717" x="3816350" y="4013200"/>
          <p14:tracePt t="7722" x="3803650" y="4025900"/>
          <p14:tracePt t="7735" x="3797300" y="4044950"/>
          <p14:tracePt t="7751" x="3771900" y="4108450"/>
          <p14:tracePt t="7766" x="3771900" y="4178300"/>
          <p14:tracePt t="7783" x="3771900" y="4216400"/>
          <p14:tracePt t="7800" x="3778250" y="4254500"/>
          <p14:tracePt t="7817" x="3784600" y="4260850"/>
          <p14:tracePt t="7833" x="3797300" y="4267200"/>
          <p14:tracePt t="7849" x="3810000" y="4267200"/>
          <p14:tracePt t="7866" x="3835400" y="4267200"/>
          <p14:tracePt t="7883" x="3886200" y="4267200"/>
          <p14:tracePt t="7899" x="3930650" y="4267200"/>
          <p14:tracePt t="7916" x="3987800" y="4241800"/>
          <p14:tracePt t="7933" x="4013200" y="4222750"/>
          <p14:tracePt t="7950" x="4032250" y="4178300"/>
          <p14:tracePt t="7966" x="4032250" y="4102100"/>
          <p14:tracePt t="7983" x="4032250" y="4013200"/>
          <p14:tracePt t="7999" x="4000500" y="3949700"/>
          <p14:tracePt t="8016" x="3943350" y="3873500"/>
          <p14:tracePt t="8033" x="3829050" y="3797300"/>
          <p14:tracePt t="8049" x="3778250" y="3765550"/>
          <p14:tracePt t="8066" x="3721100" y="3746500"/>
          <p14:tracePt t="8082" x="3670300" y="3746500"/>
          <p14:tracePt t="8099" x="3600450" y="3746500"/>
          <p14:tracePt t="8117" x="3530600" y="3759200"/>
          <p14:tracePt t="8133" x="3467100" y="3790950"/>
          <p14:tracePt t="8150" x="3416300" y="3822700"/>
          <p14:tracePt t="8166" x="3397250" y="3854450"/>
          <p14:tracePt t="8182" x="3352800" y="3937000"/>
          <p14:tracePt t="8200" x="3340100" y="4019550"/>
          <p14:tracePt t="8216" x="3340100" y="4095750"/>
          <p14:tracePt t="8232" x="3340100" y="4171950"/>
          <p14:tracePt t="8238" x="3340100" y="4203700"/>
          <p14:tracePt t="8249" x="3371850" y="4254500"/>
          <p14:tracePt t="8265" x="3435350" y="4330700"/>
          <p14:tracePt t="8282" x="3524250" y="4419600"/>
          <p14:tracePt t="8299" x="3638550" y="4470400"/>
          <p14:tracePt t="8316" x="3759200" y="4521200"/>
          <p14:tracePt t="8332" x="3860800" y="4559300"/>
          <p14:tracePt t="8350" x="3924300" y="4565650"/>
          <p14:tracePt t="8366" x="3987800" y="4578350"/>
          <p14:tracePt t="8382" x="4057650" y="4578350"/>
          <p14:tracePt t="8399" x="4108450" y="4533900"/>
          <p14:tracePt t="8415" x="4152900" y="4489450"/>
          <p14:tracePt t="8432" x="4216400" y="4419600"/>
          <p14:tracePt t="8450" x="4254500" y="4337050"/>
          <p14:tracePt t="8466" x="4260850" y="4279900"/>
          <p14:tracePt t="8482" x="4260850" y="4191000"/>
          <p14:tracePt t="8500" x="4260850" y="4108450"/>
          <p14:tracePt t="8515" x="4229100" y="3987800"/>
          <p14:tracePt t="8532" x="4178300" y="3898900"/>
          <p14:tracePt t="8549" x="4083050" y="3810000"/>
          <p14:tracePt t="8566" x="3994150" y="3771900"/>
          <p14:tracePt t="8583" x="3860800" y="3740150"/>
          <p14:tracePt t="8599" x="3790950" y="3740150"/>
          <p14:tracePt t="8615" x="3740150" y="3759200"/>
          <p14:tracePt t="8632" x="3708400" y="3790950"/>
          <p14:tracePt t="8648" x="3644900" y="3860800"/>
          <p14:tracePt t="8665" x="3613150" y="3892550"/>
          <p14:tracePt t="8682" x="3594100" y="3943350"/>
          <p14:tracePt t="8698" x="3587750" y="4006850"/>
          <p14:tracePt t="8715" x="3587750" y="4051300"/>
          <p14:tracePt t="8732" x="3587750" y="4083050"/>
          <p14:tracePt t="8751" x="3606800" y="4127500"/>
          <p14:tracePt t="8756" x="3632200" y="4152900"/>
          <p14:tracePt t="8767" x="3644900" y="4184650"/>
          <p14:tracePt t="8782" x="3708400" y="4210050"/>
          <p14:tracePt t="8799" x="3752850" y="4222750"/>
          <p14:tracePt t="8816" x="3790950" y="4229100"/>
          <p14:tracePt t="8833" x="3810000" y="4229100"/>
          <p14:tracePt t="8848" x="3829050" y="4229100"/>
          <p14:tracePt t="8866" x="3841750" y="4229100"/>
          <p14:tracePt t="8883" x="3841750" y="4210050"/>
          <p14:tracePt t="8899" x="3835400" y="4152900"/>
          <p14:tracePt t="8915" x="3790950" y="4089400"/>
          <p14:tracePt t="8932" x="3721100" y="4019550"/>
          <p14:tracePt t="8948" x="3670300" y="4000500"/>
          <p14:tracePt t="8966" x="3613150" y="4000500"/>
          <p14:tracePt t="8983" x="3562350" y="4000500"/>
          <p14:tracePt t="8999" x="3486150" y="4013200"/>
          <p14:tracePt t="9016" x="3441700" y="4057650"/>
          <p14:tracePt t="9032" x="3403600" y="4095750"/>
          <p14:tracePt t="9048" x="3384550" y="4133850"/>
          <p14:tracePt t="9065" x="3384550" y="4178300"/>
          <p14:tracePt t="9081" x="3384550" y="4216400"/>
          <p14:tracePt t="9098" x="3384550" y="4241800"/>
          <p14:tracePt t="9115" x="3390900" y="4273550"/>
          <p14:tracePt t="9131" x="3416300" y="4298950"/>
          <p14:tracePt t="9148" x="3454400" y="4330700"/>
          <p14:tracePt t="9166" x="3486150" y="4349750"/>
          <p14:tracePt t="9182" x="3543300" y="4368800"/>
          <p14:tracePt t="9198" x="3594100" y="4375150"/>
          <p14:tracePt t="9215" x="3606800" y="4375150"/>
          <p14:tracePt t="9233" x="3625850" y="4375150"/>
          <p14:tracePt t="9251" x="3625850" y="4362450"/>
          <p14:tracePt t="9266" x="3625850" y="4356100"/>
          <p14:tracePt t="9282" x="3625850" y="4337050"/>
          <p14:tracePt t="9370" x="3625850" y="4343400"/>
          <p14:tracePt t="9378" x="3625850" y="4362450"/>
          <p14:tracePt t="9388" x="3625850" y="4394200"/>
          <p14:tracePt t="9398" x="3625850" y="4451350"/>
          <p14:tracePt t="9415" x="3625850" y="4502150"/>
          <p14:tracePt t="9431" x="3644900" y="4533900"/>
          <p14:tracePt t="9537" x="3644900" y="4540250"/>
          <p14:tracePt t="10353" x="3657600" y="4540250"/>
          <p14:tracePt t="10362" x="3663950" y="4540250"/>
          <p14:tracePt t="10370" x="3683000" y="4540250"/>
          <p14:tracePt t="10381" x="3702050" y="4540250"/>
          <p14:tracePt t="10398" x="3733800" y="4540250"/>
          <p14:tracePt t="10415" x="3752850" y="4540250"/>
          <p14:tracePt t="10430" x="3803650" y="4546600"/>
          <p14:tracePt t="10447" x="3822700" y="4552950"/>
          <p14:tracePt t="10465" x="3860800" y="4565650"/>
          <p14:tracePt t="10480" x="3892550" y="4578350"/>
          <p14:tracePt t="10497" x="3943350" y="4610100"/>
          <p14:tracePt t="10513" x="4095750" y="4699000"/>
          <p14:tracePt t="10530" x="4387850" y="4883150"/>
          <p14:tracePt t="10548" x="4794250" y="5054600"/>
          <p14:tracePt t="10565" x="5238750" y="5264150"/>
          <p14:tracePt t="10581" x="5524500" y="5384800"/>
          <p14:tracePt t="10598" x="5689600" y="5473700"/>
          <p14:tracePt t="10614" x="5880100" y="5549900"/>
          <p14:tracePt t="10630" x="5924550" y="5549900"/>
          <p14:tracePt t="10647" x="5981700" y="5549900"/>
          <p14:tracePt t="10664" x="6032500" y="5549900"/>
          <p14:tracePt t="10681" x="6134100" y="5549900"/>
          <p14:tracePt t="10697" x="6261100" y="5549900"/>
          <p14:tracePt t="10714" x="6438900" y="5549900"/>
          <p14:tracePt t="10730" x="6629400" y="5549900"/>
          <p14:tracePt t="10747" x="6870700" y="5549900"/>
          <p14:tracePt t="10764" x="7054850" y="5549900"/>
          <p14:tracePt t="10780" x="7232650" y="5549900"/>
          <p14:tracePt t="10788" x="7289800" y="5549900"/>
          <p14:tracePt t="10798" x="7366000" y="5549900"/>
          <p14:tracePt t="10814" x="7429500" y="5549900"/>
          <p14:tracePt t="10830" x="7512050" y="5543550"/>
          <p14:tracePt t="10847" x="7562850" y="5511800"/>
          <p14:tracePt t="10863" x="7613650" y="5499100"/>
          <p14:tracePt t="10880" x="7708900" y="5461000"/>
          <p14:tracePt t="10897" x="7854950" y="5422900"/>
          <p14:tracePt t="10913" x="7975600" y="5391150"/>
          <p14:tracePt t="10930" x="8108950" y="5346700"/>
          <p14:tracePt t="10947" x="8242300" y="5308600"/>
          <p14:tracePt t="10963" x="8382000" y="5270500"/>
          <p14:tracePt t="10980" x="8489950" y="5232400"/>
          <p14:tracePt t="10998" x="8636000" y="5162550"/>
          <p14:tracePt t="11015" x="8731250" y="5092700"/>
          <p14:tracePt t="11030" x="8858250" y="4965700"/>
          <p14:tracePt t="11047" x="8953500" y="4870450"/>
          <p14:tracePt t="11064" x="9061450" y="4775200"/>
          <p14:tracePt t="11081" x="9137650" y="4692650"/>
          <p14:tracePt t="11097" x="9226550" y="4591050"/>
          <p14:tracePt t="11115" x="9290050" y="4489450"/>
          <p14:tracePt t="11130" x="9340850" y="4375150"/>
          <p14:tracePt t="11147" x="9366250" y="4279900"/>
          <p14:tracePt t="11163" x="9391650" y="4184650"/>
          <p14:tracePt t="11181" x="9404350" y="4102100"/>
          <p14:tracePt t="11196" x="9423400" y="4032250"/>
          <p14:tracePt t="11214" x="9442450" y="3949700"/>
          <p14:tracePt t="11230" x="9448800" y="3854450"/>
          <p14:tracePt t="11246" x="9448800" y="3771900"/>
          <p14:tracePt t="11263" x="9448800" y="3670300"/>
          <p14:tracePt t="11280" x="9448800" y="3556000"/>
          <p14:tracePt t="11296" x="9404350" y="3409950"/>
          <p14:tracePt t="11313" x="9321800" y="3257550"/>
          <p14:tracePt t="11330" x="9245600" y="3098800"/>
          <p14:tracePt t="11346" x="9131300" y="2921000"/>
          <p14:tracePt t="11363" x="9017000" y="2743200"/>
          <p14:tracePt t="11380" x="8896350" y="2616200"/>
          <p14:tracePt t="11398" x="8794750" y="2495550"/>
          <p14:tracePt t="11415" x="8724900" y="2419350"/>
          <p14:tracePt t="11431" x="8667750" y="2362200"/>
          <p14:tracePt t="11446" x="8553450" y="2254250"/>
          <p14:tracePt t="11463" x="8483600" y="2222500"/>
          <p14:tracePt t="11479" x="8382000" y="2165350"/>
          <p14:tracePt t="11496" x="8261350" y="2120900"/>
          <p14:tracePt t="11513" x="8140700" y="2070100"/>
          <p14:tracePt t="11529" x="8020050" y="2044700"/>
          <p14:tracePt t="11547" x="7937500" y="2025650"/>
          <p14:tracePt t="11563" x="7861300" y="2000250"/>
          <p14:tracePt t="11580" x="7766050" y="1987550"/>
          <p14:tracePt t="11596" x="7677150" y="1987550"/>
          <p14:tracePt t="11615" x="7556500" y="1987550"/>
          <p14:tracePt t="11630" x="7499350" y="1987550"/>
          <p14:tracePt t="11646" x="7366000" y="1987550"/>
          <p14:tracePt t="11663" x="7270750" y="2012950"/>
          <p14:tracePt t="11679" x="7169150" y="2063750"/>
          <p14:tracePt t="11696" x="7086600" y="2101850"/>
          <p14:tracePt t="11713" x="7010400" y="2146300"/>
          <p14:tracePt t="11729" x="6921500" y="2197100"/>
          <p14:tracePt t="11746" x="6826250" y="2286000"/>
          <p14:tracePt t="11763" x="6724650" y="2368550"/>
          <p14:tracePt t="11779" x="6616700" y="2457450"/>
          <p14:tracePt t="11785" x="6559550" y="2514600"/>
          <p14:tracePt t="11796" x="6502400" y="2571750"/>
          <p14:tracePt t="11815" x="6413500" y="2679700"/>
          <p14:tracePt t="11831" x="6350000" y="2768600"/>
          <p14:tracePt t="11846" x="6261100" y="2901950"/>
          <p14:tracePt t="11863" x="6197600" y="2990850"/>
          <p14:tracePt t="11879" x="6153150" y="3079750"/>
          <p14:tracePt t="11897" x="6102350" y="3181350"/>
          <p14:tracePt t="11913" x="6076950" y="3263900"/>
          <p14:tracePt t="11930" x="6064250" y="3340100"/>
          <p14:tracePt t="11946" x="6064250" y="3409950"/>
          <p14:tracePt t="11963" x="6051550" y="3479800"/>
          <p14:tracePt t="11979" x="6051550" y="3517900"/>
          <p14:tracePt t="11996" x="6051550" y="3562350"/>
          <p14:tracePt t="12013" x="6051550" y="3600450"/>
          <p14:tracePt t="12029" x="6051550" y="3638550"/>
          <p14:tracePt t="12046" x="6051550" y="3778250"/>
          <p14:tracePt t="12063" x="6070600" y="3898900"/>
          <p14:tracePt t="12079" x="6108700" y="4006850"/>
          <p14:tracePt t="12096" x="6153150" y="4121150"/>
          <p14:tracePt t="12112" x="6216650" y="4254500"/>
          <p14:tracePt t="12129" x="6286500" y="4362450"/>
          <p14:tracePt t="12146" x="6356350" y="4432300"/>
          <p14:tracePt t="12162" x="6426200" y="4495800"/>
          <p14:tracePt t="12179" x="6470650" y="4533900"/>
          <p14:tracePt t="12196" x="6572250" y="4610100"/>
          <p14:tracePt t="12212" x="6724650" y="4667250"/>
          <p14:tracePt t="12230" x="6934200" y="4762500"/>
          <p14:tracePt t="12246" x="7181850" y="4838700"/>
          <p14:tracePt t="12263" x="7340600" y="4870450"/>
          <p14:tracePt t="12279" x="7429500" y="4883150"/>
          <p14:tracePt t="12295" x="7480300" y="4883150"/>
          <p14:tracePt t="12312" x="7524750" y="4883150"/>
          <p14:tracePt t="12329" x="7581900" y="4883150"/>
          <p14:tracePt t="12345" x="7658100" y="4883150"/>
          <p14:tracePt t="12362" x="7753350" y="4857750"/>
          <p14:tracePt t="12379" x="7880350" y="4813300"/>
          <p14:tracePt t="12395" x="7981950" y="4794250"/>
          <p14:tracePt t="12412" x="8070850" y="4756150"/>
          <p14:tracePt t="12430" x="8134350" y="4737100"/>
          <p14:tracePt t="12446" x="8229600" y="4699000"/>
          <p14:tracePt t="12462" x="8369300" y="4641850"/>
          <p14:tracePt t="12479" x="8426450" y="4622800"/>
          <p14:tracePt t="12496" x="8502650" y="4578350"/>
          <p14:tracePt t="12512" x="8559800" y="4546600"/>
          <p14:tracePt t="12529" x="8629650" y="4495800"/>
          <p14:tracePt t="12545" x="8667750" y="4476750"/>
          <p14:tracePt t="12562" x="8718550" y="4445000"/>
          <p14:tracePt t="12579" x="8750300" y="4419600"/>
          <p14:tracePt t="12595" x="8788400" y="4400550"/>
          <p14:tracePt t="12615" x="8820150" y="4368800"/>
          <p14:tracePt t="12629" x="8832850" y="4356100"/>
          <p14:tracePt t="12647" x="8851900" y="4337050"/>
          <p14:tracePt t="12663" x="8883650" y="4292600"/>
          <p14:tracePt t="12678" x="8890000" y="4267200"/>
          <p14:tracePt t="12695" x="8902700" y="4216400"/>
          <p14:tracePt t="12712" x="8909050" y="4159250"/>
          <p14:tracePt t="12729" x="8909050" y="4114800"/>
          <p14:tracePt t="12745" x="8921750" y="4076700"/>
          <p14:tracePt t="12763" x="8928100" y="4038600"/>
          <p14:tracePt t="12770" x="8928100" y="4032250"/>
          <p14:tracePt t="12778" x="8940800" y="4006850"/>
          <p14:tracePt t="12796" x="8953500" y="3975100"/>
          <p14:tracePt t="12813" x="8966200" y="3924300"/>
          <p14:tracePt t="12831" x="8991600" y="3822700"/>
          <p14:tracePt t="12846" x="8991600" y="3810000"/>
          <p14:tracePt t="12863" x="8991600" y="3752850"/>
          <p14:tracePt t="12878" x="8991600" y="3657600"/>
          <p14:tracePt t="12896" x="8991600" y="3587750"/>
          <p14:tracePt t="12912" x="8991600" y="3517900"/>
          <p14:tracePt t="12929" x="8947150" y="3435350"/>
          <p14:tracePt t="12946" x="8921750" y="3384550"/>
          <p14:tracePt t="12962" x="8890000" y="3308350"/>
          <p14:tracePt t="12978" x="8832850" y="3194050"/>
          <p14:tracePt t="12995" x="8750300" y="3079750"/>
          <p14:tracePt t="13012" x="8616950" y="2940050"/>
          <p14:tracePt t="13028" x="8483600" y="2781300"/>
          <p14:tracePt t="13047" x="8293100" y="2635250"/>
          <p14:tracePt t="13062" x="8070850" y="2489200"/>
          <p14:tracePt t="13079" x="7791450" y="2368550"/>
          <p14:tracePt t="13095" x="7670800" y="2311400"/>
          <p14:tracePt t="13112" x="7600950" y="2305050"/>
          <p14:tracePt t="13128" x="7556500" y="2298700"/>
          <p14:tracePt t="13145" x="7499350" y="2298700"/>
          <p14:tracePt t="13162" x="7454900" y="2298700"/>
          <p14:tracePt t="13178" x="7366000" y="2298700"/>
          <p14:tracePt t="13195" x="7296150" y="2298700"/>
          <p14:tracePt t="13212" x="7213600" y="2311400"/>
          <p14:tracePt t="13228" x="7118350" y="2324100"/>
          <p14:tracePt t="13246" x="7061200" y="2343150"/>
          <p14:tracePt t="13264" x="6953250" y="2387600"/>
          <p14:tracePt t="13278" x="6883400" y="2419350"/>
          <p14:tracePt t="13297" x="6769100" y="2476500"/>
          <p14:tracePt t="13312" x="6642100" y="2540000"/>
          <p14:tracePt t="13329" x="6515100" y="2641600"/>
          <p14:tracePt t="13345" x="6400800" y="2717800"/>
          <p14:tracePt t="13362" x="6280150" y="2825750"/>
          <p14:tracePt t="13378" x="6210300" y="2914650"/>
          <p14:tracePt t="13396" x="6146800" y="3009900"/>
          <p14:tracePt t="13413" x="6089650" y="3105150"/>
          <p14:tracePt t="13428" x="6038850" y="3219450"/>
          <p14:tracePt t="13447" x="6013450" y="3302000"/>
          <p14:tracePt t="13462" x="5981700" y="3409950"/>
          <p14:tracePt t="13478" x="5969000" y="3556000"/>
          <p14:tracePt t="13495" x="5969000" y="3625850"/>
          <p14:tracePt t="13513" x="5969000" y="3676650"/>
          <p14:tracePt t="13528" x="5969000" y="3708400"/>
          <p14:tracePt t="13545" x="5981700" y="3733800"/>
          <p14:tracePt t="13561" x="5988050" y="3746500"/>
          <p14:tracePt t="13707" x="5994400" y="3752850"/>
          <p14:tracePt t="13867" x="5988050" y="3752850"/>
          <p14:tracePt t="13873" x="5969000" y="3752850"/>
          <p14:tracePt t="13884" x="5956300" y="3752850"/>
          <p14:tracePt t="13894" x="5905500" y="3752850"/>
          <p14:tracePt t="13911" x="5772150" y="3752850"/>
          <p14:tracePt t="13928" x="5518150" y="3752850"/>
          <p14:tracePt t="13944" x="5207000" y="3752850"/>
          <p14:tracePt t="13961" x="4927600" y="3752850"/>
          <p14:tracePt t="13978" x="4756150" y="3752850"/>
          <p14:tracePt t="13994" x="4641850" y="3790950"/>
          <p14:tracePt t="14011" x="4591050" y="3816350"/>
          <p14:tracePt t="14028" x="4546600" y="3841750"/>
          <p14:tracePt t="14046" x="4476750" y="3911600"/>
          <p14:tracePt t="14062" x="4349750" y="4006850"/>
          <p14:tracePt t="14078" x="4197350" y="4108450"/>
          <p14:tracePt t="14094" x="4064000" y="4191000"/>
          <p14:tracePt t="14111" x="4000500" y="4222750"/>
          <p14:tracePt t="14128" x="3956050" y="4241800"/>
          <p14:tracePt t="14145" x="3917950" y="4260850"/>
          <p14:tracePt t="14161" x="3879850" y="4279900"/>
          <p14:tracePt t="14178" x="3854450" y="4279900"/>
          <p14:tracePt t="14195" x="3803650" y="4279900"/>
          <p14:tracePt t="14212" x="3771900" y="4279900"/>
          <p14:tracePt t="14227" x="3740150" y="4279900"/>
          <p14:tracePt t="14244" x="3714750" y="4279900"/>
          <p14:tracePt t="14261" x="3702050" y="4279900"/>
          <p14:tracePt t="14278" x="3676650" y="4273550"/>
          <p14:tracePt t="14294" x="3638550" y="4248150"/>
          <p14:tracePt t="14311" x="3594100" y="4216400"/>
          <p14:tracePt t="14327" x="3543300" y="4178300"/>
          <p14:tracePt t="14344" x="3473450" y="4108450"/>
          <p14:tracePt t="14360" x="3403600" y="4038600"/>
          <p14:tracePt t="14377" x="3371850" y="3987800"/>
          <p14:tracePt t="14394" x="3346450" y="3956050"/>
          <p14:tracePt t="14411" x="3327400" y="3911600"/>
          <p14:tracePt t="14427" x="3314700" y="3886200"/>
          <p14:tracePt t="14444" x="3302000" y="3860800"/>
          <p14:tracePt t="14460" x="3276600" y="3848100"/>
          <p14:tracePt t="14478" x="3257550" y="3829050"/>
          <p14:tracePt t="14494" x="3194050" y="3771900"/>
          <p14:tracePt t="14510" x="3136900" y="3714750"/>
          <p14:tracePt t="14527" x="3086100" y="3689350"/>
          <p14:tracePt t="14544" x="3060700" y="3676650"/>
          <p14:tracePt t="14561" x="3035300" y="3663950"/>
          <p14:tracePt t="14578" x="2997200" y="3663950"/>
          <p14:tracePt t="14594" x="2959100" y="3663950"/>
          <p14:tracePt t="14612" x="2933700" y="3663950"/>
          <p14:tracePt t="14627" x="2901950" y="3663950"/>
          <p14:tracePt t="14646" x="2876550" y="3663950"/>
          <p14:tracePt t="14660" x="2857500" y="3663950"/>
          <p14:tracePt t="14677" x="2844800" y="3663950"/>
          <p14:tracePt t="14695" x="2832100" y="3663950"/>
          <p14:tracePt t="14712" x="2806700" y="3657600"/>
          <p14:tracePt t="14727" x="2781300" y="3638550"/>
          <p14:tracePt t="14744" x="2768600" y="3638550"/>
          <p14:tracePt t="14760" x="2743200" y="3619500"/>
          <p14:tracePt t="14777" x="2730500" y="3619500"/>
          <p14:tracePt t="14782" x="2717800" y="3619500"/>
          <p14:tracePt t="14795" x="2705100" y="3619500"/>
          <p14:tracePt t="14810" x="2679700" y="3619500"/>
          <p14:tracePt t="14827" x="2667000" y="3619500"/>
          <p14:tracePt t="14844" x="2660650" y="3619500"/>
          <p14:tracePt t="14860" x="2654300" y="3619500"/>
          <p14:tracePt t="14878" x="2647950" y="3625850"/>
          <p14:tracePt t="14895" x="2647950" y="3670300"/>
          <p14:tracePt t="14911" x="2654300" y="3746500"/>
          <p14:tracePt t="14927" x="2711450" y="3784600"/>
          <p14:tracePt t="14943" x="2768600" y="3810000"/>
          <p14:tracePt t="14960" x="2819400" y="3816350"/>
          <p14:tracePt t="14977" x="2876550" y="3829050"/>
          <p14:tracePt t="14993" x="2940050" y="3835400"/>
          <p14:tracePt t="15010" x="2997200" y="3835400"/>
          <p14:tracePt t="15027" x="3054350" y="3835400"/>
          <p14:tracePt t="15046" x="3117850" y="3810000"/>
          <p14:tracePt t="15060" x="3136900" y="3797300"/>
          <p14:tracePt t="15078" x="3181350" y="3765550"/>
          <p14:tracePt t="15094" x="3206750" y="3740150"/>
          <p14:tracePt t="15111" x="3238500" y="3676650"/>
          <p14:tracePt t="15127" x="3238500" y="3638550"/>
          <p14:tracePt t="15144" x="3238500" y="3587750"/>
          <p14:tracePt t="15161" x="3238500" y="3530600"/>
          <p14:tracePt t="15177" x="3232150" y="3505200"/>
          <p14:tracePt t="15194" x="3187700" y="3448050"/>
          <p14:tracePt t="15211" x="3149600" y="3409950"/>
          <p14:tracePt t="15227" x="3105150" y="3384550"/>
          <p14:tracePt t="15243" x="3067050" y="3365500"/>
          <p14:tracePt t="15260" x="3022600" y="3352800"/>
          <p14:tracePt t="15276" x="2952750" y="3340100"/>
          <p14:tracePt t="15282" x="2933700" y="3327400"/>
          <p14:tracePt t="15295" x="2895600" y="3327400"/>
          <p14:tracePt t="15310" x="2844800" y="3321050"/>
          <p14:tracePt t="15327" x="2787650" y="3321050"/>
          <p14:tracePt t="15343" x="2755900" y="3321050"/>
          <p14:tracePt t="15360" x="2730500" y="3321050"/>
          <p14:tracePt t="15376" x="2698750" y="3321050"/>
          <p14:tracePt t="15393" x="2673350" y="3321050"/>
          <p14:tracePt t="15410" x="2647950" y="3321050"/>
          <p14:tracePt t="15427" x="2603500" y="3340100"/>
          <p14:tracePt t="15443" x="2584450" y="3365500"/>
          <p14:tracePt t="15460" x="2571750" y="3378200"/>
          <p14:tracePt t="15476" x="2559050" y="3409950"/>
          <p14:tracePt t="15494" x="2546350" y="3441700"/>
          <p14:tracePt t="15510" x="2546350" y="3479800"/>
          <p14:tracePt t="15526" x="2546350" y="3530600"/>
          <p14:tracePt t="15543" x="2546350" y="3575050"/>
          <p14:tracePt t="15560" x="2546350" y="3613150"/>
          <p14:tracePt t="15577" x="2565400" y="3651250"/>
          <p14:tracePt t="15593" x="2578100" y="3663950"/>
          <p14:tracePt t="15611" x="2609850" y="3689350"/>
          <p14:tracePt t="15626" x="2635250" y="3702050"/>
          <p14:tracePt t="15644" x="2673350" y="3702050"/>
          <p14:tracePt t="15659" x="2692400" y="3702050"/>
          <p14:tracePt t="15677" x="2717800" y="3708400"/>
          <p14:tracePt t="15695" x="2749550" y="3708400"/>
          <p14:tracePt t="15712" x="2794000" y="3708400"/>
          <p14:tracePt t="15726" x="2806700" y="3708400"/>
          <p14:tracePt t="16866" x="2813050" y="3708400"/>
          <p14:tracePt t="16873" x="2844800" y="3708400"/>
          <p14:tracePt t="16883" x="2889250" y="3727450"/>
          <p14:tracePt t="16892" x="2927350" y="3733800"/>
          <p14:tracePt t="16909" x="3060700" y="3778250"/>
          <p14:tracePt t="16926" x="3175000" y="3810000"/>
          <p14:tracePt t="16942" x="3390900" y="3835400"/>
          <p14:tracePt t="16958" x="3543300" y="3835400"/>
          <p14:tracePt t="16975" x="3683000" y="3835400"/>
          <p14:tracePt t="16992" x="3841750" y="3835400"/>
          <p14:tracePt t="17008" x="3981450" y="3835400"/>
          <p14:tracePt t="17025" x="4159250" y="3835400"/>
          <p14:tracePt t="17042" x="4298950" y="3835400"/>
          <p14:tracePt t="17058" x="4489450" y="3803650"/>
          <p14:tracePt t="17075" x="4699000" y="3752850"/>
          <p14:tracePt t="17092" x="4908550" y="3708400"/>
          <p14:tracePt t="17108" x="5067300" y="3663950"/>
          <p14:tracePt t="17125" x="5238750" y="3600450"/>
          <p14:tracePt t="17143" x="5397500" y="3562350"/>
          <p14:tracePt t="17158" x="5581650" y="3511550"/>
          <p14:tracePt t="17175" x="5676900" y="3486150"/>
          <p14:tracePt t="17191" x="5765800" y="3454400"/>
          <p14:tracePt t="17208" x="5829300" y="3409950"/>
          <p14:tracePt t="17225" x="5905500" y="3378200"/>
          <p14:tracePt t="17242" x="5981700" y="3352800"/>
          <p14:tracePt t="17258" x="6013450" y="3321050"/>
          <p14:tracePt t="17275" x="6064250" y="3295650"/>
          <p14:tracePt t="17291" x="6102350" y="3282950"/>
          <p14:tracePt t="17309" x="6121400" y="3270250"/>
          <p14:tracePt t="17314" x="6127750" y="3270250"/>
          <p14:tracePt t="17327" x="6153150" y="3251200"/>
          <p14:tracePt t="17342" x="6165850" y="3251200"/>
          <p14:tracePt t="17359" x="6191250" y="3251200"/>
          <p14:tracePt t="17375" x="6229350" y="3251200"/>
          <p14:tracePt t="17391" x="6261100" y="3251200"/>
          <p14:tracePt t="17408" x="6299200" y="3295650"/>
          <p14:tracePt t="17425" x="6343650" y="3346450"/>
          <p14:tracePt t="17441" x="6394450" y="3416300"/>
          <p14:tracePt t="17458" x="6445250" y="3492500"/>
          <p14:tracePt t="17475" x="6521450" y="3581400"/>
          <p14:tracePt t="17491" x="6578600" y="3651250"/>
          <p14:tracePt t="17508" x="6661150" y="3733800"/>
          <p14:tracePt t="17525" x="6724650" y="3790950"/>
          <p14:tracePt t="17542" x="6794500" y="3860800"/>
          <p14:tracePt t="17558" x="6902450" y="3911600"/>
          <p14:tracePt t="17575" x="6985000" y="3937000"/>
          <p14:tracePt t="17591" x="7067550" y="3943350"/>
          <p14:tracePt t="17608" x="7150100" y="3968750"/>
          <p14:tracePt t="17625" x="7308850" y="3975100"/>
          <p14:tracePt t="17642" x="7473950" y="3994150"/>
          <p14:tracePt t="17658" x="7651750" y="3994150"/>
          <p14:tracePt t="17675" x="7893050" y="4025900"/>
          <p14:tracePt t="17692" x="8096250" y="4051300"/>
          <p14:tracePt t="17708" x="8267700" y="4057650"/>
          <p14:tracePt t="17725" x="8432800" y="4057650"/>
          <p14:tracePt t="17743" x="8597900" y="4057650"/>
          <p14:tracePt t="17758" x="8851900" y="4057650"/>
          <p14:tracePt t="17775" x="9029700" y="4057650"/>
          <p14:tracePt t="17791" x="9194800" y="4057650"/>
          <p14:tracePt t="17808" x="9321800" y="4057650"/>
          <p14:tracePt t="17825" x="9436100" y="4057650"/>
          <p14:tracePt t="17841" x="9525000" y="4057650"/>
          <p14:tracePt t="17858" x="9620250" y="4044950"/>
          <p14:tracePt t="17874" x="9753600" y="4025900"/>
          <p14:tracePt t="17893" x="9874250" y="3987800"/>
          <p14:tracePt t="17908" x="9969500" y="3962400"/>
          <p14:tracePt t="17924" x="10071100" y="3917950"/>
          <p14:tracePt t="17941" x="10147300" y="3886200"/>
          <p14:tracePt t="17958" x="10198100" y="3848100"/>
          <p14:tracePt t="17974" x="10280650" y="3765550"/>
          <p14:tracePt t="17991" x="10306050" y="3733800"/>
          <p14:tracePt t="18007" x="10331450" y="3670300"/>
          <p14:tracePt t="18024" x="10350500" y="3619500"/>
          <p14:tracePt t="18041" x="10394950" y="3530600"/>
          <p14:tracePt t="18058" x="10401300" y="3498850"/>
          <p14:tracePt t="18076" x="10420350" y="3454400"/>
          <p14:tracePt t="18091" x="10426700" y="3416300"/>
          <p14:tracePt t="18108" x="10439400" y="3378200"/>
          <p14:tracePt t="18124" x="10439400" y="3333750"/>
          <p14:tracePt t="18141" x="10439400" y="3302000"/>
          <p14:tracePt t="18157" x="10439400" y="3263900"/>
          <p14:tracePt t="18174" x="10439400" y="3219450"/>
          <p14:tracePt t="18191" x="10426700" y="3175000"/>
          <p14:tracePt t="18207" x="10369550" y="3111500"/>
          <p14:tracePt t="18224" x="10312400" y="3054350"/>
          <p14:tracePt t="18242" x="10236200" y="3022600"/>
          <p14:tracePt t="18257" x="10160000" y="2965450"/>
          <p14:tracePt t="18275" x="10071100" y="2914650"/>
          <p14:tracePt t="18291" x="9969500" y="2857500"/>
          <p14:tracePt t="18307" x="9861550" y="2813050"/>
          <p14:tracePt t="18313" x="9804400" y="2781300"/>
          <p14:tracePt t="18324" x="9734550" y="2755900"/>
          <p14:tracePt t="18341" x="9601200" y="2698750"/>
          <p14:tracePt t="18358" x="9448800" y="2635250"/>
          <p14:tracePt t="18374" x="9245600" y="2552700"/>
          <p14:tracePt t="18390" x="9124950" y="2520950"/>
          <p14:tracePt t="18407" x="9017000" y="2495550"/>
          <p14:tracePt t="18424" x="8883650" y="2457450"/>
          <p14:tracePt t="18441" x="8750300" y="2425700"/>
          <p14:tracePt t="18457" x="8623300" y="2400300"/>
          <p14:tracePt t="18474" x="8451850" y="2368550"/>
          <p14:tracePt t="18490" x="8293100" y="2349500"/>
          <p14:tracePt t="18507" x="8153400" y="2336800"/>
          <p14:tracePt t="18524" x="8001000" y="2336800"/>
          <p14:tracePt t="18540" x="7861300" y="2336800"/>
          <p14:tracePt t="18557" x="7734300" y="2336800"/>
          <p14:tracePt t="18574" x="7505700" y="2336800"/>
          <p14:tracePt t="18590" x="7366000" y="2336800"/>
          <p14:tracePt t="18608" x="7232650" y="2343150"/>
          <p14:tracePt t="18624" x="7099300" y="2368550"/>
          <p14:tracePt t="18640" x="7004050" y="2393950"/>
          <p14:tracePt t="18657" x="6908800" y="2425700"/>
          <p14:tracePt t="18674" x="6813550" y="2457450"/>
          <p14:tracePt t="18690" x="6711950" y="2495550"/>
          <p14:tracePt t="18707" x="6610350" y="2559050"/>
          <p14:tracePt t="18724" x="6457950" y="2647950"/>
          <p14:tracePt t="18740" x="6299200" y="2749550"/>
          <p14:tracePt t="18758" x="6165850" y="2851150"/>
          <p14:tracePt t="18774" x="6051550" y="2940050"/>
          <p14:tracePt t="18790" x="5873750" y="3092450"/>
          <p14:tracePt t="18807" x="5791200" y="3187700"/>
          <p14:tracePt t="18823" x="5695950" y="3302000"/>
          <p14:tracePt t="18840" x="5619750" y="3403600"/>
          <p14:tracePt t="18857" x="5543550" y="3530600"/>
          <p14:tracePt t="18874" x="5473700" y="3657600"/>
          <p14:tracePt t="18891" x="5448300" y="3765550"/>
          <p14:tracePt t="18907" x="5429250" y="3873500"/>
          <p14:tracePt t="18924" x="5429250" y="3975100"/>
          <p14:tracePt t="18941" x="5429250" y="4057650"/>
          <p14:tracePt t="18958" x="5473700" y="4140200"/>
          <p14:tracePt t="18974" x="5524500" y="4216400"/>
          <p14:tracePt t="18991" x="5568950" y="4260850"/>
          <p14:tracePt t="19007" x="5626100" y="4298950"/>
          <p14:tracePt t="19023" x="5702300" y="4343400"/>
          <p14:tracePt t="19040" x="5797550" y="4381500"/>
          <p14:tracePt t="19056" x="5918200" y="4425950"/>
          <p14:tracePt t="19073" x="6032500" y="4464050"/>
          <p14:tracePt t="19091" x="6178550" y="4514850"/>
          <p14:tracePt t="19107" x="6318250" y="4546600"/>
          <p14:tracePt t="19123" x="6438900" y="4552950"/>
          <p14:tracePt t="19141" x="6534150" y="4572000"/>
          <p14:tracePt t="19156" x="6616700" y="4578350"/>
          <p14:tracePt t="19175" x="6705600" y="4597400"/>
          <p14:tracePt t="19190" x="6838950" y="4603750"/>
          <p14:tracePt t="19207" x="6972300" y="4622800"/>
          <p14:tracePt t="19223" x="7086600" y="4622800"/>
          <p14:tracePt t="19240" x="7226300" y="4622800"/>
          <p14:tracePt t="19256" x="7327900" y="4622800"/>
          <p14:tracePt t="19273" x="7435850" y="4622800"/>
          <p14:tracePt t="19290" x="7531100" y="4622800"/>
          <p14:tracePt t="19306" x="7645400" y="4622800"/>
          <p14:tracePt t="19311" x="7696200" y="4622800"/>
          <p14:tracePt t="19323" x="7740650" y="4603750"/>
          <p14:tracePt t="19340" x="7835900" y="4578350"/>
          <p14:tracePt t="19358" x="7918450" y="4552950"/>
          <p14:tracePt t="19373" x="7981950" y="4527550"/>
          <p14:tracePt t="19391" x="8051800" y="4508500"/>
          <p14:tracePt t="19406" x="8096250" y="4495800"/>
          <p14:tracePt t="19423" x="8102600" y="4489450"/>
          <p14:tracePt t="19681" x="8102600" y="4483100"/>
          <p14:tracePt t="19690" x="8089900" y="4483100"/>
          <p14:tracePt t="19697" x="8083550" y="4483100"/>
          <p14:tracePt t="19706" x="8064500" y="4483100"/>
          <p14:tracePt t="19724" x="8026400" y="4483100"/>
          <p14:tracePt t="19740" x="7969250" y="4483100"/>
          <p14:tracePt t="19758" x="7899400" y="4483100"/>
          <p14:tracePt t="19775" x="7823200" y="4483100"/>
          <p14:tracePt t="19790" x="7759700" y="4483100"/>
          <p14:tracePt t="19806" x="7645400" y="4483100"/>
          <p14:tracePt t="19824" x="7556500" y="4483100"/>
          <p14:tracePt t="19840" x="7486650" y="4483100"/>
          <p14:tracePt t="19857" x="7397750" y="4483100"/>
          <p14:tracePt t="19873" x="7302500" y="4495800"/>
          <p14:tracePt t="19890" x="7213600" y="4495800"/>
          <p14:tracePt t="19906" x="7112000" y="4495800"/>
          <p14:tracePt t="19923" x="7042150" y="4508500"/>
          <p14:tracePt t="19939" x="6972300" y="4508500"/>
          <p14:tracePt t="19956" x="6927850" y="4508500"/>
          <p14:tracePt t="19973" x="6889750" y="4508500"/>
          <p14:tracePt t="19990" x="6877050" y="4508500"/>
          <p14:tracePt t="20006" x="6864350" y="4508500"/>
          <p14:tracePt t="20023" x="6851650" y="4508500"/>
          <p14:tracePt t="20039" x="6838950" y="4508500"/>
          <p14:tracePt t="20056" x="6788150" y="4508500"/>
          <p14:tracePt t="20073" x="6731000" y="4483100"/>
          <p14:tracePt t="20089" x="6667500" y="4470400"/>
          <p14:tracePt t="20106" x="6623050" y="4457700"/>
          <p14:tracePt t="20123" x="6597650" y="4445000"/>
          <p14:tracePt t="20140" x="6578600" y="4445000"/>
          <p14:tracePt t="20156" x="6540500" y="4445000"/>
          <p14:tracePt t="20172" x="6502400" y="4445000"/>
          <p14:tracePt t="20190" x="6457950" y="4445000"/>
          <p14:tracePt t="20206" x="6394450" y="4445000"/>
          <p14:tracePt t="20223" x="6311900" y="4445000"/>
          <p14:tracePt t="20239" x="6242050" y="4470400"/>
          <p14:tracePt t="20256" x="6191250" y="4495800"/>
          <p14:tracePt t="20272" x="6096000" y="4521200"/>
          <p14:tracePt t="20289" x="6051550" y="4521200"/>
          <p14:tracePt t="20306" x="5994400" y="4540250"/>
          <p14:tracePt t="20312" x="5962650" y="4540250"/>
          <p14:tracePt t="20322" x="5924550" y="4540250"/>
          <p14:tracePt t="20339" x="5842000" y="4546600"/>
          <p14:tracePt t="20356" x="5746750" y="4572000"/>
          <p14:tracePt t="20374" x="5683250" y="4572000"/>
          <p14:tracePt t="20391" x="5619750" y="4591050"/>
          <p14:tracePt t="20408" x="5613400" y="4591050"/>
          <p14:tracePt t="20422" x="5537200" y="4610100"/>
          <p14:tracePt t="20439" x="5486400" y="4635500"/>
          <p14:tracePt t="20456" x="5422900" y="4648200"/>
          <p14:tracePt t="20473" x="5365750" y="4673600"/>
          <p14:tracePt t="20489" x="5321300" y="4692650"/>
          <p14:tracePt t="20506" x="5289550" y="4699000"/>
          <p14:tracePt t="20524" x="5232400" y="4711700"/>
          <p14:tracePt t="20539" x="5200650" y="4718050"/>
          <p14:tracePt t="20556" x="5168900" y="4730750"/>
          <p14:tracePt t="20572" x="5143500" y="4737100"/>
          <p14:tracePt t="20592" x="5111750" y="4749800"/>
          <p14:tracePt t="20606" x="5105400" y="4749800"/>
          <p14:tracePt t="20705" x="5118100" y="4730750"/>
          <p14:tracePt t="20712" x="5130800" y="4718050"/>
          <p14:tracePt t="20722" x="5156200" y="4699000"/>
          <p14:tracePt t="20739" x="5207000" y="4667250"/>
          <p14:tracePt t="20756" x="5264150" y="4629150"/>
          <p14:tracePt t="20772" x="5302250" y="4603750"/>
          <p14:tracePt t="20790" x="5353050" y="4565650"/>
          <p14:tracePt t="20806" x="5384800" y="4533900"/>
          <p14:tracePt t="20812" x="5416550" y="4521200"/>
          <p14:tracePt t="20822" x="5461000" y="4483100"/>
          <p14:tracePt t="20839" x="5511800" y="4445000"/>
          <p14:tracePt t="20856" x="5594350" y="4394200"/>
          <p14:tracePt t="20872" x="5670550" y="4356100"/>
          <p14:tracePt t="20889" x="5715000" y="4324350"/>
          <p14:tracePt t="20906" x="5746750" y="4305300"/>
          <p14:tracePt t="20922" x="5791200" y="4279900"/>
          <p14:tracePt t="20939" x="5797550" y="4273550"/>
          <p14:tracePt t="20955" x="5835650" y="4248150"/>
          <p14:tracePt t="20972" x="5873750" y="4229100"/>
          <p14:tracePt t="20988" x="5899150" y="4210050"/>
          <p14:tracePt t="21006" x="5943600" y="4184650"/>
          <p14:tracePt t="21023" x="5988050" y="4159250"/>
          <p14:tracePt t="21038" x="6045200" y="4140200"/>
          <p14:tracePt t="21055" x="6096000" y="4114800"/>
          <p14:tracePt t="21072" x="6159500" y="4076700"/>
          <p14:tracePt t="21088" x="6191250" y="4076700"/>
          <p14:tracePt t="21105" x="6223000" y="4070350"/>
          <p14:tracePt t="21122" x="6242050" y="4057650"/>
          <p14:tracePt t="21138" x="6261100" y="4051300"/>
          <p14:tracePt t="21155" x="6286500" y="4038600"/>
          <p14:tracePt t="21172" x="6292850" y="4038600"/>
          <p14:tracePt t="21190" x="6311900" y="4038600"/>
          <p14:tracePt t="21205" x="6318250" y="4032250"/>
          <p14:tracePt t="21234" x="6324600" y="4025900"/>
          <p14:tracePt t="21258" x="6324600" y="4019550"/>
          <p14:tracePt t="21297" x="6324600" y="4013200"/>
          <p14:tracePt t="21305" x="6318250" y="4013200"/>
          <p14:tracePt t="21315" x="6305550" y="4013200"/>
          <p14:tracePt t="21322" x="6286500" y="4013200"/>
          <p14:tracePt t="21338" x="6229350" y="4013200"/>
          <p14:tracePt t="21358" x="6159500" y="4013200"/>
          <p14:tracePt t="21372" x="6083300" y="4013200"/>
          <p14:tracePt t="21388" x="5988050" y="4013200"/>
          <p14:tracePt t="21407" x="5943600" y="4013200"/>
          <p14:tracePt t="21422" x="5880100" y="4013200"/>
          <p14:tracePt t="21438" x="5810250" y="4025900"/>
          <p14:tracePt t="21455" x="5740400" y="4038600"/>
          <p14:tracePt t="21472" x="5670550" y="4070350"/>
          <p14:tracePt t="21488" x="5613400" y="4083050"/>
          <p14:tracePt t="21505" x="5562600" y="4108450"/>
          <p14:tracePt t="21521" x="5499100" y="4127500"/>
          <p14:tracePt t="21538" x="5448300" y="4159250"/>
          <p14:tracePt t="21555" x="5384800" y="4184650"/>
          <p14:tracePt t="21572" x="5334000" y="4203700"/>
          <p14:tracePt t="21588" x="5276850" y="4229100"/>
          <p14:tracePt t="21606" x="5213350" y="4260850"/>
          <p14:tracePt t="21622" x="5162550" y="4286250"/>
          <p14:tracePt t="21638" x="5130800" y="4318000"/>
          <p14:tracePt t="21655" x="5067300" y="4356100"/>
          <p14:tracePt t="21671" x="5048250" y="4375150"/>
          <p14:tracePt t="21688" x="5016500" y="4406900"/>
          <p14:tracePt t="21705" x="5010150" y="4419600"/>
          <p14:tracePt t="21721" x="4997450" y="4438650"/>
          <p14:tracePt t="21738" x="4991100" y="4457700"/>
          <p14:tracePt t="22244" x="4991100" y="4464050"/>
          <p14:tracePt t="22306" x="4997450" y="4464050"/>
          <p14:tracePt t="22553" x="4991100" y="4451350"/>
          <p14:tracePt t="22578" x="4991100" y="4438650"/>
          <p14:tracePt t="22585" x="4991100" y="4419600"/>
          <p14:tracePt t="22593" x="4991100" y="4413250"/>
          <p14:tracePt t="22604" x="5003800" y="4400550"/>
          <p14:tracePt t="22621" x="5016500" y="4375150"/>
          <p14:tracePt t="22639" x="5035550" y="4356100"/>
          <p14:tracePt t="22654" x="5073650" y="4330700"/>
          <p14:tracePt t="22671" x="5111750" y="4292600"/>
          <p14:tracePt t="22688" x="5130800" y="4279900"/>
          <p14:tracePt t="22704" x="5143500" y="4267200"/>
          <p14:tracePt t="22720" x="5149850" y="4260850"/>
          <p14:tracePt t="22737" x="5162550" y="4248150"/>
          <p14:tracePt t="22754" x="5175250" y="4248150"/>
          <p14:tracePt t="22770" x="5181600" y="4229100"/>
          <p14:tracePt t="22787" x="5194300" y="4216400"/>
          <p14:tracePt t="22804" x="5194300" y="4210050"/>
          <p14:tracePt t="22838" x="5200650" y="4197350"/>
          <p14:tracePt t="22853" x="5200650" y="4191000"/>
          <p14:tracePt t="22870" x="5200650" y="4178300"/>
          <p14:tracePt t="22886" x="5200650" y="4165600"/>
          <p14:tracePt t="22903" x="5200650" y="4152900"/>
          <p14:tracePt t="22920" x="5200650" y="4127500"/>
          <p14:tracePt t="22939" x="5200650" y="4108450"/>
          <p14:tracePt t="22954" x="5194300" y="4083050"/>
          <p14:tracePt t="22970" x="5181600" y="4070350"/>
          <p14:tracePt t="22988" x="5181600" y="4044950"/>
          <p14:tracePt t="23004" x="5162550" y="4032250"/>
          <p14:tracePt t="23022" x="5156200" y="4019550"/>
          <p14:tracePt t="23038" x="5149850" y="4013200"/>
          <p14:tracePt t="23055" x="5143500" y="4000500"/>
          <p14:tracePt t="23081" x="5143500" y="3994150"/>
          <p14:tracePt t="23123" x="5143500" y="3981450"/>
          <p14:tracePt t="23138" x="5143500" y="3975100"/>
          <p14:tracePt t="23154" x="5130800" y="3962400"/>
          <p14:tracePt t="23162" x="5130800" y="3956050"/>
          <p14:tracePt t="23179" x="5130800" y="3949700"/>
          <p14:tracePt t="23187" x="5130800" y="3937000"/>
          <p14:tracePt t="23226" x="5130800" y="3930650"/>
          <p14:tracePt t="23235" x="5130800" y="3924300"/>
          <p14:tracePt t="23243" x="5137150" y="3917950"/>
          <p14:tracePt t="23260" x="5149850" y="3905250"/>
          <p14:tracePt t="23270" x="5149850" y="3898900"/>
          <p14:tracePt t="23287" x="5168900" y="3879850"/>
          <p14:tracePt t="23303" x="5181600" y="3867150"/>
          <p14:tracePt t="23320" x="5194300" y="3860800"/>
          <p14:tracePt t="23337" x="5207000" y="3854450"/>
          <p14:tracePt t="23353" x="5219700" y="3848100"/>
          <p14:tracePt t="23370" x="5226050" y="3841750"/>
          <p14:tracePt t="23387" x="5232400" y="3835400"/>
          <p14:tracePt t="23403" x="5238750" y="3835400"/>
          <p14:tracePt t="23420" x="5257800" y="3835400"/>
          <p14:tracePt t="23437" x="5264150" y="3829050"/>
          <p14:tracePt t="23454" x="5270500" y="3816350"/>
          <p14:tracePt t="23483" x="5276850" y="3816350"/>
          <p14:tracePt t="23489" x="5283200" y="3810000"/>
          <p14:tracePt t="23503" x="5308600" y="3810000"/>
          <p14:tracePt t="23520" x="5321300" y="3803650"/>
          <p14:tracePt t="23536" x="5327650" y="3803650"/>
          <p14:tracePt t="23553" x="5334000" y="3797300"/>
          <p14:tracePt t="23570" x="5340350" y="3797300"/>
          <p14:tracePt t="23603" x="5359400" y="3790950"/>
          <p14:tracePt t="23620" x="5359400" y="3784600"/>
          <p14:tracePt t="23636" x="5365750" y="3784600"/>
          <p14:tracePt t="23653" x="5378450" y="3784600"/>
          <p14:tracePt t="23671" x="5384800" y="3784600"/>
          <p14:tracePt t="23687" x="5410200" y="3778250"/>
          <p14:tracePt t="23703" x="5422900" y="3778250"/>
          <p14:tracePt t="23720" x="5454650" y="3778250"/>
          <p14:tracePt t="23736" x="5467350" y="3778250"/>
          <p14:tracePt t="23753" x="5492750" y="3784600"/>
          <p14:tracePt t="23769" x="5511800" y="3784600"/>
          <p14:tracePt t="23786" x="5524500" y="3784600"/>
          <p14:tracePt t="23804" x="5530850" y="3784600"/>
          <p14:tracePt t="23961" x="5537200" y="3784600"/>
          <p14:tracePt t="23969" x="5543550" y="3784600"/>
          <p14:tracePt t="23987" x="5556250" y="3784600"/>
          <p14:tracePt t="24000" x="5562600" y="3784600"/>
          <p14:tracePt t="24026" x="5575300" y="3784600"/>
          <p14:tracePt t="24042" x="5581650" y="3784600"/>
          <p14:tracePt t="24249" x="5588000" y="3784600"/>
          <p14:tracePt t="24281" x="5594350" y="3784600"/>
          <p14:tracePt t="24299" x="5613400" y="3784600"/>
          <p14:tracePt t="24314" x="5626100" y="3784600"/>
          <p14:tracePt t="24321" x="5638800" y="3784600"/>
          <p14:tracePt t="24336" x="5670550" y="3778250"/>
          <p14:tracePt t="24352" x="5715000" y="3778250"/>
          <p14:tracePt t="24369" x="5746750" y="3759200"/>
          <p14:tracePt t="24387" x="5784850" y="3759200"/>
          <p14:tracePt t="24402" x="5810250" y="3752850"/>
          <p14:tracePt t="24419" x="5854700" y="3752850"/>
          <p14:tracePt t="24436" x="5867400" y="3752850"/>
          <p14:tracePt t="24470" x="5880100" y="3752850"/>
          <p14:tracePt t="24487" x="5886450" y="3752850"/>
          <p14:tracePt t="24502" x="5911850" y="3752850"/>
          <p14:tracePt t="24519" x="5918200" y="3752850"/>
          <p14:tracePt t="24536" x="5943600" y="3740150"/>
          <p14:tracePt t="24552" x="5956300" y="3740150"/>
          <p14:tracePt t="24569" x="5969000" y="3740150"/>
          <p14:tracePt t="24586" x="5975350" y="3740150"/>
          <p14:tracePt t="24602" x="5981700" y="3740150"/>
          <p14:tracePt t="24619" x="5988050" y="3740150"/>
          <p14:tracePt t="24753" x="5994400" y="3740150"/>
          <p14:tracePt t="24762" x="6000750" y="3740150"/>
          <p14:tracePt t="24797" x="6007100" y="3740150"/>
          <p14:tracePt t="24805" x="6013450" y="3752850"/>
          <p14:tracePt t="24859" x="6013450" y="3765550"/>
          <p14:tracePt t="24866" x="6019800" y="3771900"/>
          <p14:tracePt t="24939" x="6026150" y="3771900"/>
          <p14:tracePt t="24955" x="6032500" y="3771900"/>
          <p14:tracePt t="24977" x="6045200" y="3778250"/>
          <p14:tracePt t="25001" x="6051550" y="3778250"/>
          <p14:tracePt t="25019" x="6057900" y="3778250"/>
          <p14:tracePt t="25026" x="6070600" y="3778250"/>
          <p14:tracePt t="25036" x="6089650" y="3778250"/>
          <p14:tracePt t="25052" x="6108700" y="3778250"/>
          <p14:tracePt t="25068" x="6115050" y="3778250"/>
          <p14:tracePt t="25085" x="6140450" y="3778250"/>
          <p14:tracePt t="25102" x="6165850" y="3790950"/>
          <p14:tracePt t="25118" x="6203950" y="3797300"/>
          <p14:tracePt t="25135" x="6223000" y="3810000"/>
          <p14:tracePt t="25152" x="6235700" y="3810000"/>
          <p14:tracePt t="25168" x="6242050" y="3810000"/>
          <p14:tracePt t="25185" x="6248400" y="3816350"/>
          <p14:tracePt t="25218" x="6254750" y="3816350"/>
          <p14:tracePt t="25236" x="6273800" y="3829050"/>
          <p14:tracePt t="25269" x="6280150" y="3829050"/>
          <p14:tracePt t="25285" x="6286500" y="3829050"/>
          <p14:tracePt t="25329" x="6292850" y="3829050"/>
          <p14:tracePt t="25387" x="6305550" y="3829050"/>
          <p14:tracePt t="25508" x="6311900" y="3841750"/>
          <p14:tracePt t="25516" x="6311900" y="3848100"/>
          <p14:tracePt t="25524" x="6311900" y="3867150"/>
          <p14:tracePt t="25535" x="6311900" y="3930650"/>
          <p14:tracePt t="25551" x="6311900" y="4051300"/>
          <p14:tracePt t="25568" x="6362700" y="4178300"/>
          <p14:tracePt t="25585" x="6457950" y="4318000"/>
          <p14:tracePt t="25602" x="6604000" y="4451350"/>
          <p14:tracePt t="25618" x="6762750" y="4540250"/>
          <p14:tracePt t="25635" x="6902450" y="4610100"/>
          <p14:tracePt t="25651" x="7010400" y="4654550"/>
          <p14:tracePt t="25669" x="7073900" y="4667250"/>
          <p14:tracePt t="25687" x="7112000" y="4686300"/>
          <p14:tracePt t="25702" x="7181850" y="4686300"/>
          <p14:tracePt t="25719" x="7302500" y="4699000"/>
          <p14:tracePt t="25735" x="7556500" y="4711700"/>
          <p14:tracePt t="25751" x="7772400" y="4711700"/>
          <p14:tracePt t="25768" x="8013700" y="4711700"/>
          <p14:tracePt t="25784" x="8185150" y="4711700"/>
          <p14:tracePt t="25801" x="8362950" y="4711700"/>
          <p14:tracePt t="25818" x="8489950" y="4679950"/>
          <p14:tracePt t="25823" x="8528050" y="4660900"/>
          <p14:tracePt t="25834" x="8566150" y="4635500"/>
          <p14:tracePt t="25851" x="8667750" y="4559300"/>
          <p14:tracePt t="25868" x="8782050" y="4476750"/>
          <p14:tracePt t="25884" x="8921750" y="4362450"/>
          <p14:tracePt t="25901" x="9048750" y="4273550"/>
          <p14:tracePt t="25917" x="9175750" y="4159250"/>
          <p14:tracePt t="25935" x="9232900" y="4102100"/>
          <p14:tracePt t="25951" x="9277350" y="4013200"/>
          <p14:tracePt t="25968" x="9321800" y="3924300"/>
          <p14:tracePt t="25984" x="9347200" y="3841750"/>
          <p14:tracePt t="26002" x="9366250" y="3771900"/>
          <p14:tracePt t="26018" x="9366250" y="3702050"/>
          <p14:tracePt t="26034" x="9366250" y="3638550"/>
          <p14:tracePt t="26051" x="9366250" y="3562350"/>
          <p14:tracePt t="26067" x="9347200" y="3479800"/>
          <p14:tracePt t="26084" x="9321800" y="3397250"/>
          <p14:tracePt t="26103" x="9264650" y="3282950"/>
          <p14:tracePt t="26118" x="9207500" y="3168650"/>
          <p14:tracePt t="26134" x="9124950" y="3035300"/>
          <p14:tracePt t="26151" x="9067800" y="2978150"/>
          <p14:tracePt t="26167" x="9023350" y="2933700"/>
          <p14:tracePt t="26185" x="8966200" y="2882900"/>
          <p14:tracePt t="26201" x="8921750" y="2857500"/>
          <p14:tracePt t="26218" x="8851900" y="2806700"/>
          <p14:tracePt t="26234" x="8782050" y="2743200"/>
          <p14:tracePt t="26251" x="8674100" y="2679700"/>
          <p14:tracePt t="26267" x="8578850" y="2597150"/>
          <p14:tracePt t="26284" x="8451850" y="2540000"/>
          <p14:tracePt t="26302" x="8331200" y="2482850"/>
          <p14:tracePt t="26306" x="8274050" y="2457450"/>
          <p14:tracePt t="26318" x="8242300" y="2457450"/>
          <p14:tracePt t="26334" x="8172450" y="2425700"/>
          <p14:tracePt t="26351" x="8128000" y="2425700"/>
          <p14:tracePt t="26367" x="8070850" y="2413000"/>
          <p14:tracePt t="26384" x="7994650" y="2413000"/>
          <p14:tracePt t="26401" x="7918450" y="2413000"/>
          <p14:tracePt t="26417" x="7823200" y="2413000"/>
          <p14:tracePt t="26436" x="7721600" y="2413000"/>
          <p14:tracePt t="26451" x="7620000" y="2413000"/>
          <p14:tracePt t="26468" x="7512050" y="2413000"/>
          <p14:tracePt t="26484" x="7423150" y="2413000"/>
          <p14:tracePt t="26501" x="7353300" y="2413000"/>
          <p14:tracePt t="26518" x="7308850" y="2413000"/>
          <p14:tracePt t="26535" x="7232650" y="2451100"/>
          <p14:tracePt t="26551" x="7137400" y="2508250"/>
          <p14:tracePt t="26568" x="7061200" y="2546350"/>
          <p14:tracePt t="26584" x="6997700" y="2597150"/>
          <p14:tracePt t="26601" x="6921500" y="2647950"/>
          <p14:tracePt t="26618" x="6851650" y="2692400"/>
          <p14:tracePt t="26634" x="6800850" y="2730500"/>
          <p14:tracePt t="26650" x="6756400" y="2768600"/>
          <p14:tracePt t="26667" x="6699250" y="2794000"/>
          <p14:tracePt t="26686" x="6623050" y="2857500"/>
          <p14:tracePt t="26700" x="6591300" y="2882900"/>
          <p14:tracePt t="26718" x="6521450" y="2914650"/>
          <p14:tracePt t="26735" x="6413500" y="3009900"/>
          <p14:tracePt t="26750" x="6235700" y="3162300"/>
          <p14:tracePt t="26767" x="6159500" y="3289300"/>
          <p14:tracePt t="26784" x="6121400" y="3390900"/>
          <p14:tracePt t="26800" x="6102350" y="3517900"/>
          <p14:tracePt t="26806" x="6102350" y="3568700"/>
          <p14:tracePt t="26817" x="6102350" y="3638550"/>
          <p14:tracePt t="26834" x="6102350" y="3765550"/>
          <p14:tracePt t="26850" x="6153150" y="3873500"/>
          <p14:tracePt t="26867" x="6242050" y="4006850"/>
          <p14:tracePt t="26884" x="6337300" y="4095750"/>
          <p14:tracePt t="26901" x="6426200" y="4171950"/>
          <p14:tracePt t="26917" x="6515100" y="4222750"/>
          <p14:tracePt t="26934" x="6597650" y="4260850"/>
          <p14:tracePt t="26950" x="6661150" y="4279900"/>
          <p14:tracePt t="26967" x="6699250" y="4298950"/>
          <p14:tracePt t="26985" x="6750050" y="4298950"/>
          <p14:tracePt t="27001" x="6807200" y="4298950"/>
          <p14:tracePt t="27018" x="6896100" y="4298950"/>
          <p14:tracePt t="27034" x="6959600" y="4298950"/>
          <p14:tracePt t="27050" x="7029450" y="4298950"/>
          <p14:tracePt t="27067" x="7099300" y="4298950"/>
          <p14:tracePt t="27084" x="7137400" y="4298950"/>
          <p14:tracePt t="27100" x="7162800" y="4298950"/>
          <p14:tracePt t="27119" x="7181850" y="4298950"/>
          <p14:tracePt t="27134" x="7194550" y="4298950"/>
          <p14:tracePt t="27515" x="7200900" y="4298950"/>
          <p14:tracePt t="27545" x="7200900" y="4292600"/>
          <p14:tracePt t="27568" x="7200900" y="4286250"/>
          <p14:tracePt t="27673" x="7200900" y="4279900"/>
          <p14:tracePt t="27681" x="7194550" y="4279900"/>
          <p14:tracePt t="27691" x="7175500" y="4279900"/>
          <p14:tracePt t="27700" x="7143750" y="4279900"/>
          <p14:tracePt t="27716" x="7086600" y="4279900"/>
          <p14:tracePt t="27734" x="7016750" y="4279900"/>
          <p14:tracePt t="27751" x="6953250" y="4279900"/>
          <p14:tracePt t="27766" x="6864350" y="4279900"/>
          <p14:tracePt t="27784" x="6813550" y="4267200"/>
          <p14:tracePt t="27799" x="6699250" y="4235450"/>
          <p14:tracePt t="27817" x="6642100" y="4235450"/>
          <p14:tracePt t="27833" x="6553200" y="4229100"/>
          <p14:tracePt t="27850" x="6451600" y="4229100"/>
          <p14:tracePt t="27867" x="6343650" y="4229100"/>
          <p14:tracePt t="27884" x="6242050" y="4210050"/>
          <p14:tracePt t="27899" x="6121400" y="4210050"/>
          <p14:tracePt t="27917" x="6057900" y="4210050"/>
          <p14:tracePt t="27932" x="5988050" y="4210050"/>
          <p14:tracePt t="27951" x="5930900" y="4210050"/>
          <p14:tracePt t="27967" x="5842000" y="4210050"/>
          <p14:tracePt t="27983" x="5778500" y="4210050"/>
          <p14:tracePt t="27999" x="5676900" y="4210050"/>
          <p14:tracePt t="28016" x="5556250" y="4203700"/>
          <p14:tracePt t="28033" x="5410200" y="4171950"/>
          <p14:tracePt t="28049" x="5251450" y="4121150"/>
          <p14:tracePt t="28066" x="5124450" y="4095750"/>
          <p14:tracePt t="28083" x="5054600" y="4089400"/>
          <p14:tracePt t="28099" x="5010150" y="4070350"/>
          <p14:tracePt t="28116" x="4965700" y="4070350"/>
          <p14:tracePt t="28133" x="4933950" y="4070350"/>
          <p14:tracePt t="28149" x="4895850" y="4070350"/>
          <p14:tracePt t="28166" x="4813300" y="4051300"/>
          <p14:tracePt t="28182" x="4756150" y="4051300"/>
          <p14:tracePt t="28199" x="4660900" y="4013200"/>
          <p14:tracePt t="28216" x="4591050" y="4000500"/>
          <p14:tracePt t="28233" x="4521200" y="3975100"/>
          <p14:tracePt t="28250" x="4476750" y="3968750"/>
          <p14:tracePt t="28266" x="4425950" y="3949700"/>
          <p14:tracePt t="28283" x="4387850" y="3943350"/>
          <p14:tracePt t="28299" x="4305300" y="3930650"/>
          <p14:tracePt t="28305" x="4267200" y="3930650"/>
          <p14:tracePt t="28316" x="4216400" y="3930650"/>
          <p14:tracePt t="28332" x="4146550" y="3930650"/>
          <p14:tracePt t="28350" x="4089400" y="3917950"/>
          <p14:tracePt t="28366" x="4057650" y="3917950"/>
          <p14:tracePt t="28382" x="4013200" y="3917950"/>
          <p14:tracePt t="28399" x="3987800" y="3917950"/>
          <p14:tracePt t="28416" x="3943350" y="3930650"/>
          <p14:tracePt t="28432" x="3892550" y="3949700"/>
          <p14:tracePt t="28449" x="3848100" y="3968750"/>
          <p14:tracePt t="28466" x="3778250" y="3994150"/>
          <p14:tracePt t="28483" x="3702050" y="4038600"/>
          <p14:tracePt t="28499" x="3625850" y="4070350"/>
          <p14:tracePt t="28519" x="3505200" y="4140200"/>
          <p14:tracePt t="28534" x="3454400" y="4171950"/>
          <p14:tracePt t="28550" x="3409950" y="4184650"/>
          <p14:tracePt t="28567" x="3359150" y="4216400"/>
          <p14:tracePt t="28582" x="3276600" y="4279900"/>
          <p14:tracePt t="28599" x="3238500" y="4305300"/>
          <p14:tracePt t="28616" x="3219450" y="4324350"/>
          <p14:tracePt t="28634" x="3181350" y="4356100"/>
          <p14:tracePt t="28649" x="3155950" y="4375150"/>
          <p14:tracePt t="28666" x="3136900" y="4394200"/>
          <p14:tracePt t="28682" x="3098800" y="4406900"/>
          <p14:tracePt t="28699" x="3060700" y="4432300"/>
          <p14:tracePt t="28716" x="3022600" y="4451350"/>
          <p14:tracePt t="28732" x="2971800" y="4476750"/>
          <p14:tracePt t="28749" x="2952750" y="4483100"/>
          <p14:tracePt t="28766" x="2940050" y="4489450"/>
          <p14:tracePt t="28783" x="2933700" y="4495800"/>
          <p14:tracePt t="28799" x="2921000" y="4508500"/>
          <p14:tracePt t="28818" x="2914650" y="4514850"/>
          <p14:tracePt t="28842" x="2914650" y="4521200"/>
          <p14:tracePt t="28857" x="2908300" y="4527550"/>
          <p14:tracePt t="28899" x="2901950" y="4527550"/>
          <p14:tracePt t="28921" x="2901950" y="4533900"/>
          <p14:tracePt t="28945" x="2901950" y="4546600"/>
          <p14:tracePt t="29002" x="2901950" y="4552950"/>
          <p14:tracePt t="29588" x="2908300" y="4552950"/>
          <p14:tracePt t="29665" x="2914650" y="4552950"/>
          <p14:tracePt t="29817" x="2921000" y="4552950"/>
          <p14:tracePt t="29838" x="2940050" y="4552950"/>
          <p14:tracePt t="29849" x="2946400" y="4552950"/>
          <p14:tracePt t="29866" x="2965450" y="4546600"/>
          <p14:tracePt t="29881" x="2971800" y="4540250"/>
          <p14:tracePt t="29898" x="2978150" y="4540250"/>
          <p14:tracePt t="29915" x="2997200" y="4533900"/>
          <p14:tracePt t="29931" x="3009900" y="4533900"/>
          <p14:tracePt t="29955" x="3016250" y="4533900"/>
          <p14:tracePt t="29971" x="3022600" y="4527550"/>
          <p14:tracePt t="30546" x="3048000" y="4527550"/>
          <p14:tracePt t="30554" x="3054350" y="4527550"/>
          <p14:tracePt t="30564" x="3060700" y="4527550"/>
          <p14:tracePt t="30583" x="3079750" y="4527550"/>
          <p14:tracePt t="30597" x="3098800" y="4527550"/>
          <p14:tracePt t="30615" x="3105150" y="4527550"/>
          <p14:tracePt t="30631" x="3130550" y="4527550"/>
          <p14:tracePt t="30647" x="3155950" y="4527550"/>
          <p14:tracePt t="30664" x="3175000" y="4514850"/>
          <p14:tracePt t="30680" x="3213100" y="4502150"/>
          <p14:tracePt t="30697" x="3270250" y="4502150"/>
          <p14:tracePt t="30714" x="3340100" y="4502150"/>
          <p14:tracePt t="30731" x="3416300" y="4495800"/>
          <p14:tracePt t="30747" x="3511550" y="4476750"/>
          <p14:tracePt t="30765" x="3594100" y="4470400"/>
          <p14:tracePt t="30780" x="3695700" y="4451350"/>
          <p14:tracePt t="30797" x="3803650" y="4425950"/>
          <p14:tracePt t="30814" x="3949700" y="4387850"/>
          <p14:tracePt t="30831" x="4178300" y="4305300"/>
          <p14:tracePt t="30847" x="4286250" y="4279900"/>
          <p14:tracePt t="30863" x="4394200" y="4241800"/>
          <p14:tracePt t="30880" x="4521200" y="4184650"/>
          <p14:tracePt t="30897" x="4597400" y="4133850"/>
          <p14:tracePt t="30913" x="4730750" y="4083050"/>
          <p14:tracePt t="30930" x="4883150" y="4019550"/>
          <p14:tracePt t="30947" x="5016500" y="3956050"/>
          <p14:tracePt t="30963" x="5143500" y="3879850"/>
          <p14:tracePt t="30980" x="5270500" y="3822700"/>
          <p14:tracePt t="30997" x="5391150" y="3765550"/>
          <p14:tracePt t="31014" x="5492750" y="3727450"/>
          <p14:tracePt t="31030" x="5683250" y="3644900"/>
          <p14:tracePt t="31047" x="5784850" y="3600450"/>
          <p14:tracePt t="31064" x="5867400" y="3575050"/>
          <p14:tracePt t="31081" x="5937250" y="3562350"/>
          <p14:tracePt t="31097" x="5975350" y="3543300"/>
          <p14:tracePt t="31114" x="6019800" y="3524250"/>
          <p14:tracePt t="31130" x="6064250" y="3505200"/>
          <p14:tracePt t="31147" x="6115050" y="3486150"/>
          <p14:tracePt t="31164" x="6184900" y="3479800"/>
          <p14:tracePt t="31181" x="6273800" y="3479800"/>
          <p14:tracePt t="31197" x="6381750" y="3460750"/>
          <p14:tracePt t="31214" x="6464300" y="3454400"/>
          <p14:tracePt t="31231" x="6584950" y="3435350"/>
          <p14:tracePt t="31246" x="6642100" y="3435350"/>
          <p14:tracePt t="31263" x="6686550" y="3429000"/>
          <p14:tracePt t="31280" x="6718300" y="3416300"/>
          <p14:tracePt t="31296" x="6750050" y="3416300"/>
          <p14:tracePt t="31313" x="6794500" y="3409950"/>
          <p14:tracePt t="31330" x="6832600" y="3409950"/>
          <p14:tracePt t="31336" x="6851650" y="3409950"/>
          <p14:tracePt t="31347" x="6877050" y="3409950"/>
          <p14:tracePt t="31364" x="6915150" y="3409950"/>
          <p14:tracePt t="31380" x="6946900" y="3409950"/>
          <p14:tracePt t="31398" x="6985000" y="3409950"/>
          <p14:tracePt t="31414" x="7029450" y="3409950"/>
          <p14:tracePt t="31430" x="7048500" y="3409950"/>
          <p14:tracePt t="31447" x="7061200" y="3409950"/>
          <p14:tracePt t="31463" x="7067550" y="3409950"/>
          <p14:tracePt t="31481" x="7080250" y="3409950"/>
          <p14:tracePt t="31497" x="7099300" y="3409950"/>
          <p14:tracePt t="31515" x="7112000" y="3409950"/>
          <p14:tracePt t="31530" x="7118350" y="3409950"/>
          <p14:tracePt t="31546" x="7131050" y="3409950"/>
          <p14:tracePt t="31563" x="7137400" y="3409950"/>
          <p14:tracePt t="31581" x="7150100" y="3409950"/>
          <p14:tracePt t="31643" x="7156450" y="3403600"/>
          <p14:tracePt t="48899" x="7169150" y="3403600"/>
          <p14:tracePt t="48907" x="7188200" y="3403600"/>
          <p14:tracePt t="48915" x="7207250" y="3403600"/>
          <p14:tracePt t="48932" x="7302500" y="3384550"/>
          <p14:tracePt t="48951" x="7435850" y="3346450"/>
          <p14:tracePt t="48966" x="7607300" y="3308350"/>
          <p14:tracePt t="48983" x="7950200" y="3263900"/>
          <p14:tracePt t="48999" x="8216900" y="3232150"/>
          <p14:tracePt t="49015" x="8470900" y="3213100"/>
          <p14:tracePt t="49032" x="8674100" y="3213100"/>
          <p14:tracePt t="49049" x="8890000" y="3200400"/>
          <p14:tracePt t="49065" x="9048750" y="3168650"/>
          <p14:tracePt t="49082" x="9182100" y="3143250"/>
          <p14:tracePt t="49099" x="9277350" y="3124200"/>
          <p14:tracePt t="49115" x="9328150" y="3111500"/>
          <p14:tracePt t="49132" x="9340850" y="3098800"/>
          <p14:tracePt t="49148" x="9378950" y="3067050"/>
          <p14:tracePt t="49165" x="9385300" y="3048000"/>
          <p14:tracePt t="49182" x="9385300" y="3016250"/>
          <p14:tracePt t="49198" x="9347200" y="3003550"/>
          <p14:tracePt t="49216" x="9277350" y="2990850"/>
          <p14:tracePt t="49232" x="9188450" y="2990850"/>
          <p14:tracePt t="49249" x="9048750" y="2990850"/>
          <p14:tracePt t="49266" x="8832850" y="3016250"/>
          <p14:tracePt t="49282" x="8489950" y="3124200"/>
          <p14:tracePt t="49298" x="8026400" y="3257550"/>
          <p14:tracePt t="49316" x="7588250" y="3314700"/>
          <p14:tracePt t="49334" x="6965950" y="3479800"/>
          <p14:tracePt t="49348" x="6756400" y="3549650"/>
          <p14:tracePt t="49367" x="6432550" y="3663950"/>
          <p14:tracePt t="49382" x="6121400" y="3790950"/>
          <p14:tracePt t="49398" x="5930900" y="3892550"/>
          <p14:tracePt t="49415" x="5765800" y="4006850"/>
          <p14:tracePt t="49432" x="5664200" y="4089400"/>
          <p14:tracePt t="49448" x="5613400" y="4140200"/>
          <p14:tracePt t="49465" x="5607050" y="4159250"/>
          <p14:tracePt t="49505" x="5607050" y="4165600"/>
          <p14:tracePt t="49516" x="5619750" y="4165600"/>
          <p14:tracePt t="49532" x="5676900" y="4159250"/>
          <p14:tracePt t="49549" x="5753100" y="4127500"/>
          <p14:tracePt t="49567" x="5886450" y="4070350"/>
          <p14:tracePt t="49582" x="6026150" y="4019550"/>
          <p14:tracePt t="49598" x="6184900" y="3981450"/>
          <p14:tracePt t="49615" x="6229350" y="3962400"/>
          <p14:tracePt t="49632" x="6254750" y="3949700"/>
          <p14:tracePt t="49723" x="6261100" y="3949700"/>
          <p14:tracePt t="49738" x="6286500" y="3968750"/>
          <p14:tracePt t="49745" x="6311900" y="3994150"/>
          <p14:tracePt t="49755" x="6369050" y="4051300"/>
          <p14:tracePt t="49768" x="6470650" y="4127500"/>
          <p14:tracePt t="49785" x="6584950" y="4191000"/>
          <p14:tracePt t="49798" x="6724650" y="4273550"/>
          <p14:tracePt t="49815" x="6858000" y="4337050"/>
          <p14:tracePt t="49832" x="6997700" y="4400550"/>
          <p14:tracePt t="49848" x="7156450" y="4445000"/>
          <p14:tracePt t="49865" x="7340600" y="4495800"/>
          <p14:tracePt t="49881" x="7543800" y="4540250"/>
          <p14:tracePt t="49888" x="7645400" y="4546600"/>
          <p14:tracePt t="49898" x="7747000" y="4546600"/>
          <p14:tracePt t="49915" x="7950200" y="4546600"/>
          <p14:tracePt t="49931" x="8128000" y="4546600"/>
          <p14:tracePt t="49948" x="8305800" y="4546600"/>
          <p14:tracePt t="49967" x="8445500" y="4546600"/>
          <p14:tracePt t="49983" x="8591550" y="4514850"/>
          <p14:tracePt t="49999" x="8801100" y="4406900"/>
          <p14:tracePt t="50015" x="8928100" y="4292600"/>
          <p14:tracePt t="50033" x="9048750" y="4184650"/>
          <p14:tracePt t="50048" x="9163050" y="4083050"/>
          <p14:tracePt t="50065" x="9239250" y="3981450"/>
          <p14:tracePt t="50081" x="9277350" y="3886200"/>
          <p14:tracePt t="50099" x="9290050" y="3778250"/>
          <p14:tracePt t="50116" x="9290050" y="3651250"/>
          <p14:tracePt t="50132" x="9290050" y="3530600"/>
          <p14:tracePt t="50148" x="9258300" y="3397250"/>
          <p14:tracePt t="50165" x="9207500" y="3308350"/>
          <p14:tracePt t="50182" x="9131300" y="3181350"/>
          <p14:tracePt t="50198" x="8985250" y="3035300"/>
          <p14:tracePt t="50215" x="8832850" y="2876550"/>
          <p14:tracePt t="50232" x="8712200" y="2768600"/>
          <p14:tracePt t="50248" x="8610600" y="2692400"/>
          <p14:tracePt t="50265" x="8534400" y="2641600"/>
          <p14:tracePt t="50281" x="8464550" y="2590800"/>
          <p14:tracePt t="50298" x="8413750" y="2559050"/>
          <p14:tracePt t="50314" x="8350250" y="2514600"/>
          <p14:tracePt t="50331" x="8261350" y="2470150"/>
          <p14:tracePt t="50348" x="8172450" y="2413000"/>
          <p14:tracePt t="50364" x="8070850" y="2381250"/>
          <p14:tracePt t="50382" x="7988300" y="2355850"/>
          <p14:tracePt t="50387" x="7937500" y="2343150"/>
          <p14:tracePt t="50398" x="7893050" y="2336800"/>
          <p14:tracePt t="50414" x="7740650" y="2330450"/>
          <p14:tracePt t="50431" x="7632700" y="2330450"/>
          <p14:tracePt t="50448" x="7562850" y="2336800"/>
          <p14:tracePt t="50465" x="7442200" y="2393950"/>
          <p14:tracePt t="50481" x="7366000" y="2444750"/>
          <p14:tracePt t="50498" x="7239000" y="2514600"/>
          <p14:tracePt t="50515" x="7099300" y="2590800"/>
          <p14:tracePt t="50534" x="6985000" y="2647950"/>
          <p14:tracePt t="50548" x="6877050" y="2705100"/>
          <p14:tracePt t="50567" x="6750050" y="2762250"/>
          <p14:tracePt t="50582" x="6635750" y="2825750"/>
          <p14:tracePt t="50598" x="6521450" y="2895600"/>
          <p14:tracePt t="50615" x="6369050" y="2990850"/>
          <p14:tracePt t="50631" x="6273800" y="3060700"/>
          <p14:tracePt t="50647" x="6203950" y="3117850"/>
          <p14:tracePt t="50665" x="6159500" y="3162300"/>
          <p14:tracePt t="50681" x="6140450" y="3238500"/>
          <p14:tracePt t="50697" x="6127750" y="3352800"/>
          <p14:tracePt t="50714" x="6127750" y="3473450"/>
          <p14:tracePt t="50731" x="6127750" y="3600450"/>
          <p14:tracePt t="50747" x="6191250" y="3727450"/>
          <p14:tracePt t="50765" x="6223000" y="3797300"/>
          <p14:tracePt t="50783" x="6273800" y="3886200"/>
          <p14:tracePt t="50798" x="6305550" y="3930650"/>
          <p14:tracePt t="50814" x="6337300" y="3968750"/>
          <p14:tracePt t="50831" x="6356350" y="3981450"/>
          <p14:tracePt t="50847" x="6400800" y="4025900"/>
          <p14:tracePt t="50864" x="6464300" y="4083050"/>
          <p14:tracePt t="50881" x="6527800" y="4121150"/>
          <p14:tracePt t="50887" x="6572250" y="4152900"/>
          <p14:tracePt t="50897" x="6597650" y="4171950"/>
          <p14:tracePt t="50914" x="6648450" y="4203700"/>
          <p14:tracePt t="50931" x="6724650" y="4241800"/>
          <p14:tracePt t="50947" x="6819900" y="4286250"/>
          <p14:tracePt t="50964" x="6946900" y="4337050"/>
          <p14:tracePt t="50981" x="7092950" y="4394200"/>
          <p14:tracePt t="50998" x="7213600" y="4425950"/>
          <p14:tracePt t="51014" x="7321550" y="4445000"/>
          <p14:tracePt t="51030" x="7397750" y="4451350"/>
          <p14:tracePt t="51047" x="7442200" y="4451350"/>
          <p14:tracePt t="51064" x="7486650" y="4451350"/>
          <p14:tracePt t="51080" x="7537450" y="4451350"/>
          <p14:tracePt t="51097" x="7588250" y="4451350"/>
          <p14:tracePt t="51114" x="7632700" y="4451350"/>
          <p14:tracePt t="51130" x="7670800" y="4451350"/>
          <p14:tracePt t="51148" x="7689850" y="4451350"/>
          <p14:tracePt t="51465" x="7664450" y="4451350"/>
          <p14:tracePt t="51474" x="7613650" y="4464050"/>
          <p14:tracePt t="51481" x="7550150" y="4476750"/>
          <p14:tracePt t="51497" x="7416800" y="4495800"/>
          <p14:tracePt t="51515" x="7315200" y="4502150"/>
          <p14:tracePt t="51531" x="7226300" y="4502150"/>
          <p14:tracePt t="51547" x="7131050" y="4521200"/>
          <p14:tracePt t="51566" x="6959600" y="4552950"/>
          <p14:tracePt t="51580" x="6877050" y="4559300"/>
          <p14:tracePt t="51598" x="6737350" y="4591050"/>
          <p14:tracePt t="51614" x="6591300" y="4610100"/>
          <p14:tracePt t="51631" x="6477000" y="4635500"/>
          <p14:tracePt t="51647" x="6432550" y="4635500"/>
          <p14:tracePt t="51663" x="6394450" y="4641850"/>
          <p14:tracePt t="51680" x="6350000" y="4641850"/>
          <p14:tracePt t="51697" x="6280150" y="4654550"/>
          <p14:tracePt t="51713" x="6235700" y="4660900"/>
          <p14:tracePt t="51731" x="6172200" y="4679950"/>
          <p14:tracePt t="51747" x="6108700" y="4679950"/>
          <p14:tracePt t="51763" x="6057900" y="4679950"/>
          <p14:tracePt t="51781" x="6026150" y="4686300"/>
          <p14:tracePt t="51796" x="5994400" y="4686300"/>
          <p14:tracePt t="51813" x="5969000" y="4686300"/>
          <p14:tracePt t="51830" x="5918200" y="4660900"/>
          <p14:tracePt t="51848" x="5880100" y="4629150"/>
          <p14:tracePt t="51863" x="5848350" y="4603750"/>
          <p14:tracePt t="51880" x="5803900" y="4559300"/>
          <p14:tracePt t="51896" x="5765800" y="4502150"/>
          <p14:tracePt t="51913" x="5746750" y="4451350"/>
          <p14:tracePt t="51930" x="5734050" y="4425950"/>
          <p14:tracePt t="51946" x="5715000" y="4381500"/>
          <p14:tracePt t="51963" x="5695950" y="4343400"/>
          <p14:tracePt t="51980" x="5664200" y="4267200"/>
          <p14:tracePt t="51997" x="5613400" y="4216400"/>
          <p14:tracePt t="52014" x="5562600" y="4165600"/>
          <p14:tracePt t="52031" x="5518150" y="4146550"/>
          <p14:tracePt t="52046" x="5391150" y="4076700"/>
          <p14:tracePt t="52065" x="5257800" y="4038600"/>
          <p14:tracePt t="52080" x="5124450" y="4000500"/>
          <p14:tracePt t="52097" x="4997450" y="3962400"/>
          <p14:tracePt t="52114" x="4902200" y="3937000"/>
          <p14:tracePt t="52130" x="4838700" y="3911600"/>
          <p14:tracePt t="52147" x="4781550" y="3892550"/>
          <p14:tracePt t="52163" x="4737100" y="3873500"/>
          <p14:tracePt t="52180" x="4692650" y="3848100"/>
          <p14:tracePt t="52196" x="4622800" y="3822700"/>
          <p14:tracePt t="52215" x="4565650" y="3810000"/>
          <p14:tracePt t="52231" x="4476750" y="3778250"/>
          <p14:tracePt t="52246" x="4311650" y="3721100"/>
          <p14:tracePt t="52263" x="4203700" y="3683000"/>
          <p14:tracePt t="52279" x="4114800" y="3638550"/>
          <p14:tracePt t="52296" x="4019550" y="3613150"/>
          <p14:tracePt t="52313" x="3937000" y="3587750"/>
          <p14:tracePt t="52329" x="3835400" y="3562350"/>
          <p14:tracePt t="52346" x="3752850" y="3536950"/>
          <p14:tracePt t="52363" x="3638550" y="3530600"/>
          <p14:tracePt t="52380" x="3505200" y="3498850"/>
          <p14:tracePt t="52387" x="3429000" y="3498850"/>
          <p14:tracePt t="52396" x="3397250" y="3486150"/>
          <p14:tracePt t="52414" x="3289300" y="3473450"/>
          <p14:tracePt t="52430" x="3194050" y="3460750"/>
          <p14:tracePt t="52446" x="3105150" y="3454400"/>
          <p14:tracePt t="52463" x="3041650" y="3454400"/>
          <p14:tracePt t="52479" x="2971800" y="3454400"/>
          <p14:tracePt t="52497" x="2895600" y="3454400"/>
          <p14:tracePt t="52513" x="2794000" y="3454400"/>
          <p14:tracePt t="52529" x="2692400" y="3454400"/>
          <p14:tracePt t="52546" x="2584450" y="3460750"/>
          <p14:tracePt t="52565" x="2514600" y="3479800"/>
          <p14:tracePt t="52579" x="2438400" y="3505200"/>
          <p14:tracePt t="52596" x="2368550" y="3536950"/>
          <p14:tracePt t="52616" x="2273300" y="3581400"/>
          <p14:tracePt t="52630" x="2235200" y="3606800"/>
          <p14:tracePt t="52646" x="2152650" y="3676650"/>
          <p14:tracePt t="52663" x="2070100" y="3759200"/>
          <p14:tracePt t="52679" x="2006600" y="3829050"/>
          <p14:tracePt t="52696" x="1962150" y="3892550"/>
          <p14:tracePt t="52712" x="1885950" y="3975100"/>
          <p14:tracePt t="52729" x="1860550" y="4025900"/>
          <p14:tracePt t="52746" x="1816100" y="4076700"/>
          <p14:tracePt t="52763" x="1803400" y="4140200"/>
          <p14:tracePt t="52779" x="1784350" y="4178300"/>
          <p14:tracePt t="52796" x="1771650" y="4222750"/>
          <p14:tracePt t="52813" x="1771650" y="4260850"/>
          <p14:tracePt t="52831" x="1752600" y="4324350"/>
          <p14:tracePt t="52846" x="1752600" y="4362450"/>
          <p14:tracePt t="52863" x="1752600" y="4432300"/>
          <p14:tracePt t="52880" x="1752600" y="4489450"/>
          <p14:tracePt t="52886" x="1752600" y="4508500"/>
          <p14:tracePt t="52896" x="1758950" y="4552950"/>
          <p14:tracePt t="52914" x="1797050" y="4622800"/>
          <p14:tracePt t="52929" x="1828800" y="4667250"/>
          <p14:tracePt t="52947" x="1847850" y="4718050"/>
          <p14:tracePt t="52962" x="1879600" y="4768850"/>
          <p14:tracePt t="52979" x="1905000" y="4794250"/>
          <p14:tracePt t="52995" x="1943100" y="4813300"/>
          <p14:tracePt t="53013" x="2012950" y="4857750"/>
          <p14:tracePt t="53030" x="2095500" y="4883150"/>
          <p14:tracePt t="53046" x="2178050" y="4908550"/>
          <p14:tracePt t="53064" x="2317750" y="4933950"/>
          <p14:tracePt t="53079" x="2393950" y="4940300"/>
          <p14:tracePt t="53095" x="2470150" y="4965700"/>
          <p14:tracePt t="53112" x="2540000" y="4984750"/>
          <p14:tracePt t="53129" x="2597150" y="4991100"/>
          <p14:tracePt t="53145" x="2647950" y="5010150"/>
          <p14:tracePt t="53162" x="2679700" y="5029200"/>
          <p14:tracePt t="53179" x="2705100" y="5029200"/>
          <p14:tracePt t="53196" x="2736850" y="5048250"/>
          <p14:tracePt t="53212" x="2762250" y="5048250"/>
          <p14:tracePt t="53229" x="2787650" y="5054600"/>
          <p14:tracePt t="53245" x="2819400" y="5054600"/>
          <p14:tracePt t="53262" x="2825750" y="5054600"/>
          <p14:tracePt t="53314" x="2832100" y="5060950"/>
          <p14:tracePt t="53321" x="2832100" y="5073650"/>
          <p14:tracePt t="53329" x="2832100" y="5080000"/>
          <p14:tracePt t="53345" x="2819400" y="5105400"/>
          <p14:tracePt t="53362" x="2787650" y="5124450"/>
          <p14:tracePt t="53378" x="2749550" y="5156200"/>
          <p14:tracePt t="53384" x="2724150" y="5168900"/>
          <p14:tracePt t="53395" x="2705100" y="5194300"/>
          <p14:tracePt t="53412" x="2660650" y="5219700"/>
          <p14:tracePt t="53429" x="2635250" y="5238750"/>
          <p14:tracePt t="53446" x="2628900" y="5251450"/>
          <p14:tracePt t="53462" x="2616200" y="5270500"/>
          <p14:tracePt t="53657" x="2628900" y="5270500"/>
          <p14:tracePt t="53665" x="2635250" y="5270500"/>
          <p14:tracePt t="53679" x="2654300" y="5283200"/>
          <p14:tracePt t="53695" x="2679700" y="5295900"/>
          <p14:tracePt t="53712" x="2711450" y="5314950"/>
          <p14:tracePt t="53729" x="2730500" y="5334000"/>
          <p14:tracePt t="53745" x="2743200" y="5340350"/>
          <p14:tracePt t="53763" x="2749550" y="5346700"/>
          <p14:tracePt t="53778" x="2755900" y="5359400"/>
          <p14:tracePt t="53817" x="2768600" y="5372100"/>
          <p14:tracePt t="53837" x="2774950" y="5378450"/>
          <p14:tracePt t="53851" x="2787650" y="5391150"/>
          <p14:tracePt t="53863" x="2794000" y="5391150"/>
          <p14:tracePt t="53878" x="2838450" y="5435600"/>
          <p14:tracePt t="53895" x="2863850" y="5461000"/>
          <p14:tracePt t="53911" x="2876550" y="5473700"/>
          <p14:tracePt t="53928" x="2882900" y="5492750"/>
          <p14:tracePt t="53945" x="2901950" y="5537200"/>
          <p14:tracePt t="53961" x="2901950" y="5575300"/>
          <p14:tracePt t="53978" x="2914650" y="5619750"/>
          <p14:tracePt t="53995" x="2914650" y="5657850"/>
          <p14:tracePt t="54011" x="2940050" y="5721350"/>
          <p14:tracePt t="54028" x="2971800" y="5803900"/>
          <p14:tracePt t="54047" x="3130550" y="5969000"/>
          <p14:tracePt t="54063" x="3187700" y="6019800"/>
          <p14:tracePt t="54079" x="3295650" y="6096000"/>
          <p14:tracePt t="54095" x="3333750" y="6121400"/>
          <p14:tracePt t="54146" x="3340100" y="6121400"/>
          <p14:tracePt t="54172" x="3346450" y="6121400"/>
          <p14:tracePt t="54179" x="3365500" y="6134100"/>
          <p14:tracePt t="54195" x="3422650" y="6184900"/>
          <p14:tracePt t="54212" x="3505200" y="6223000"/>
          <p14:tracePt t="54228" x="3638550" y="6248400"/>
          <p14:tracePt t="54245" x="3752850" y="6292850"/>
          <p14:tracePt t="54263" x="3810000" y="6292850"/>
          <p14:tracePt t="54278" x="3816350" y="6292850"/>
          <p14:tracePt t="54295" x="3835400" y="6292850"/>
          <p14:tracePt t="54311" x="3848100" y="6292850"/>
          <p14:tracePt t="54328" x="3867150" y="6280150"/>
          <p14:tracePt t="54345" x="3879850" y="6273800"/>
          <p14:tracePt t="54362" x="3886200" y="6261100"/>
          <p14:tracePt t="54395" x="3911600" y="6242050"/>
          <p14:tracePt t="54411" x="3917950" y="6242050"/>
          <p14:tracePt t="54428" x="3930650" y="6235700"/>
          <p14:tracePt t="54445" x="3930650" y="6229350"/>
          <p14:tracePt t="54461" x="3937000" y="6223000"/>
          <p14:tracePt t="54500" x="3943350" y="6216650"/>
          <p14:tracePt t="54521" x="3949700" y="6197600"/>
          <p14:tracePt t="54530" x="3956050" y="6184900"/>
          <p14:tracePt t="54536" x="3968750" y="6165850"/>
          <p14:tracePt t="54547" x="3987800" y="6140450"/>
          <p14:tracePt t="54561" x="4025900" y="60706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095375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283075" y="2820988"/>
            <a:ext cx="3648075" cy="7683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sz="4400" dirty="0">
                <a:latin typeface="Comic Sans MS" panose="030F0702030302020204" pitchFamily="66" charset="0"/>
              </a:rPr>
              <a:t>Quién gano??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196975"/>
            <a:ext cx="7177087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576513" y="2954338"/>
            <a:ext cx="5962650" cy="14462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sz="4400" dirty="0">
                <a:latin typeface="Comic Sans MS" panose="030F0702030302020204" pitchFamily="66" charset="0"/>
              </a:rPr>
              <a:t>Despedimos este Año tan raro…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674688"/>
            <a:ext cx="749617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265363" y="4543425"/>
            <a:ext cx="6775450" cy="7699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sz="4400" dirty="0">
                <a:latin typeface="Comic Sans MS" panose="030F0702030302020204" pitchFamily="66" charset="0"/>
              </a:rPr>
              <a:t>FELICITACIONES !!!!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51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17"/>
    </mc:Choice>
    <mc:Fallback>
      <p:transition spd="slow" advTm="2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4607" x="3981450" y="5975350"/>
          <p14:tracePt t="14615" x="3905250" y="5880100"/>
          <p14:tracePt t="14628" x="3854450" y="5778500"/>
          <p14:tracePt t="14644" x="3733800" y="5543550"/>
          <p14:tracePt t="14660" x="3721100" y="5505450"/>
          <p14:tracePt t="14676" x="3708400" y="5480050"/>
          <p14:tracePt t="14853" x="3549650" y="5518150"/>
          <p14:tracePt t="14859" x="3403600" y="5549900"/>
          <p14:tracePt t="14877" x="2832100" y="5708650"/>
          <p14:tracePt t="14893" x="2184400" y="5905500"/>
          <p14:tracePt t="14910" x="1587500" y="6210300"/>
          <p14:tracePt t="14926" x="1193800" y="6464300"/>
          <p14:tracePt t="14943" x="939800" y="66802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Título"/>
          <p:cNvSpPr>
            <a:spLocks noGrp="1"/>
          </p:cNvSpPr>
          <p:nvPr>
            <p:ph type="title"/>
          </p:nvPr>
        </p:nvSpPr>
        <p:spPr>
          <a:xfrm>
            <a:off x="333375" y="71438"/>
            <a:ext cx="2162175" cy="1147762"/>
          </a:xfrm>
        </p:spPr>
        <p:txBody>
          <a:bodyPr/>
          <a:lstStyle/>
          <a:p>
            <a:pPr eaLnBrk="1" hangingPunct="1"/>
            <a:r>
              <a:rPr lang="es-AR" altLang="en-US" smtClean="0"/>
              <a:t>Ravioles</a:t>
            </a:r>
          </a:p>
        </p:txBody>
      </p:sp>
      <p:pic>
        <p:nvPicPr>
          <p:cNvPr id="22531" name="5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9425" y="1690688"/>
            <a:ext cx="3841750" cy="3878262"/>
          </a:xfrm>
        </p:spPr>
      </p:pic>
      <p:pic>
        <p:nvPicPr>
          <p:cNvPr id="2253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890838"/>
            <a:ext cx="23526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lamada de nube 2"/>
          <p:cNvSpPr/>
          <p:nvPr/>
        </p:nvSpPr>
        <p:spPr>
          <a:xfrm>
            <a:off x="7519988" y="433388"/>
            <a:ext cx="2946400" cy="1654175"/>
          </a:xfrm>
          <a:prstGeom prst="cloudCallout">
            <a:avLst>
              <a:gd name="adj1" fmla="val -54062"/>
              <a:gd name="adj2" fmla="val 101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000" dirty="0"/>
              <a:t>Cuántos ravioles cocine para tener este plato?</a:t>
            </a:r>
            <a:endParaRPr lang="en-US" sz="2000" dirty="0"/>
          </a:p>
        </p:txBody>
      </p:sp>
      <p:sp>
        <p:nvSpPr>
          <p:cNvPr id="6" name="Llamada de nube 5"/>
          <p:cNvSpPr/>
          <p:nvPr/>
        </p:nvSpPr>
        <p:spPr>
          <a:xfrm>
            <a:off x="9101138" y="2235200"/>
            <a:ext cx="3090862" cy="1311275"/>
          </a:xfrm>
          <a:prstGeom prst="cloudCallout">
            <a:avLst>
              <a:gd name="adj1" fmla="val -72557"/>
              <a:gd name="adj2" fmla="val 32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/>
              <a:t>Cuántos  HC??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9106"/>
      </p:ext>
    </p:extLst>
  </p:cSld>
  <p:clrMapOvr>
    <a:masterClrMapping/>
  </p:clrMapOvr>
  <p:transition spd="slow" advTm="293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 smtClean="0"/>
              <a:t>Ravioles</a:t>
            </a:r>
          </a:p>
        </p:txBody>
      </p:sp>
      <p:pic>
        <p:nvPicPr>
          <p:cNvPr id="21507" name="5 Marcador de contenido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2133600"/>
            <a:ext cx="3841750" cy="3878263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4013200"/>
            <a:ext cx="26273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lamada rectangular 3"/>
          <p:cNvSpPr/>
          <p:nvPr/>
        </p:nvSpPr>
        <p:spPr>
          <a:xfrm>
            <a:off x="7453313" y="1403350"/>
            <a:ext cx="2919412" cy="1985963"/>
          </a:xfrm>
          <a:prstGeom prst="wedgeRectCallout">
            <a:avLst>
              <a:gd name="adj1" fmla="val -24770"/>
              <a:gd name="adj2" fmla="val 84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400" b="1" dirty="0">
                <a:solidFill>
                  <a:schemeClr val="tx1"/>
                </a:solidFill>
              </a:rPr>
              <a:t>250 gr peso crudo o una plancha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AR" sz="2400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400" b="1" dirty="0">
                <a:solidFill>
                  <a:schemeClr val="tx1"/>
                </a:solidFill>
              </a:rPr>
              <a:t>300 gr peso cocido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042400" y="5795963"/>
            <a:ext cx="2474913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AR" sz="3200" dirty="0"/>
              <a:t>120 gr de HC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798356"/>
      </p:ext>
    </p:extLst>
  </p:cSld>
  <p:clrMapOvr>
    <a:masterClrMapping/>
  </p:clrMapOvr>
  <p:transition spd="slow" advTm="493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6" grpId="0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Fide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205038"/>
            <a:ext cx="6623050" cy="42306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222750" cy="1325563"/>
          </a:xfrm>
        </p:spPr>
        <p:txBody>
          <a:bodyPr/>
          <a:lstStyle/>
          <a:p>
            <a:pPr eaLnBrk="1" hangingPunct="1"/>
            <a:r>
              <a:rPr lang="es-ES" altLang="en-US" smtClean="0"/>
              <a:t>Pastas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1774825" y="1628775"/>
            <a:ext cx="75612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2150" indent="-347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7425" indent="-293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81113" indent="-292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98613" indent="-3159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58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30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02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74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s-ES" altLang="en-US" sz="3000">
                <a:latin typeface="Arial" panose="020B0604020202020204" pitchFamily="34" charset="0"/>
                <a:cs typeface="Arial" panose="020B0604020202020204" pitchFamily="34" charset="0"/>
              </a:rPr>
              <a:t>Tallarines secos</a:t>
            </a:r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 flipV="1">
            <a:off x="1666875" y="1412875"/>
            <a:ext cx="2381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1847850" y="4437063"/>
            <a:ext cx="1922463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/>
              <a:t>Crudos (en seco)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7896225" y="5661025"/>
            <a:ext cx="2109788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/>
              <a:t>Cocidos (hervidos)</a:t>
            </a:r>
          </a:p>
        </p:txBody>
      </p:sp>
      <p:pic>
        <p:nvPicPr>
          <p:cNvPr id="24584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279400"/>
            <a:ext cx="201771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25910"/>
      </p:ext>
    </p:extLst>
  </p:cSld>
  <p:clrMapOvr>
    <a:masterClrMapping/>
  </p:clrMapOvr>
  <p:transition advTm="27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23" x="603250" y="4997450"/>
          <p14:tracePt t="9320" x="603250" y="4991100"/>
          <p14:tracePt t="9330" x="609600" y="4984750"/>
          <p14:tracePt t="9336" x="628650" y="4978400"/>
          <p14:tracePt t="9347" x="647700" y="4978400"/>
          <p14:tracePt t="9363" x="685800" y="4953000"/>
          <p14:tracePt t="9380" x="730250" y="4933950"/>
          <p14:tracePt t="9398" x="774700" y="4914900"/>
          <p14:tracePt t="9414" x="812800" y="4902200"/>
          <p14:tracePt t="9430" x="857250" y="4876800"/>
          <p14:tracePt t="9446" x="895350" y="4857750"/>
          <p14:tracePt t="9463" x="920750" y="4851400"/>
          <p14:tracePt t="9480" x="958850" y="4832350"/>
          <p14:tracePt t="9496" x="1003300" y="4819650"/>
          <p14:tracePt t="9513" x="1041400" y="4813300"/>
          <p14:tracePt t="9530" x="1104900" y="4794250"/>
          <p14:tracePt t="9546" x="1143000" y="4787900"/>
          <p14:tracePt t="9564" x="1225550" y="4768850"/>
          <p14:tracePt t="9580" x="1289050" y="4762500"/>
          <p14:tracePt t="9596" x="1397000" y="4737100"/>
          <p14:tracePt t="9614" x="1504950" y="4718050"/>
          <p14:tracePt t="9619" x="1562100" y="4711700"/>
          <p14:tracePt t="9630" x="1638300" y="4711700"/>
          <p14:tracePt t="9647" x="1803400" y="4654550"/>
          <p14:tracePt t="9663" x="1924050" y="4622800"/>
          <p14:tracePt t="9680" x="2070100" y="4565650"/>
          <p14:tracePt t="9697" x="2203450" y="4508500"/>
          <p14:tracePt t="9714" x="2387600" y="4445000"/>
          <p14:tracePt t="9730" x="2578100" y="4356100"/>
          <p14:tracePt t="9746" x="2698750" y="4298950"/>
          <p14:tracePt t="9763" x="2838450" y="4235450"/>
          <p14:tracePt t="9779" x="2940050" y="4184650"/>
          <p14:tracePt t="9797" x="2990850" y="4146550"/>
          <p14:tracePt t="9813" x="3054350" y="4108450"/>
          <p14:tracePt t="9830" x="3098800" y="4064000"/>
          <p14:tracePt t="9846" x="3187700" y="3987800"/>
          <p14:tracePt t="9862" x="3257550" y="3924300"/>
          <p14:tracePt t="9879" x="3359150" y="3835400"/>
          <p14:tracePt t="9896" x="3448050" y="3771900"/>
          <p14:tracePt t="9913" x="3549650" y="3702050"/>
          <p14:tracePt t="9930" x="3644900" y="3625850"/>
          <p14:tracePt t="9947" x="3733800" y="3549650"/>
          <p14:tracePt t="9962" x="3816350" y="3473450"/>
          <p14:tracePt t="9979" x="3892550" y="3378200"/>
          <p14:tracePt t="9998" x="3924300" y="3282950"/>
          <p14:tracePt t="10012" x="3956050" y="3194050"/>
          <p14:tracePt t="10029" x="3981450" y="3136900"/>
          <p14:tracePt t="10046" x="4013200" y="3054350"/>
          <p14:tracePt t="10062" x="4025900" y="3003550"/>
          <p14:tracePt t="10079" x="4044950" y="2959100"/>
          <p14:tracePt t="10096" x="4070350" y="2908300"/>
          <p14:tracePt t="10112" x="4095750" y="2857500"/>
          <p14:tracePt t="10129" x="4127500" y="2813050"/>
          <p14:tracePt t="10146" x="4133850" y="2800350"/>
          <p14:tracePt t="10162" x="4146550" y="2787650"/>
          <p14:tracePt t="10179" x="4146550" y="2781300"/>
          <p14:tracePt t="10313" x="4146550" y="2794000"/>
          <p14:tracePt t="10322" x="4146550" y="2813050"/>
          <p14:tracePt t="10331" x="4146550" y="2825750"/>
          <p14:tracePt t="10346" x="4159250" y="2863850"/>
          <p14:tracePt t="10362" x="4159250" y="2895600"/>
          <p14:tracePt t="10379" x="4159250" y="2933700"/>
          <p14:tracePt t="10396" x="4171950" y="2990850"/>
          <p14:tracePt t="10412" x="4171950" y="3060700"/>
          <p14:tracePt t="10429" x="4171950" y="3111500"/>
          <p14:tracePt t="10445" x="4171950" y="3194050"/>
          <p14:tracePt t="10462" x="4171950" y="3340100"/>
          <p14:tracePt t="10479" x="4184650" y="3422650"/>
          <p14:tracePt t="10495" x="4184650" y="3498850"/>
          <p14:tracePt t="10512" x="4184650" y="3587750"/>
          <p14:tracePt t="10529" x="4216400" y="3733800"/>
          <p14:tracePt t="10546" x="4216400" y="3898900"/>
          <p14:tracePt t="10562" x="4229100" y="4102100"/>
          <p14:tracePt t="10580" x="4248150" y="4248150"/>
          <p14:tracePt t="10596" x="4248150" y="4387850"/>
          <p14:tracePt t="10614" x="4248150" y="4527550"/>
          <p14:tracePt t="10619" x="4248150" y="4616450"/>
          <p14:tracePt t="10629" x="4248150" y="4705350"/>
          <p14:tracePt t="10647" x="4248150" y="4883150"/>
          <p14:tracePt t="10662" x="4248150" y="5111750"/>
          <p14:tracePt t="10679" x="4248150" y="5251450"/>
          <p14:tracePt t="10695" x="4248150" y="5391150"/>
          <p14:tracePt t="10712" x="4248150" y="5530850"/>
          <p14:tracePt t="10729" x="4248150" y="5676900"/>
          <p14:tracePt t="10745" x="4248150" y="5816600"/>
          <p14:tracePt t="10762" x="4241800" y="5918200"/>
          <p14:tracePt t="10779" x="4222750" y="5994400"/>
          <p14:tracePt t="10796" x="4197350" y="6076950"/>
          <p14:tracePt t="10812" x="4197350" y="6159500"/>
          <p14:tracePt t="10831" x="4178300" y="6235700"/>
          <p14:tracePt t="10846" x="4178300" y="6305550"/>
          <p14:tracePt t="10862" x="4178300" y="6381750"/>
          <p14:tracePt t="10879" x="4178300" y="6407150"/>
          <p14:tracePt t="10895" x="4191000" y="6445250"/>
          <p14:tracePt t="10912" x="4197350" y="6477000"/>
          <p14:tracePt t="10929" x="4210050" y="6515100"/>
          <p14:tracePt t="10945" x="4216400" y="6540500"/>
          <p14:tracePt t="10962" x="4216400" y="6553200"/>
          <p14:tracePt t="11058" x="4229100" y="6559550"/>
          <p14:tracePt t="11067" x="4248150" y="6559550"/>
          <p14:tracePt t="11079" x="4292600" y="6559550"/>
          <p14:tracePt t="11095" x="4362450" y="6527800"/>
          <p14:tracePt t="11112" x="4470400" y="6483350"/>
          <p14:tracePt t="11128" x="4635500" y="6432550"/>
          <p14:tracePt t="11145" x="4826000" y="6388100"/>
          <p14:tracePt t="11162" x="5003800" y="6369050"/>
          <p14:tracePt t="11178" x="5149850" y="6343650"/>
          <p14:tracePt t="11195" x="5238750" y="6318250"/>
          <p14:tracePt t="11212" x="5289550" y="6292850"/>
          <p14:tracePt t="11228" x="5308600" y="6286500"/>
          <p14:tracePt t="11246" x="5321300" y="6280150"/>
          <p14:tracePt t="11262" x="5353050" y="6261100"/>
          <p14:tracePt t="11278" x="5384800" y="6235700"/>
          <p14:tracePt t="11296" x="5403850" y="6235700"/>
          <p14:tracePt t="11312" x="5422900" y="6223000"/>
          <p14:tracePt t="11329" x="5435600" y="6210300"/>
          <p14:tracePt t="11345" x="5448300" y="6197600"/>
          <p14:tracePt t="11362" x="5480050" y="6191250"/>
          <p14:tracePt t="11378" x="5486400" y="6184900"/>
          <p14:tracePt t="11395" x="5505450" y="6146800"/>
          <p14:tracePt t="11411" x="5518150" y="6108700"/>
          <p14:tracePt t="11429" x="5518150" y="6013450"/>
          <p14:tracePt t="11445" x="5530850" y="5937250"/>
          <p14:tracePt t="11462" x="5530850" y="5803900"/>
          <p14:tracePt t="11478" x="5530850" y="5562600"/>
          <p14:tracePt t="11496" x="5530850" y="5397500"/>
          <p14:tracePt t="11511" x="5486400" y="5226050"/>
          <p14:tracePt t="11528" x="5435600" y="5054600"/>
          <p14:tracePt t="11545" x="5359400" y="4851400"/>
          <p14:tracePt t="11562" x="5276850" y="4660900"/>
          <p14:tracePt t="11578" x="5175250" y="4508500"/>
          <p14:tracePt t="11595" x="5099050" y="4362450"/>
          <p14:tracePt t="11611" x="5035550" y="4210050"/>
          <p14:tracePt t="11617" x="5010150" y="4146550"/>
          <p14:tracePt t="11628" x="4978400" y="4076700"/>
          <p14:tracePt t="11645" x="4940300" y="3981450"/>
          <p14:tracePt t="11663" x="4889500" y="3867150"/>
          <p14:tracePt t="11679" x="4819650" y="3689350"/>
          <p14:tracePt t="11695" x="4787900" y="3625850"/>
          <p14:tracePt t="11711" x="4762500" y="3543300"/>
          <p14:tracePt t="11728" x="4749800" y="3473450"/>
          <p14:tracePt t="11744" x="4730750" y="3390900"/>
          <p14:tracePt t="11761" x="4711700" y="3314700"/>
          <p14:tracePt t="11778" x="4686300" y="3244850"/>
          <p14:tracePt t="11796" x="4667250" y="3175000"/>
          <p14:tracePt t="11812" x="4641850" y="3098800"/>
          <p14:tracePt t="11828" x="4622800" y="3041650"/>
          <p14:tracePt t="11844" x="4622800" y="3009900"/>
          <p14:tracePt t="11862" x="4610100" y="2965450"/>
          <p14:tracePt t="11878" x="4591050" y="2921000"/>
          <p14:tracePt t="11895" x="4584700" y="2876550"/>
          <p14:tracePt t="11912" x="4572000" y="2825750"/>
          <p14:tracePt t="11928" x="4559300" y="2794000"/>
          <p14:tracePt t="11945" x="4552950" y="2768600"/>
          <p14:tracePt t="11978" x="4546600" y="2749550"/>
          <p14:tracePt t="12089" x="4540250" y="2749550"/>
          <p14:tracePt t="12114" x="4527550" y="2749550"/>
          <p14:tracePt t="12131" x="4521200" y="2749550"/>
          <p14:tracePt t="12139" x="4514850" y="2755900"/>
          <p14:tracePt t="12147" x="4502150" y="2768600"/>
          <p14:tracePt t="12161" x="4495800" y="2787650"/>
          <p14:tracePt t="12178" x="4495800" y="2813050"/>
          <p14:tracePt t="12194" x="4489450" y="2844800"/>
          <p14:tracePt t="12211" x="4483100" y="2870200"/>
          <p14:tracePt t="12228" x="4464050" y="2908300"/>
          <p14:tracePt t="12244" x="4457700" y="2946400"/>
          <p14:tracePt t="12261" x="4445000" y="2990850"/>
          <p14:tracePt t="12278" x="4438650" y="3016250"/>
          <p14:tracePt t="12294" x="4425950" y="3067050"/>
          <p14:tracePt t="12312" x="4425950" y="3092450"/>
          <p14:tracePt t="12327" x="4425950" y="3111500"/>
          <p14:tracePt t="12344" x="4425950" y="3149600"/>
          <p14:tracePt t="12361" x="4425950" y="3187700"/>
          <p14:tracePt t="12377" x="4425950" y="3225800"/>
          <p14:tracePt t="12394" x="4425950" y="3270250"/>
          <p14:tracePt t="12411" x="4425950" y="3308350"/>
          <p14:tracePt t="12427" x="4425950" y="3352800"/>
          <p14:tracePt t="12444" x="4425950" y="3409950"/>
          <p14:tracePt t="12461" x="4425950" y="3473450"/>
          <p14:tracePt t="12478" x="4425950" y="3568700"/>
          <p14:tracePt t="12494" x="4425950" y="3683000"/>
          <p14:tracePt t="12511" x="4419600" y="3740150"/>
          <p14:tracePt t="12527" x="4419600" y="3810000"/>
          <p14:tracePt t="12544" x="4419600" y="3898900"/>
          <p14:tracePt t="12562" x="4419600" y="3975100"/>
          <p14:tracePt t="12577" x="4419600" y="4044950"/>
          <p14:tracePt t="12594" x="4419600" y="4133850"/>
          <p14:tracePt t="12613" x="4419600" y="4235450"/>
          <p14:tracePt t="12619" x="4419600" y="4286250"/>
          <p14:tracePt t="12628" x="4419600" y="4337050"/>
          <p14:tracePt t="12646" x="4419600" y="4451350"/>
          <p14:tracePt t="12663" x="4419600" y="4546600"/>
          <p14:tracePt t="12678" x="4419600" y="4584700"/>
          <p14:tracePt t="12695" x="4419600" y="4635500"/>
          <p14:tracePt t="12711" x="4419600" y="4730750"/>
          <p14:tracePt t="12727" x="4419600" y="4819650"/>
          <p14:tracePt t="12744" x="4419600" y="4889500"/>
          <p14:tracePt t="12761" x="4419600" y="4946650"/>
          <p14:tracePt t="12777" x="4419600" y="4991100"/>
          <p14:tracePt t="12794" x="4419600" y="5029200"/>
          <p14:tracePt t="12811" x="4406900" y="5060950"/>
          <p14:tracePt t="12827" x="4406900" y="5092700"/>
          <p14:tracePt t="12844" x="4394200" y="5162550"/>
          <p14:tracePt t="12860" x="4394200" y="5251450"/>
          <p14:tracePt t="12878" x="4394200" y="5276850"/>
          <p14:tracePt t="12894" x="4394200" y="5314950"/>
          <p14:tracePt t="12910" x="4394200" y="5346700"/>
          <p14:tracePt t="12927" x="4394200" y="5353050"/>
          <p14:tracePt t="12944" x="4394200" y="5365750"/>
          <p14:tracePt t="12960" x="4394200" y="5384800"/>
          <p14:tracePt t="12977" x="4394200" y="5416550"/>
          <p14:tracePt t="12994" x="4394200" y="5441950"/>
          <p14:tracePt t="13010" x="4400550" y="5461000"/>
          <p14:tracePt t="13131" x="4413250" y="5473700"/>
          <p14:tracePt t="13146" x="4419600" y="5480050"/>
          <p14:tracePt t="13154" x="4419600" y="5486400"/>
          <p14:tracePt t="13162" x="4425950" y="5492750"/>
          <p14:tracePt t="13177" x="4438650" y="5511800"/>
          <p14:tracePt t="13195" x="4438650" y="5518150"/>
          <p14:tracePt t="13210" x="4451350" y="5524500"/>
          <p14:tracePt t="13227" x="4470400" y="5537200"/>
          <p14:tracePt t="13244" x="4495800" y="5562600"/>
          <p14:tracePt t="13260" x="4514850" y="5568950"/>
          <p14:tracePt t="13301" x="4521200" y="5568950"/>
          <p14:tracePt t="13310" x="4527550" y="5575300"/>
          <p14:tracePt t="13327" x="4533900" y="5581650"/>
          <p14:tracePt t="13344" x="4546600" y="5581650"/>
          <p14:tracePt t="13360" x="4572000" y="5581650"/>
          <p14:tracePt t="13377" x="4603750" y="5581650"/>
          <p14:tracePt t="13393" x="4673600" y="5524500"/>
          <p14:tracePt t="13410" x="4718050" y="5467350"/>
          <p14:tracePt t="13427" x="4768850" y="5353050"/>
          <p14:tracePt t="13443" x="4794250" y="5213350"/>
          <p14:tracePt t="13460" x="4806950" y="5035550"/>
          <p14:tracePt t="13476" x="4806950" y="4819650"/>
          <p14:tracePt t="13494" x="4762500" y="4584700"/>
          <p14:tracePt t="13510" x="4654550" y="4292600"/>
          <p14:tracePt t="13526" x="4470400" y="3873500"/>
          <p14:tracePt t="13543" x="4387850" y="3676650"/>
          <p14:tracePt t="13560" x="4318000" y="3517900"/>
          <p14:tracePt t="13577" x="4273550" y="3384550"/>
          <p14:tracePt t="13593" x="4241800" y="3270250"/>
          <p14:tracePt t="13610" x="4235450" y="3194050"/>
          <p14:tracePt t="13627" x="4216400" y="3111500"/>
          <p14:tracePt t="13634" x="4216400" y="3079750"/>
          <p14:tracePt t="13644" x="4210050" y="3035300"/>
          <p14:tracePt t="13660" x="4197350" y="2965450"/>
          <p14:tracePt t="13676" x="4184650" y="2895600"/>
          <p14:tracePt t="13694" x="4184650" y="2857500"/>
          <p14:tracePt t="13710" x="4171950" y="2813050"/>
          <p14:tracePt t="13727" x="4171950" y="2787650"/>
          <p14:tracePt t="13744" x="4171950" y="2774950"/>
          <p14:tracePt t="13760" x="4171950" y="2768600"/>
          <p14:tracePt t="13776" x="4171950" y="2755900"/>
          <p14:tracePt t="13841" x="4165600" y="2755900"/>
          <p14:tracePt t="13857" x="4159250" y="2755900"/>
          <p14:tracePt t="13874" x="4152900" y="2768600"/>
          <p14:tracePt t="13884" x="4152900" y="2800350"/>
          <p14:tracePt t="13895" x="4152900" y="2819400"/>
          <p14:tracePt t="13910" x="4152900" y="2889250"/>
          <p14:tracePt t="13926" x="4121150" y="3035300"/>
          <p14:tracePt t="13943" x="4095750" y="3168650"/>
          <p14:tracePt t="13959" x="4064000" y="3346450"/>
          <p14:tracePt t="13976" x="4032250" y="3530600"/>
          <p14:tracePt t="13993" x="4013200" y="3683000"/>
          <p14:tracePt t="14009" x="3987800" y="3867150"/>
          <p14:tracePt t="14026" x="3975100" y="4032250"/>
          <p14:tracePt t="14043" x="3943350" y="4235450"/>
          <p14:tracePt t="14059" x="3911600" y="4432300"/>
          <p14:tracePt t="14080" x="3860800" y="4794250"/>
          <p14:tracePt t="14100" x="3848100" y="5022850"/>
          <p14:tracePt t="14120" x="3848100" y="5321300"/>
          <p14:tracePt t="14140" x="3848100" y="5461000"/>
          <p14:tracePt t="14146" x="3848100" y="5530850"/>
          <p14:tracePt t="14163" x="3848100" y="5619750"/>
          <p14:tracePt t="14177" x="3848100" y="5702300"/>
          <p14:tracePt t="14193" x="3860800" y="5791200"/>
          <p14:tracePt t="14210" x="3879850" y="5899150"/>
          <p14:tracePt t="14226" x="3905250" y="6019800"/>
          <p14:tracePt t="14243" x="3930650" y="6115050"/>
          <p14:tracePt t="14259" x="3956050" y="6184900"/>
          <p14:tracePt t="14277" x="3975100" y="6235700"/>
          <p14:tracePt t="14293" x="3987800" y="6261100"/>
          <p14:tracePt t="14309" x="4019550" y="6292850"/>
          <p14:tracePt t="14326" x="4025900" y="6292850"/>
          <p14:tracePt t="14343" x="4038600" y="6311900"/>
          <p14:tracePt t="14359" x="4064000" y="6337300"/>
          <p14:tracePt t="14376" x="4140200" y="6388100"/>
          <p14:tracePt t="14393" x="4260850" y="6419850"/>
          <p14:tracePt t="14409" x="4394200" y="6438900"/>
          <p14:tracePt t="14427" x="4495800" y="6438900"/>
          <p14:tracePt t="14443" x="4546600" y="6438900"/>
          <p14:tracePt t="14459" x="4578350" y="6438900"/>
          <p14:tracePt t="14476" x="4597400" y="6438900"/>
          <p14:tracePt t="14494" x="4622800" y="6419850"/>
          <p14:tracePt t="14509" x="4654550" y="6407150"/>
          <p14:tracePt t="14526" x="4686300" y="6388100"/>
          <p14:tracePt t="14543" x="4730750" y="6343650"/>
          <p14:tracePt t="14559" x="4762500" y="6324600"/>
          <p14:tracePt t="14577" x="4781550" y="6299200"/>
          <p14:tracePt t="14592" x="4800600" y="6280150"/>
          <p14:tracePt t="14610" x="4813300" y="6261100"/>
          <p14:tracePt t="14626" x="4832350" y="6235700"/>
          <p14:tracePt t="14642" x="4838700" y="6216650"/>
          <p14:tracePt t="14649" x="4851400" y="6203950"/>
          <p14:tracePt t="14659" x="4851400" y="6191250"/>
          <p14:tracePt t="14676" x="4876800" y="6159500"/>
          <p14:tracePt t="14692" x="4883150" y="6140450"/>
          <p14:tracePt t="14709" x="4883150" y="6115050"/>
          <p14:tracePt t="14726" x="4883150" y="6083300"/>
          <p14:tracePt t="14742" x="4895850" y="6038850"/>
          <p14:tracePt t="14759" x="4895850" y="6007100"/>
          <p14:tracePt t="14775" x="4895850" y="6000750"/>
          <p14:tracePt t="14792" x="4895850" y="5981700"/>
          <p14:tracePt t="14809" x="4895850" y="5969000"/>
          <p14:tracePt t="14825" x="4895850" y="5956300"/>
          <p14:tracePt t="14842" x="4895850" y="5949950"/>
          <p14:tracePt t="14859" x="4895850" y="5937250"/>
          <p14:tracePt t="15009" x="4895850" y="5930900"/>
          <p14:tracePt t="15025" x="4889500" y="5930900"/>
          <p14:tracePt t="15041" x="4883150" y="5930900"/>
          <p14:tracePt t="15051" x="4876800" y="5930900"/>
          <p14:tracePt t="15211" x="4895850" y="5930900"/>
          <p14:tracePt t="15219" x="4933950" y="5930900"/>
          <p14:tracePt t="15227" x="4984750" y="5930900"/>
          <p14:tracePt t="15242" x="5092700" y="5930900"/>
          <p14:tracePt t="15258" x="5232400" y="5930900"/>
          <p14:tracePt t="15276" x="5422900" y="5962650"/>
          <p14:tracePt t="15292" x="5600700" y="5962650"/>
          <p14:tracePt t="15308" x="5772150" y="5981700"/>
          <p14:tracePt t="15327" x="5949950" y="6013450"/>
          <p14:tracePt t="15342" x="6159500" y="6045200"/>
          <p14:tracePt t="15360" x="6470650" y="6057900"/>
          <p14:tracePt t="15375" x="6648450" y="6057900"/>
          <p14:tracePt t="15391" x="6838950" y="6057900"/>
          <p14:tracePt t="15408" x="7042150" y="6057900"/>
          <p14:tracePt t="15425" x="7245350" y="6057900"/>
          <p14:tracePt t="15442" x="7397750" y="6057900"/>
          <p14:tracePt t="15458" x="7512050" y="6057900"/>
          <p14:tracePt t="15475" x="7658100" y="6051550"/>
          <p14:tracePt t="15492" x="7797800" y="6051550"/>
          <p14:tracePt t="15512" x="7918450" y="6045200"/>
          <p14:tracePt t="15532" x="7950200" y="6045200"/>
          <p14:tracePt t="15552" x="7988300" y="6032500"/>
          <p14:tracePt t="15572" x="8026400" y="6032500"/>
          <p14:tracePt t="15592" x="8102600" y="6000750"/>
          <p14:tracePt t="15612" x="8134350" y="5981700"/>
          <p14:tracePt t="15631" x="8197850" y="5937250"/>
          <p14:tracePt t="15649" x="8261350" y="5899150"/>
          <p14:tracePt t="15655" x="8293100" y="5892800"/>
          <p14:tracePt t="15673" x="8407400" y="5835650"/>
          <p14:tracePt t="15695" x="8515350" y="5791200"/>
          <p14:tracePt t="15714" x="8674100" y="5689600"/>
          <p14:tracePt t="15732" x="8743950" y="5607050"/>
          <p14:tracePt t="15752" x="8807450" y="5499100"/>
          <p14:tracePt t="15770" x="8864600" y="5422900"/>
          <p14:tracePt t="15788" x="8928100" y="5334000"/>
          <p14:tracePt t="15802" x="8991600" y="5232400"/>
          <p14:tracePt t="15811" x="9010650" y="5175250"/>
          <p14:tracePt t="15825" x="9042400" y="5080000"/>
          <p14:tracePt t="15841" x="9048750" y="4940300"/>
          <p14:tracePt t="15858" x="9048750" y="4819650"/>
          <p14:tracePt t="15875" x="9048750" y="4692650"/>
          <p14:tracePt t="15892" x="9048750" y="4578350"/>
          <p14:tracePt t="15908" x="9048750" y="4470400"/>
          <p14:tracePt t="15926" x="9004300" y="4337050"/>
          <p14:tracePt t="15942" x="8947150" y="4216400"/>
          <p14:tracePt t="15960" x="8883650" y="4114800"/>
          <p14:tracePt t="15975" x="8712200" y="3975100"/>
          <p14:tracePt t="15992" x="8509000" y="3886200"/>
          <p14:tracePt t="16008" x="8337550" y="3803650"/>
          <p14:tracePt t="16024" x="8216900" y="3765550"/>
          <p14:tracePt t="16041" x="8121650" y="3746500"/>
          <p14:tracePt t="16058" x="8045450" y="3721100"/>
          <p14:tracePt t="16074" x="7962900" y="3695700"/>
          <p14:tracePt t="16091" x="7835900" y="3689350"/>
          <p14:tracePt t="16108" x="7613650" y="3657600"/>
          <p14:tracePt t="16124" x="7346950" y="3600450"/>
          <p14:tracePt t="16143" x="6731000" y="3479800"/>
          <p14:tracePt t="16161" x="6369050" y="3448050"/>
          <p14:tracePt t="16176" x="6127750" y="3448050"/>
          <p14:tracePt t="16192" x="5962650" y="3460750"/>
          <p14:tracePt t="16209" x="5829300" y="3498850"/>
          <p14:tracePt t="16224" x="5753100" y="3530600"/>
          <p14:tracePt t="16242" x="5689600" y="3556000"/>
          <p14:tracePt t="16258" x="5645150" y="3575050"/>
          <p14:tracePt t="16275" x="5594350" y="3600450"/>
          <p14:tracePt t="16292" x="5511800" y="3625850"/>
          <p14:tracePt t="16308" x="5391150" y="3644900"/>
          <p14:tracePt t="16324" x="5314950" y="3651250"/>
          <p14:tracePt t="16341" x="5245100" y="3670300"/>
          <p14:tracePt t="16358" x="5219700" y="3670300"/>
          <p14:tracePt t="16374" x="5200650" y="3670300"/>
          <p14:tracePt t="16392" x="5187950" y="3670300"/>
          <p14:tracePt t="16407" x="5156200" y="3670300"/>
          <p14:tracePt t="16424" x="5118100" y="3632200"/>
          <p14:tracePt t="16441" x="5086350" y="3556000"/>
          <p14:tracePt t="16457" x="5054600" y="3479800"/>
          <p14:tracePt t="16474" x="4984750" y="3365500"/>
          <p14:tracePt t="16491" x="4908550" y="3276600"/>
          <p14:tracePt t="16507" x="4876800" y="3238500"/>
          <p14:tracePt t="16524" x="4826000" y="3225800"/>
          <p14:tracePt t="16541" x="4794250" y="3219450"/>
          <p14:tracePt t="16558" x="4756150" y="3219450"/>
          <p14:tracePt t="16574" x="4711700" y="3219450"/>
          <p14:tracePt t="16591" x="4648200" y="3263900"/>
          <p14:tracePt t="16608" x="4597400" y="3308350"/>
          <p14:tracePt t="16624" x="4514850" y="3359150"/>
          <p14:tracePt t="16641" x="4438650" y="3409950"/>
          <p14:tracePt t="16648" x="4419600" y="3435350"/>
          <p14:tracePt t="16658" x="4394200" y="3467100"/>
          <p14:tracePt t="16674" x="4362450" y="3511550"/>
          <p14:tracePt t="16691" x="4337050" y="3562350"/>
          <p14:tracePt t="16709" x="4318000" y="3606800"/>
          <p14:tracePt t="16726" x="4318000" y="3784600"/>
          <p14:tracePt t="16741" x="4318000" y="3848100"/>
          <p14:tracePt t="16758" x="4318000" y="4000500"/>
          <p14:tracePt t="16774" x="4318000" y="4133850"/>
          <p14:tracePt t="16790" x="4330700" y="4254500"/>
          <p14:tracePt t="16807" x="4343400" y="4298950"/>
          <p14:tracePt t="16824" x="4349750" y="4318000"/>
          <p14:tracePt t="17681" x="4362450" y="4324350"/>
          <p14:tracePt t="17691" x="4387850" y="4324350"/>
          <p14:tracePt t="17699" x="4425950" y="4324350"/>
          <p14:tracePt t="17707" x="4502150" y="4368800"/>
          <p14:tracePt t="17724" x="4660900" y="4419600"/>
          <p14:tracePt t="17741" x="4870450" y="4476750"/>
          <p14:tracePt t="17758" x="5054600" y="4533900"/>
          <p14:tracePt t="17775" x="5213350" y="4572000"/>
          <p14:tracePt t="17790" x="5448300" y="4648200"/>
          <p14:tracePt t="17807" x="5670550" y="4679950"/>
          <p14:tracePt t="17824" x="5943600" y="4724400"/>
          <p14:tracePt t="17840" x="6254750" y="4781550"/>
          <p14:tracePt t="17856" x="6610350" y="4819650"/>
          <p14:tracePt t="17873" x="6934200" y="4857750"/>
          <p14:tracePt t="17889" x="7194550" y="4870450"/>
          <p14:tracePt t="17906" x="7435850" y="4870450"/>
          <p14:tracePt t="17923" x="7600950" y="4870450"/>
          <p14:tracePt t="17939" x="7759700" y="4851400"/>
          <p14:tracePt t="17956" x="7899400" y="4826000"/>
          <p14:tracePt t="17974" x="8045450" y="4775200"/>
          <p14:tracePt t="17991" x="8185150" y="4737100"/>
          <p14:tracePt t="18006" x="8312150" y="4629150"/>
          <p14:tracePt t="18022" x="8356600" y="4565650"/>
          <p14:tracePt t="18039" x="8426450" y="4451350"/>
          <p14:tracePt t="18056" x="8464550" y="4387850"/>
          <p14:tracePt t="18073" x="8528050" y="4298950"/>
          <p14:tracePt t="18089" x="8591550" y="4216400"/>
          <p14:tracePt t="18106" x="8610600" y="4159250"/>
          <p14:tracePt t="18122" x="8623300" y="4076700"/>
          <p14:tracePt t="18139" x="8623300" y="3975100"/>
          <p14:tracePt t="18156" x="8578850" y="3829050"/>
          <p14:tracePt t="18172" x="8502650" y="3702050"/>
          <p14:tracePt t="18176" x="8477250" y="3670300"/>
          <p14:tracePt t="18190" x="8451850" y="3638550"/>
          <p14:tracePt t="18206" x="8407400" y="3568700"/>
          <p14:tracePt t="18222" x="8369300" y="3517900"/>
          <p14:tracePt t="18239" x="8318500" y="3454400"/>
          <p14:tracePt t="18256" x="8261350" y="3397250"/>
          <p14:tracePt t="18272" x="8172450" y="3333750"/>
          <p14:tracePt t="18289" x="8032750" y="3225800"/>
          <p14:tracePt t="18306" x="7861300" y="3143250"/>
          <p14:tracePt t="18323" x="7696200" y="3073400"/>
          <p14:tracePt t="18339" x="7562850" y="3022600"/>
          <p14:tracePt t="18356" x="7442200" y="2997200"/>
          <p14:tracePt t="18373" x="7346950" y="2984500"/>
          <p14:tracePt t="18391" x="7283450" y="2984500"/>
          <p14:tracePt t="18406" x="7207250" y="2984500"/>
          <p14:tracePt t="18423" x="7143750" y="3016250"/>
          <p14:tracePt t="18439" x="7054850" y="3073400"/>
          <p14:tracePt t="18456" x="6978650" y="3124200"/>
          <p14:tracePt t="18472" x="6896100" y="3187700"/>
          <p14:tracePt t="18489" x="6838950" y="3308350"/>
          <p14:tracePt t="18506" x="6794500" y="3448050"/>
          <p14:tracePt t="18522" x="6762750" y="3587750"/>
          <p14:tracePt t="18539" x="6750050" y="3733800"/>
          <p14:tracePt t="18556" x="6724650" y="3841750"/>
          <p14:tracePt t="18572" x="6724650" y="3956050"/>
          <p14:tracePt t="18589" x="6724650" y="4070350"/>
          <p14:tracePt t="18606" x="6724650" y="4184650"/>
          <p14:tracePt t="18622" x="6731000" y="4318000"/>
          <p14:tracePt t="18640" x="6781800" y="4445000"/>
          <p14:tracePt t="18656" x="6845300" y="4546600"/>
          <p14:tracePt t="18673" x="6902450" y="4660900"/>
          <p14:tracePt t="18690" x="7010400" y="4800600"/>
          <p14:tracePt t="18705" x="7092950" y="4883150"/>
          <p14:tracePt t="18722" x="7150100" y="4927600"/>
          <p14:tracePt t="18739" x="7181850" y="4953000"/>
          <p14:tracePt t="18755" x="7226300" y="4972050"/>
          <p14:tracePt t="18774" x="7289800" y="5003800"/>
          <p14:tracePt t="18790" x="7410450" y="5029200"/>
          <p14:tracePt t="18807" x="7537450" y="5060950"/>
          <p14:tracePt t="18823" x="7823200" y="5099050"/>
          <p14:tracePt t="18839" x="8007350" y="5130800"/>
          <p14:tracePt t="18855" x="8147050" y="5149850"/>
          <p14:tracePt t="18872" x="8255000" y="5156200"/>
          <p14:tracePt t="18889" x="8324850" y="5156200"/>
          <p14:tracePt t="18906" x="8382000" y="5156200"/>
          <p14:tracePt t="18923" x="8432800" y="5156200"/>
          <p14:tracePt t="18939" x="8521700" y="5105400"/>
          <p14:tracePt t="18955" x="8591550" y="5048250"/>
          <p14:tracePt t="18973" x="8667750" y="4991100"/>
          <p14:tracePt t="18989" x="8724900" y="4946650"/>
          <p14:tracePt t="19006" x="8782050" y="4876800"/>
          <p14:tracePt t="19023" x="8813800" y="4762500"/>
          <p14:tracePt t="19039" x="8813800" y="4648200"/>
          <p14:tracePt t="19055" x="8813800" y="4546600"/>
          <p14:tracePt t="19073" x="8813800" y="4438650"/>
          <p14:tracePt t="19088" x="8813800" y="4349750"/>
          <p14:tracePt t="19105" x="8794750" y="4229100"/>
          <p14:tracePt t="19122" x="8756650" y="4133850"/>
          <p14:tracePt t="19139" x="8712200" y="4032250"/>
          <p14:tracePt t="19155" x="8680450" y="3968750"/>
          <p14:tracePt t="19160" x="8629650" y="3924300"/>
          <p14:tracePt t="19173" x="8604250" y="3879850"/>
          <p14:tracePt t="19188" x="8547100" y="3810000"/>
          <p14:tracePt t="19206" x="8489950" y="3752850"/>
          <p14:tracePt t="19222" x="8356600" y="3676650"/>
          <p14:tracePt t="19239" x="8280400" y="3632200"/>
          <p14:tracePt t="19255" x="8223250" y="3606800"/>
          <p14:tracePt t="19272" x="8172450" y="3587750"/>
          <p14:tracePt t="19288" x="8147050" y="3587750"/>
          <p14:tracePt t="19305" x="8140700" y="3581400"/>
          <p14:tracePt t="19746" x="8147050" y="3581400"/>
          <p14:tracePt t="19762" x="8153400" y="3581400"/>
          <p14:tracePt t="19930" x="8153400" y="3568700"/>
          <p14:tracePt t="19938" x="8153400" y="3562350"/>
          <p14:tracePt t="19954" x="8147050" y="3549650"/>
          <p14:tracePt t="19971" x="8134350" y="3549650"/>
          <p14:tracePt t="19989" x="8128000" y="3536950"/>
          <p14:tracePt t="20041" x="8115300" y="3536950"/>
          <p14:tracePt t="20049" x="8096250" y="3536950"/>
          <p14:tracePt t="20057" x="8089900" y="3536950"/>
          <p14:tracePt t="20071" x="8051800" y="3536950"/>
          <p14:tracePt t="20088" x="7988300" y="3536950"/>
          <p14:tracePt t="20104" x="7924800" y="3536950"/>
          <p14:tracePt t="20121" x="7835900" y="3562350"/>
          <p14:tracePt t="20138" x="7715250" y="3613150"/>
          <p14:tracePt t="20154" x="7600950" y="3619500"/>
          <p14:tracePt t="20171" x="7499350" y="3676650"/>
          <p14:tracePt t="20177" x="7467600" y="3689350"/>
          <p14:tracePt t="20188" x="7435850" y="3695700"/>
          <p14:tracePt t="20205" x="7372350" y="3746500"/>
          <p14:tracePt t="20222" x="7308850" y="3816350"/>
          <p14:tracePt t="20238" x="7258050" y="3994150"/>
          <p14:tracePt t="20254" x="7226300" y="4114800"/>
          <p14:tracePt t="20271" x="7200900" y="4235450"/>
          <p14:tracePt t="20287" x="7188200" y="4368800"/>
          <p14:tracePt t="20304" x="7162800" y="4502150"/>
          <p14:tracePt t="20321" x="7131050" y="4629150"/>
          <p14:tracePt t="20339" x="7092950" y="4768850"/>
          <p14:tracePt t="20354" x="7086600" y="4908550"/>
          <p14:tracePt t="20372" x="7073900" y="5048250"/>
          <p14:tracePt t="20387" x="7073900" y="5156200"/>
          <p14:tracePt t="20404" x="7061200" y="5245100"/>
          <p14:tracePt t="20423" x="7035800" y="5295900"/>
          <p14:tracePt t="20439" x="7004050" y="5359400"/>
          <p14:tracePt t="20454" x="6934200" y="5435600"/>
          <p14:tracePt t="20471" x="6902450" y="5473700"/>
          <p14:tracePt t="20487" x="6877050" y="5499100"/>
          <p14:tracePt t="20504" x="6826250" y="5530850"/>
          <p14:tracePt t="20521" x="6781800" y="5568950"/>
          <p14:tracePt t="20537" x="6718300" y="5613400"/>
          <p14:tracePt t="20554" x="6680200" y="5638800"/>
          <p14:tracePt t="20571" x="6629400" y="5676900"/>
          <p14:tracePt t="20587" x="6591300" y="5715000"/>
          <p14:tracePt t="20604" x="6578600" y="5734050"/>
          <p14:tracePt t="20621" x="6553200" y="5772150"/>
          <p14:tracePt t="20638" x="6546850" y="5822950"/>
          <p14:tracePt t="20654" x="6546850" y="5930900"/>
          <p14:tracePt t="20671" x="6546850" y="6019800"/>
          <p14:tracePt t="20688" x="6578600" y="6057900"/>
          <p14:tracePt t="20704" x="6604000" y="6083300"/>
          <p14:tracePt t="20721" x="6610350" y="6089650"/>
          <p14:tracePt t="20737" x="6616700" y="6096000"/>
          <p14:tracePt t="20754" x="6642100" y="6096000"/>
          <p14:tracePt t="20770" x="6705600" y="6096000"/>
          <p14:tracePt t="20787" x="6781800" y="6096000"/>
          <p14:tracePt t="20804" x="6864350" y="6083300"/>
          <p14:tracePt t="20820" x="6915150" y="6070600"/>
          <p14:tracePt t="20837" x="6959600" y="6045200"/>
          <p14:tracePt t="20854" x="6978650" y="6045200"/>
          <p14:tracePt t="20870" x="6991350" y="6038850"/>
          <p14:tracePt t="20887" x="7004050" y="6032500"/>
          <p14:tracePt t="21027" x="6997700" y="6032500"/>
          <p14:tracePt t="21034" x="6978650" y="6032500"/>
          <p14:tracePt t="21044" x="6953250" y="6032500"/>
          <p14:tracePt t="21054" x="6934200" y="6032500"/>
          <p14:tracePt t="21071" x="6838950" y="6032500"/>
          <p14:tracePt t="21087" x="6737350" y="6032500"/>
          <p14:tracePt t="21104" x="6635750" y="6032500"/>
          <p14:tracePt t="21120" x="6496050" y="6032500"/>
          <p14:tracePt t="21137" x="6343650" y="6032500"/>
          <p14:tracePt t="21154" x="6153150" y="6032500"/>
          <p14:tracePt t="21170" x="5956300" y="5988050"/>
          <p14:tracePt t="21175" x="5880100" y="5981700"/>
          <p14:tracePt t="21188" x="5816600" y="5969000"/>
          <p14:tracePt t="21207" x="5619750" y="5943600"/>
          <p14:tracePt t="21220" x="5562600" y="5911850"/>
          <p14:tracePt t="21240" x="5359400" y="5835650"/>
          <p14:tracePt t="21254" x="5270500" y="5797550"/>
          <p14:tracePt t="21271" x="4997450" y="5638800"/>
          <p14:tracePt t="21287" x="4743450" y="5435600"/>
          <p14:tracePt t="21303" x="4483100" y="5200650"/>
          <p14:tracePt t="21322" x="4286250" y="4972050"/>
          <p14:tracePt t="21337" x="4159250" y="4756150"/>
          <p14:tracePt t="21353" x="4095750" y="4572000"/>
          <p14:tracePt t="21371" x="4095750" y="4381500"/>
          <p14:tracePt t="21387" x="4076700" y="4165600"/>
          <p14:tracePt t="21406" x="4076700" y="3898900"/>
          <p14:tracePt t="21422" x="4057650" y="3797300"/>
          <p14:tracePt t="21438" x="4038600" y="3644900"/>
          <p14:tracePt t="21454" x="4006850" y="3511550"/>
          <p14:tracePt t="21470" x="3994150" y="3403600"/>
          <p14:tracePt t="21488" x="3981450" y="3257550"/>
          <p14:tracePt t="21503" x="3968750" y="3213100"/>
          <p14:tracePt t="21520" x="3962400" y="3149600"/>
          <p14:tracePt t="21537" x="3962400" y="3086100"/>
          <p14:tracePt t="21553" x="3949700" y="3048000"/>
          <p14:tracePt t="21570" x="3949700" y="3003550"/>
          <p14:tracePt t="21586" x="3949700" y="2965450"/>
          <p14:tracePt t="21603" x="3949700" y="2927350"/>
          <p14:tracePt t="21620" x="3949700" y="2876550"/>
          <p14:tracePt t="21637" x="3949700" y="2806700"/>
          <p14:tracePt t="21654" x="3949700" y="2749550"/>
          <p14:tracePt t="21670" x="3949700" y="2679700"/>
          <p14:tracePt t="21687" x="3949700" y="2641600"/>
          <p14:tracePt t="21704" x="3949700" y="2609850"/>
          <p14:tracePt t="21720" x="3949700" y="2584450"/>
          <p14:tracePt t="21737" x="3949700" y="2565400"/>
          <p14:tracePt t="21754" x="3968750" y="2546350"/>
          <p14:tracePt t="21770" x="3968750" y="2540000"/>
          <p14:tracePt t="21786" x="3975100" y="2540000"/>
          <p14:tracePt t="21803" x="3994150" y="2533650"/>
          <p14:tracePt t="21875" x="3994150" y="2540000"/>
          <p14:tracePt t="21884" x="4000500" y="2559050"/>
          <p14:tracePt t="21895" x="4000500" y="2590800"/>
          <p14:tracePt t="21905" x="4019550" y="2622550"/>
          <p14:tracePt t="21919" x="4019550" y="2667000"/>
          <p14:tracePt t="21937" x="4025900" y="2705100"/>
          <p14:tracePt t="21953" x="4038600" y="2800350"/>
          <p14:tracePt t="21969" x="4038600" y="2876550"/>
          <p14:tracePt t="21986" x="4038600" y="2978150"/>
          <p14:tracePt t="22003" x="4051300" y="3060700"/>
          <p14:tracePt t="22019" x="4051300" y="3149600"/>
          <p14:tracePt t="22036" x="4051300" y="3238500"/>
          <p14:tracePt t="22053" x="4051300" y="3333750"/>
          <p14:tracePt t="22070" x="4051300" y="3448050"/>
          <p14:tracePt t="22086" x="4051300" y="3613150"/>
          <p14:tracePt t="22103" x="4051300" y="3714750"/>
          <p14:tracePt t="22119" x="4051300" y="3822700"/>
          <p14:tracePt t="22136" x="4051300" y="3924300"/>
          <p14:tracePt t="22153" x="4064000" y="4057650"/>
          <p14:tracePt t="22169" x="4076700" y="4197350"/>
          <p14:tracePt t="22177" x="4095750" y="4267200"/>
          <p14:tracePt t="22187" x="4102100" y="4318000"/>
          <p14:tracePt t="22203" x="4133850" y="4451350"/>
          <p14:tracePt t="22219" x="4159250" y="4559300"/>
          <p14:tracePt t="22236" x="4203700" y="4667250"/>
          <p14:tracePt t="22253" x="4235450" y="4768850"/>
          <p14:tracePt t="22270" x="4260850" y="4838700"/>
          <p14:tracePt t="22286" x="4279900" y="4908550"/>
          <p14:tracePt t="22304" x="4286250" y="4940300"/>
          <p14:tracePt t="22319" x="4298950" y="4991100"/>
          <p14:tracePt t="22336" x="4298950" y="5041900"/>
          <p14:tracePt t="22353" x="4330700" y="5111750"/>
          <p14:tracePt t="22369" x="4381500" y="5187950"/>
          <p14:tracePt t="22386" x="4432300" y="5251450"/>
          <p14:tracePt t="22404" x="4451350" y="5302250"/>
          <p14:tracePt t="22419" x="4457700" y="5321300"/>
          <p14:tracePt t="22436" x="4464050" y="5334000"/>
          <p14:tracePt t="22452" x="4470400" y="5359400"/>
          <p14:tracePt t="22471" x="4521200" y="5422900"/>
          <p14:tracePt t="22488" x="4591050" y="5505450"/>
          <p14:tracePt t="22502" x="4673600" y="5594350"/>
          <p14:tracePt t="22519" x="4705350" y="5613400"/>
          <p14:tracePt t="22611" x="4711700" y="5619750"/>
          <p14:tracePt t="22633" x="4718050" y="5632450"/>
          <p14:tracePt t="22649" x="4724400" y="5645150"/>
          <p14:tracePt t="22660" x="4724400" y="5657850"/>
          <p14:tracePt t="22670" x="4724400" y="5670550"/>
          <p14:tracePt t="22686" x="4730750" y="5683250"/>
          <p14:tracePt t="22922" x="4730750" y="5695950"/>
          <p14:tracePt t="22955" x="4730750" y="5702300"/>
          <p14:tracePt t="22962" x="4730750" y="5721350"/>
          <p14:tracePt t="22969" x="4730750" y="5740400"/>
          <p14:tracePt t="22988" x="4730750" y="5803900"/>
          <p14:tracePt t="23002" x="4781550" y="5867400"/>
          <p14:tracePt t="23019" x="4826000" y="5924550"/>
          <p14:tracePt t="23035" x="4857750" y="5949950"/>
          <p14:tracePt t="23052" x="4883150" y="5969000"/>
          <p14:tracePt t="23069" x="4895850" y="5975350"/>
          <p14:tracePt t="23086" x="4914900" y="5988050"/>
          <p14:tracePt t="23102" x="5003800" y="6007100"/>
          <p14:tracePt t="23118" x="5060950" y="6007100"/>
          <p14:tracePt t="23135" x="5111750" y="6007100"/>
          <p14:tracePt t="23152" x="5143500" y="6007100"/>
          <p14:tracePt t="23168" x="5156200" y="6007100"/>
          <p14:tracePt t="23185" x="5162550" y="6007100"/>
          <p14:tracePt t="23202" x="5175250" y="5994400"/>
          <p14:tracePt t="23218" x="5181600" y="5988050"/>
          <p14:tracePt t="23235" x="5194300" y="5975350"/>
          <p14:tracePt t="23252" x="5207000" y="5956300"/>
          <p14:tracePt t="23268" x="5213350" y="5956300"/>
          <p14:tracePt t="23285" x="5226050" y="5943600"/>
          <p14:tracePt t="23586" x="5232400" y="5937250"/>
          <p14:tracePt t="23595" x="5232400" y="5930900"/>
          <p14:tracePt t="23602" x="5219700" y="5918200"/>
          <p14:tracePt t="23619" x="5175250" y="5886450"/>
          <p14:tracePt t="23635" x="5130800" y="5854700"/>
          <p14:tracePt t="23652" x="5067300" y="5810250"/>
          <p14:tracePt t="23668" x="5029200" y="5791200"/>
          <p14:tracePt t="23687" x="5022850" y="5791200"/>
          <p14:tracePt t="23702" x="5016500" y="5784850"/>
          <p14:tracePt t="23834" x="5010150" y="5778500"/>
          <p14:tracePt t="23841" x="5010150" y="5765800"/>
          <p14:tracePt t="23851" x="5029200" y="5753100"/>
          <p14:tracePt t="23869" x="5080000" y="5721350"/>
          <p14:tracePt t="23885" x="5111750" y="5708650"/>
          <p14:tracePt t="23902" x="5143500" y="5683250"/>
          <p14:tracePt t="23918" x="5143500" y="5657850"/>
          <p14:tracePt t="23935" x="5143500" y="5588000"/>
          <p14:tracePt t="23951" x="5143500" y="5530850"/>
          <p14:tracePt t="23968" x="5124450" y="5448300"/>
          <p14:tracePt t="23984" x="5099050" y="5384800"/>
          <p14:tracePt t="24068" x="5105400" y="5378450"/>
          <p14:tracePt t="24076" x="5124450" y="5378450"/>
          <p14:tracePt t="24084" x="5143500" y="5378450"/>
          <p14:tracePt t="24102" x="5232400" y="5429250"/>
          <p14:tracePt t="24118" x="5359400" y="5511800"/>
          <p14:tracePt t="24134" x="5492750" y="5581650"/>
          <p14:tracePt t="24152" x="5543550" y="5607050"/>
          <p14:tracePt t="24168" x="5588000" y="5638800"/>
          <p14:tracePt t="24184" x="5613400" y="5657850"/>
          <p14:tracePt t="24201" x="5645150" y="5676900"/>
          <p14:tracePt t="24209" x="5670550" y="5689600"/>
          <p14:tracePt t="24219" x="5676900" y="5695950"/>
          <p14:tracePt t="24234" x="5734050" y="5721350"/>
          <p14:tracePt t="24252" x="5784850" y="5759450"/>
          <p14:tracePt t="24268" x="5861050" y="5791200"/>
          <p14:tracePt t="24285" x="5937250" y="5816600"/>
          <p14:tracePt t="24302" x="6000750" y="5816600"/>
          <p14:tracePt t="24319" x="6038850" y="5835650"/>
          <p14:tracePt t="24334" x="6057900" y="5835650"/>
          <p14:tracePt t="24351" x="6083300" y="5835650"/>
          <p14:tracePt t="24368" x="6134100" y="5835650"/>
          <p14:tracePt t="24384" x="6178550" y="5835650"/>
          <p14:tracePt t="24401" x="6216650" y="5835650"/>
          <p14:tracePt t="24418" x="6229350" y="5829300"/>
          <p14:tracePt t="24434" x="6242050" y="5822950"/>
          <p14:tracePt t="24452" x="6254750" y="5816600"/>
          <p14:tracePt t="24473" x="6261100" y="5810250"/>
          <p14:tracePt t="24484" x="6267450" y="5803900"/>
          <p14:tracePt t="24503" x="6280150" y="5797550"/>
          <p14:tracePt t="24518" x="6299200" y="5791200"/>
          <p14:tracePt t="24534" x="6350000" y="5772150"/>
          <p14:tracePt t="24551" x="6356350" y="5759450"/>
          <p14:tracePt t="24567" x="6375400" y="5746750"/>
          <p14:tracePt t="24584" x="6400800" y="5721350"/>
          <p14:tracePt t="24601" x="6445250" y="5695950"/>
          <p14:tracePt t="24617" x="6477000" y="5670550"/>
          <p14:tracePt t="24634" x="6553200" y="5632450"/>
          <p14:tracePt t="24651" x="6597650" y="5613400"/>
          <p14:tracePt t="24667" x="6623050" y="5594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 descr="Fide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205038"/>
            <a:ext cx="6623050" cy="42306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71813" y="3789363"/>
            <a:ext cx="693737" cy="369887"/>
          </a:xfrm>
          <a:solidFill>
            <a:schemeClr val="bg1"/>
          </a:solidFill>
          <a:ln cap="flat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n-US" sz="2000" smtClean="0"/>
              <a:t>100g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8256588" y="5013325"/>
            <a:ext cx="927100" cy="406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>
                <a:latin typeface="Verdana" panose="020B0604030504040204" pitchFamily="34" charset="0"/>
              </a:rPr>
              <a:t>230g 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850900" y="484188"/>
            <a:ext cx="75612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2150" indent="-3476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7425" indent="-2936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81113" indent="-292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98613" indent="-3159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58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30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02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7413" indent="-315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s-ES" altLang="en-US" sz="3000">
                <a:latin typeface="Arial" panose="020B0604020202020204" pitchFamily="34" charset="0"/>
                <a:cs typeface="Arial" panose="020B0604020202020204" pitchFamily="34" charset="0"/>
              </a:rPr>
              <a:t>Tallarines secos</a:t>
            </a: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 flipV="1">
            <a:off x="1666875" y="1412875"/>
            <a:ext cx="2381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1847850" y="4437063"/>
            <a:ext cx="1922463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/>
              <a:t>Crudos (en seco)</a:t>
            </a:r>
          </a:p>
        </p:txBody>
      </p:sp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7896225" y="5661025"/>
            <a:ext cx="2109788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000"/>
              <a:t>Cocidos (hervidos)</a:t>
            </a:r>
          </a:p>
        </p:txBody>
      </p:sp>
      <p:pic>
        <p:nvPicPr>
          <p:cNvPr id="25609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279400"/>
            <a:ext cx="201771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5626100" y="3598863"/>
            <a:ext cx="13858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ES" altLang="en-US" sz="2000" dirty="0" smtClean="0"/>
              <a:t>70 gr de 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24452"/>
      </p:ext>
    </p:extLst>
  </p:cSld>
  <p:clrMapOvr>
    <a:masterClrMapping/>
  </p:clrMapOvr>
  <p:transition advTm="37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16" grpId="0" build="p" animBg="1"/>
      <p:bldP spid="38917" grpId="0" animBg="1"/>
      <p:bldP spid="38918" grpId="0"/>
      <p:bldP spid="38920" grpId="0" animBg="1"/>
      <p:bldP spid="38921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0244" x="6629400" y="5588000"/>
          <p14:tracePt t="10253" x="6635750" y="5575300"/>
          <p14:tracePt t="10268" x="6648450" y="5562600"/>
          <p14:tracePt t="10279" x="6673850" y="5556250"/>
          <p14:tracePt t="10295" x="6788150" y="5530850"/>
          <p14:tracePt t="10313" x="7105650" y="5435600"/>
          <p14:tracePt t="10330" x="7486650" y="5397500"/>
          <p14:tracePt t="10346" x="8108950" y="5302250"/>
          <p14:tracePt t="10362" x="8502650" y="5238750"/>
          <p14:tracePt t="10379" x="8763000" y="5181600"/>
          <p14:tracePt t="10395" x="8985250" y="5105400"/>
          <p14:tracePt t="10401" x="9048750" y="5080000"/>
          <p14:tracePt t="10412" x="9118600" y="5048250"/>
          <p14:tracePt t="10429" x="9232900" y="4984750"/>
          <p14:tracePt t="10445" x="9347200" y="4895850"/>
          <p14:tracePt t="10462" x="9429750" y="4826000"/>
          <p14:tracePt t="10479" x="9512300" y="4730750"/>
          <p14:tracePt t="10495" x="9575800" y="4616450"/>
          <p14:tracePt t="10513" x="9626600" y="4495800"/>
          <p14:tracePt t="10531" x="9658350" y="4337050"/>
          <p14:tracePt t="10545" x="9690100" y="4235450"/>
          <p14:tracePt t="10563" x="9740900" y="4127500"/>
          <p14:tracePt t="10579" x="9772650" y="4019550"/>
          <p14:tracePt t="10596" x="9785350" y="3956050"/>
          <p14:tracePt t="10612" x="9810750" y="3860800"/>
          <p14:tracePt t="10629" x="9810750" y="3784600"/>
          <p14:tracePt t="10645" x="9817100" y="3714750"/>
          <p14:tracePt t="10663" x="9817100" y="3644900"/>
          <p14:tracePt t="10680" x="9810750" y="3575050"/>
          <p14:tracePt t="10695" x="9772650" y="3511550"/>
          <p14:tracePt t="10712" x="9734550" y="3486150"/>
          <p14:tracePt t="10730" x="9702800" y="3479800"/>
          <p14:tracePt t="10747" x="9671050" y="3467100"/>
          <p14:tracePt t="10762" x="9588500" y="3448050"/>
          <p14:tracePt t="10778" x="9512300" y="3435350"/>
          <p14:tracePt t="10795" x="9372600" y="3416300"/>
          <p14:tracePt t="10812" x="9239250" y="3390900"/>
          <p14:tracePt t="10829" x="9093200" y="3359150"/>
          <p14:tracePt t="10846" x="8947150" y="3333750"/>
          <p14:tracePt t="10861" x="8826500" y="3302000"/>
          <p14:tracePt t="10879" x="8699500" y="3295650"/>
          <p14:tracePt t="10895" x="8616950" y="3295650"/>
          <p14:tracePt t="10900" x="8578850" y="3295650"/>
          <p14:tracePt t="10913" x="8553450" y="3295650"/>
          <p14:tracePt t="10930" x="8483600" y="3295650"/>
          <p14:tracePt t="10945" x="8394700" y="3295650"/>
          <p14:tracePt t="10963" x="8331200" y="3295650"/>
          <p14:tracePt t="10978" x="8242300" y="3295650"/>
          <p14:tracePt t="10995" x="8172450" y="3308350"/>
          <p14:tracePt t="11011" x="8102600" y="3321050"/>
          <p14:tracePt t="11029" x="8051800" y="3327400"/>
          <p14:tracePt t="11045" x="8032750" y="3327400"/>
          <p14:tracePt t="11125" x="8026400" y="3333750"/>
          <p14:tracePt t="11276" x="8026400" y="3327400"/>
          <p14:tracePt t="11293" x="8026400" y="3321050"/>
          <p14:tracePt t="11308" x="8026400" y="3314700"/>
          <p14:tracePt t="11326" x="8026400" y="3308350"/>
          <p14:tracePt t="11333" x="8020050" y="3302000"/>
          <p14:tracePt t="11346" x="8013700" y="3295650"/>
          <p14:tracePt t="11361" x="7988300" y="3295650"/>
          <p14:tracePt t="11378" x="7956550" y="3295650"/>
          <p14:tracePt t="11395" x="7937500" y="3295650"/>
          <p14:tracePt t="11411" x="7905750" y="3295650"/>
          <p14:tracePt t="11428" x="7861300" y="3295650"/>
          <p14:tracePt t="11445" x="7842250" y="3314700"/>
          <p14:tracePt t="11461" x="7810500" y="3378200"/>
          <p14:tracePt t="11478" x="7791450" y="3473450"/>
          <p14:tracePt t="11495" x="7766050" y="3581400"/>
          <p14:tracePt t="11511" x="7747000" y="3683000"/>
          <p14:tracePt t="11527" x="7740650" y="3784600"/>
          <p14:tracePt t="11546" x="7740650" y="3937000"/>
          <p14:tracePt t="11561" x="7740650" y="4152900"/>
          <p14:tracePt t="11578" x="7740650" y="4273550"/>
          <p14:tracePt t="11594" x="7740650" y="4413250"/>
          <p14:tracePt t="11611" x="7740650" y="4514850"/>
          <p14:tracePt t="11627" x="7747000" y="4597400"/>
          <p14:tracePt t="11644" x="7791450" y="4673600"/>
          <p14:tracePt t="11661" x="7848600" y="4730750"/>
          <p14:tracePt t="11678" x="7899400" y="4756150"/>
          <p14:tracePt t="11694" x="7950200" y="4768850"/>
          <p14:tracePt t="11711" x="8026400" y="4768850"/>
          <p14:tracePt t="11729" x="8121650" y="4768850"/>
          <p14:tracePt t="11744" x="8248650" y="4768850"/>
          <p14:tracePt t="11761" x="8356600" y="4737100"/>
          <p14:tracePt t="11778" x="8483600" y="4699000"/>
          <p14:tracePt t="11795" x="8559800" y="4660900"/>
          <p14:tracePt t="11811" x="8610600" y="4629150"/>
          <p14:tracePt t="11827" x="8655050" y="4584700"/>
          <p14:tracePt t="11844" x="8718550" y="4508500"/>
          <p14:tracePt t="11861" x="8769350" y="4419600"/>
          <p14:tracePt t="11877" x="8826500" y="4330700"/>
          <p14:tracePt t="11894" x="8845550" y="4254500"/>
          <p14:tracePt t="11899" x="8864600" y="4210050"/>
          <p14:tracePt t="11910" x="8877300" y="4159250"/>
          <p14:tracePt t="11927" x="8877300" y="4083050"/>
          <p14:tracePt t="11944" x="8877300" y="3981450"/>
          <p14:tracePt t="11961" x="8877300" y="3886200"/>
          <p14:tracePt t="11978" x="8820150" y="3771900"/>
          <p14:tracePt t="11994" x="8788400" y="3702050"/>
          <p14:tracePt t="12010" x="8743950" y="3657600"/>
          <p14:tracePt t="12027" x="8693150" y="3606800"/>
          <p14:tracePt t="12045" x="8616950" y="3543300"/>
          <p14:tracePt t="12060" x="8534400" y="3479800"/>
          <p14:tracePt t="12078" x="8464550" y="3448050"/>
          <p14:tracePt t="12096" x="8362950" y="3403600"/>
          <p14:tracePt t="12111" x="8255000" y="3378200"/>
          <p14:tracePt t="12129" x="8159750" y="3340100"/>
          <p14:tracePt t="12144" x="8051800" y="3321050"/>
          <p14:tracePt t="12162" x="7969250" y="3314700"/>
          <p14:tracePt t="12178" x="7823200" y="3295650"/>
          <p14:tracePt t="12194" x="7721600" y="3295650"/>
          <p14:tracePt t="12210" x="7651750" y="3295650"/>
          <p14:tracePt t="12227" x="7537450" y="3295650"/>
          <p14:tracePt t="12244" x="7435850" y="3295650"/>
          <p14:tracePt t="12260" x="7340600" y="3302000"/>
          <p14:tracePt t="12277" x="7219950" y="3327400"/>
          <p14:tracePt t="12294" x="7124700" y="3359150"/>
          <p14:tracePt t="12310" x="7016750" y="3403600"/>
          <p14:tracePt t="12329" x="6870700" y="3492500"/>
          <p14:tracePt t="12345" x="6819900" y="3543300"/>
          <p14:tracePt t="12361" x="6769100" y="3619500"/>
          <p14:tracePt t="12377" x="6705600" y="3771900"/>
          <p14:tracePt t="12394" x="6705600" y="3873500"/>
          <p14:tracePt t="12410" x="6699250" y="3968750"/>
          <p14:tracePt t="12428" x="6699250" y="4064000"/>
          <p14:tracePt t="12443" x="6699250" y="4159250"/>
          <p14:tracePt t="12461" x="6699250" y="4229100"/>
          <p14:tracePt t="12478" x="6699250" y="4292600"/>
          <p14:tracePt t="12493" x="6699250" y="4362450"/>
          <p14:tracePt t="12510" x="6705600" y="4419600"/>
          <p14:tracePt t="12527" x="6731000" y="4495800"/>
          <p14:tracePt t="12545" x="6743700" y="4540250"/>
          <p14:tracePt t="12560" x="6769100" y="4597400"/>
          <p14:tracePt t="12577" x="6775450" y="4610100"/>
          <p14:tracePt t="12593" x="6775450" y="4616450"/>
          <p14:tracePt t="12610" x="6775450" y="4635500"/>
          <p14:tracePt t="12627" x="6781800" y="4648200"/>
          <p14:tracePt t="12643" x="6781800" y="4654550"/>
          <p14:tracePt t="12660" x="6781800" y="4660900"/>
          <p14:tracePt t="12693" x="6788150" y="4679950"/>
          <p14:tracePt t="12711" x="6788150" y="4686300"/>
          <p14:tracePt t="12727" x="6800850" y="4705350"/>
          <p14:tracePt t="12743" x="6807200" y="4724400"/>
          <p14:tracePt t="12761" x="6819900" y="4768850"/>
          <p14:tracePt t="12777" x="6838950" y="4800600"/>
          <p14:tracePt t="12794" x="6845300" y="4826000"/>
          <p14:tracePt t="12810" x="6864350" y="4845050"/>
          <p14:tracePt t="12827" x="6883400" y="4870450"/>
          <p14:tracePt t="12843" x="6921500" y="4902200"/>
          <p14:tracePt t="12860" x="6946900" y="4927600"/>
          <p14:tracePt t="13052" x="6959600" y="4940300"/>
          <p14:tracePt t="13061" x="6991350" y="4972050"/>
          <p14:tracePt t="13068" x="7023100" y="4978400"/>
          <p14:tracePt t="13078" x="7073900" y="5010150"/>
          <p14:tracePt t="13093" x="7162800" y="5054600"/>
          <p14:tracePt t="13110" x="7270750" y="5092700"/>
          <p14:tracePt t="13127" x="7359650" y="5130800"/>
          <p14:tracePt t="13143" x="7397750" y="5149850"/>
          <p14:tracePt t="13160" x="7410450" y="5156200"/>
          <p14:tracePt t="13189" x="7416800" y="5156200"/>
          <p14:tracePt t="13205" x="7423150" y="5156200"/>
          <p14:tracePt t="13213" x="7442200" y="5168900"/>
          <p14:tracePt t="13226" x="7493000" y="5200650"/>
          <p14:tracePt t="13243" x="7537450" y="5226050"/>
          <p14:tracePt t="13260" x="7575550" y="5257800"/>
          <p14:tracePt t="13407" x="7581900" y="5257800"/>
          <p14:tracePt t="13414" x="7581900" y="5251450"/>
          <p14:tracePt t="13426" x="7581900" y="5187950"/>
          <p14:tracePt t="13443" x="7581900" y="5175250"/>
          <p14:tracePt t="13460" x="7581900" y="5168900"/>
          <p14:tracePt t="13477" x="7581900" y="5156200"/>
          <p14:tracePt t="13493" x="7581900" y="5149850"/>
          <p14:tracePt t="13509" x="7581900" y="5118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>
          <a:xfrm>
            <a:off x="838200" y="365126"/>
            <a:ext cx="4195046" cy="881048"/>
          </a:xfrm>
        </p:spPr>
        <p:txBody>
          <a:bodyPr>
            <a:normAutofit/>
          </a:bodyPr>
          <a:lstStyle/>
          <a:p>
            <a:pPr eaLnBrk="1" hangingPunct="1"/>
            <a:r>
              <a:rPr lang="es-AR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FIDEOS </a:t>
            </a:r>
            <a:r>
              <a:rPr lang="es-AR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TIRABUZÓN</a:t>
            </a:r>
            <a:endParaRPr lang="es-AR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3 Marcador de contenido" descr="FOTO 804 CON MARCA DE AGU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821" y="1500500"/>
            <a:ext cx="4100010" cy="4293204"/>
          </a:xfrm>
        </p:spPr>
      </p:pic>
      <p:sp>
        <p:nvSpPr>
          <p:cNvPr id="6" name="5 CuadroTexto"/>
          <p:cNvSpPr txBox="1"/>
          <p:nvPr/>
        </p:nvSpPr>
        <p:spPr>
          <a:xfrm>
            <a:off x="5314411" y="2301674"/>
            <a:ext cx="13472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AR" dirty="0" smtClean="0"/>
              <a:t>70 </a:t>
            </a:r>
            <a:r>
              <a:rPr lang="es-AR" dirty="0"/>
              <a:t>gr de HC.</a:t>
            </a: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08439" y="6356351"/>
            <a:ext cx="3959225" cy="365125"/>
          </a:xfrm>
        </p:spPr>
        <p:txBody>
          <a:bodyPr/>
          <a:lstStyle/>
          <a:p>
            <a:pPr>
              <a:defRPr/>
            </a:pPr>
            <a:r>
              <a:rPr lang="es-AR" dirty="0"/>
              <a:t>EDUCACIÓN PARA EL CONTEO DE HIDRATOS DE CARBONO. ROSON - PRESNER</a:t>
            </a:r>
            <a:endParaRPr lang="es-AR" dirty="0"/>
          </a:p>
        </p:txBody>
      </p:sp>
      <p:pic>
        <p:nvPicPr>
          <p:cNvPr id="10" name="3 Marcador de contenido" descr="FOTO 816 CON MARCA DE AGU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046" y="1549600"/>
            <a:ext cx="4398289" cy="43522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89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58"/>
    </mc:Choice>
    <mc:Fallback>
      <p:transition spd="slow" advTm="4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5873" x="7569200" y="5105400"/>
          <p14:tracePt t="5882" x="7531100" y="5092700"/>
          <p14:tracePt t="5895" x="7435850" y="5067300"/>
          <p14:tracePt t="5910" x="7327900" y="5029200"/>
          <p14:tracePt t="5927" x="7188200" y="4921250"/>
          <p14:tracePt t="5944" x="7042150" y="4762500"/>
          <p14:tracePt t="5960" x="6858000" y="4552950"/>
          <p14:tracePt t="5977" x="6686550" y="4368800"/>
          <p14:tracePt t="5993" x="6565900" y="4229100"/>
          <p14:tracePt t="6009" x="6483350" y="4089400"/>
          <p14:tracePt t="6027" x="6426200" y="3981450"/>
          <p14:tracePt t="6034" x="6419850" y="3949700"/>
          <p14:tracePt t="6042" x="6400800" y="3905250"/>
          <p14:tracePt t="6059" x="6394450" y="3835400"/>
          <p14:tracePt t="6076" x="6381750" y="3784600"/>
          <p14:tracePt t="6093" x="6381750" y="3721100"/>
          <p14:tracePt t="6111" x="6381750" y="3663950"/>
          <p14:tracePt t="6126" x="6407150" y="3562350"/>
          <p14:tracePt t="6143" x="6407150" y="3492500"/>
          <p14:tracePt t="6159" x="6407150" y="3441700"/>
          <p14:tracePt t="6176" x="6369050" y="3409950"/>
          <p14:tracePt t="6192" x="6318250" y="3378200"/>
          <p14:tracePt t="6209" x="6261100" y="3365500"/>
          <p14:tracePt t="6226" x="6153150" y="3333750"/>
          <p14:tracePt t="6244" x="6032500" y="3308350"/>
          <p14:tracePt t="6259" x="5861050" y="3295650"/>
          <p14:tracePt t="6278" x="5708650" y="3276600"/>
          <p14:tracePt t="6293" x="5530850" y="3276600"/>
          <p14:tracePt t="6310" x="5391150" y="3276600"/>
          <p14:tracePt t="6326" x="5245100" y="3270250"/>
          <p14:tracePt t="6343" x="5060950" y="3238500"/>
          <p14:tracePt t="6359" x="4921250" y="3219450"/>
          <p14:tracePt t="6376" x="4737100" y="3187700"/>
          <p14:tracePt t="6394" x="4584700" y="3181350"/>
          <p14:tracePt t="6409" x="4464050" y="3149600"/>
          <p14:tracePt t="6426" x="4400550" y="3136900"/>
          <p14:tracePt t="6442" x="4337050" y="3124200"/>
          <p14:tracePt t="6459" x="4298950" y="3111500"/>
          <p14:tracePt t="6476" x="4273550" y="3105150"/>
          <p14:tracePt t="6492" x="4229100" y="3105150"/>
          <p14:tracePt t="6509" x="4197350" y="3105150"/>
          <p14:tracePt t="6527" x="4178300" y="3092450"/>
          <p14:tracePt t="6542" x="4159250" y="3092450"/>
          <p14:tracePt t="6586" x="4152900" y="3092450"/>
          <p14:tracePt t="6602" x="4146550" y="3092450"/>
          <p14:tracePt t="6665" x="4140200" y="3092450"/>
          <p14:tracePt t="6737" x="4159250" y="3092450"/>
          <p14:tracePt t="6745" x="4165600" y="3092450"/>
          <p14:tracePt t="6755" x="4191000" y="3105150"/>
          <p14:tracePt t="6761" x="4222750" y="3130550"/>
          <p14:tracePt t="6775" x="4254500" y="3143250"/>
          <p14:tracePt t="6792" x="4254500" y="3162300"/>
          <p14:tracePt t="6809" x="4273550" y="3181350"/>
          <p14:tracePt t="6825" x="4273550" y="3200400"/>
          <p14:tracePt t="6842" x="4273550" y="3257550"/>
          <p14:tracePt t="6859" x="4273550" y="3340100"/>
          <p14:tracePt t="6876" x="4273550" y="3441700"/>
          <p14:tracePt t="6892" x="4273550" y="3568700"/>
          <p14:tracePt t="6909" x="4235450" y="3689350"/>
          <p14:tracePt t="6926" x="4178300" y="3816350"/>
          <p14:tracePt t="6943" x="4070350" y="4013200"/>
          <p14:tracePt t="6958" x="3981450" y="4127500"/>
          <p14:tracePt t="6975" x="3886200" y="4241800"/>
          <p14:tracePt t="6992" x="3778250" y="4330700"/>
          <p14:tracePt t="7009" x="3689350" y="4394200"/>
          <p14:tracePt t="7025" x="3600450" y="4476750"/>
          <p14:tracePt t="7042" x="3505200" y="4546600"/>
          <p14:tracePt t="7048" x="3460750" y="4584700"/>
          <p14:tracePt t="7059" x="3441700" y="4603750"/>
          <p14:tracePt t="7075" x="3409950" y="4660900"/>
          <p14:tracePt t="7092" x="3365500" y="4705350"/>
          <p14:tracePt t="7108" x="3333750" y="4756150"/>
          <p14:tracePt t="7126" x="3321050" y="4794250"/>
          <p14:tracePt t="7142" x="3302000" y="4838700"/>
          <p14:tracePt t="7159" x="3302000" y="4870450"/>
          <p14:tracePt t="7175" x="3308350" y="4895850"/>
          <p14:tracePt t="7192" x="3314700" y="4908550"/>
          <p14:tracePt t="7208" x="3314700" y="4927600"/>
          <p14:tracePt t="7225" x="3314700" y="4940300"/>
          <p14:tracePt t="7242" x="3314700" y="4965700"/>
          <p14:tracePt t="7258" x="3314700" y="4997450"/>
          <p14:tracePt t="7275" x="3314700" y="5016500"/>
          <p14:tracePt t="7292" x="3314700" y="5022850"/>
          <p14:tracePt t="7308" x="3314700" y="5035550"/>
          <p14:tracePt t="7326" x="3314700" y="5067300"/>
          <p14:tracePt t="7342" x="3314700" y="5086350"/>
          <p14:tracePt t="7358" x="3302000" y="5105400"/>
          <p14:tracePt t="7375" x="3302000" y="5111750"/>
          <p14:tracePt t="7391" x="3302000" y="5124450"/>
          <p14:tracePt t="7521" x="3302000" y="5105400"/>
          <p14:tracePt t="7530" x="3327400" y="5073650"/>
          <p14:tracePt t="7543" x="3352800" y="5029200"/>
          <p14:tracePt t="7558" x="3460750" y="4857750"/>
          <p14:tracePt t="7575" x="3562350" y="4705350"/>
          <p14:tracePt t="7591" x="3683000" y="4552950"/>
          <p14:tracePt t="7608" x="3835400" y="4419600"/>
          <p14:tracePt t="7625" x="4006850" y="4260850"/>
          <p14:tracePt t="7641" x="4127500" y="4133850"/>
          <p14:tracePt t="7658" x="4171950" y="4044950"/>
          <p14:tracePt t="7674" x="4191000" y="3911600"/>
          <p14:tracePt t="7691" x="4191000" y="3784600"/>
          <p14:tracePt t="7708" x="4191000" y="3644900"/>
          <p14:tracePt t="7727" x="4191000" y="3454400"/>
          <p14:tracePt t="7743" x="4191000" y="3403600"/>
          <p14:tracePt t="7758" x="4191000" y="3232150"/>
          <p14:tracePt t="7775" x="4165600" y="3136900"/>
          <p14:tracePt t="7791" x="4146550" y="3067050"/>
          <p14:tracePt t="7808" x="4114800" y="2997200"/>
          <p14:tracePt t="7824" x="4102100" y="2940050"/>
          <p14:tracePt t="7841" x="4064000" y="2876550"/>
          <p14:tracePt t="7858" x="4013200" y="2800350"/>
          <p14:tracePt t="7874" x="3981450" y="2755900"/>
          <p14:tracePt t="7891" x="3956050" y="2724150"/>
          <p14:tracePt t="7909" x="3917950" y="2667000"/>
          <p14:tracePt t="7924" x="3879850" y="2622550"/>
          <p14:tracePt t="7943" x="3810000" y="2533650"/>
          <p14:tracePt t="7958" x="3759200" y="2482850"/>
          <p14:tracePt t="7974" x="3657600" y="2387600"/>
          <p14:tracePt t="7991" x="3581400" y="2343150"/>
          <p14:tracePt t="8008" x="3473450" y="2279650"/>
          <p14:tracePt t="8024" x="3333750" y="2197100"/>
          <p14:tracePt t="8044" x="3181350" y="2127250"/>
          <p14:tracePt t="8049" x="3086100" y="2076450"/>
          <p14:tracePt t="8058" x="2997200" y="2044700"/>
          <p14:tracePt t="8074" x="2774950" y="1974850"/>
          <p14:tracePt t="8091" x="2578100" y="1924050"/>
          <p14:tracePt t="8108" x="2387600" y="1892300"/>
          <p14:tracePt t="8124" x="2209800" y="1879600"/>
          <p14:tracePt t="8141" x="2057400" y="1879600"/>
          <p14:tracePt t="8158" x="1917700" y="1879600"/>
          <p14:tracePt t="8174" x="1746250" y="1885950"/>
          <p14:tracePt t="8191" x="1651000" y="1917700"/>
          <p14:tracePt t="8207" x="1549400" y="1962150"/>
          <p14:tracePt t="8224" x="1447800" y="2019300"/>
          <p14:tracePt t="8241" x="1346200" y="2082800"/>
          <p14:tracePt t="8257" x="1270000" y="2159000"/>
          <p14:tracePt t="8275" x="1206500" y="2247900"/>
          <p14:tracePt t="8291" x="1149350" y="2349500"/>
          <p14:tracePt t="8307" x="1111250" y="2457450"/>
          <p14:tracePt t="8324" x="1085850" y="2590800"/>
          <p14:tracePt t="8341" x="1054100" y="2698750"/>
          <p14:tracePt t="8358" x="1028700" y="2819400"/>
          <p14:tracePt t="8375" x="1009650" y="2978150"/>
          <p14:tracePt t="8391" x="1009650" y="3079750"/>
          <p14:tracePt t="8408" x="1009650" y="3181350"/>
          <p14:tracePt t="8424" x="1009650" y="3276600"/>
          <p14:tracePt t="8441" x="1009650" y="3352800"/>
          <p14:tracePt t="8457" x="1028700" y="3460750"/>
          <p14:tracePt t="8475" x="1066800" y="3568700"/>
          <p14:tracePt t="8490" x="1143000" y="3670300"/>
          <p14:tracePt t="8507" x="1206500" y="3746500"/>
          <p14:tracePt t="8524" x="1282700" y="3822700"/>
          <p14:tracePt t="8540" x="1384300" y="3873500"/>
          <p14:tracePt t="8546" x="1416050" y="3892550"/>
          <p14:tracePt t="8558" x="1447800" y="3898900"/>
          <p14:tracePt t="8574" x="1587500" y="3943350"/>
          <p14:tracePt t="8590" x="1625600" y="3949700"/>
          <p14:tracePt t="8607" x="1727200" y="3968750"/>
          <p14:tracePt t="8624" x="1866900" y="3968750"/>
          <p14:tracePt t="8641" x="2012950" y="3968750"/>
          <p14:tracePt t="8658" x="2152650" y="3968750"/>
          <p14:tracePt t="8674" x="2279650" y="3968750"/>
          <p14:tracePt t="8691" x="2393950" y="3968750"/>
          <p14:tracePt t="8708" x="2495550" y="3968750"/>
          <p14:tracePt t="8724" x="2603500" y="3968750"/>
          <p14:tracePt t="8740" x="2692400" y="3968750"/>
          <p14:tracePt t="8758" x="2806700" y="3968750"/>
          <p14:tracePt t="8774" x="2965450" y="3968750"/>
          <p14:tracePt t="8790" x="3028950" y="3968750"/>
          <p14:tracePt t="8807" x="3117850" y="3968750"/>
          <p14:tracePt t="8824" x="3175000" y="3949700"/>
          <p14:tracePt t="8840" x="3282950" y="3892550"/>
          <p14:tracePt t="8857" x="3397250" y="3841750"/>
          <p14:tracePt t="8874" x="3543300" y="3784600"/>
          <p14:tracePt t="8890" x="3702050" y="3727450"/>
          <p14:tracePt t="8908" x="3829050" y="3670300"/>
          <p14:tracePt t="8923" x="3905250" y="3619500"/>
          <p14:tracePt t="8940" x="3994150" y="3556000"/>
          <p14:tracePt t="8958" x="4064000" y="3486150"/>
          <p14:tracePt t="8974" x="4102100" y="3441700"/>
          <p14:tracePt t="8990" x="4152900" y="3289300"/>
          <p14:tracePt t="9007" x="4203700" y="3181350"/>
          <p14:tracePt t="9024" x="4229100" y="3092450"/>
          <p14:tracePt t="9040" x="4229100" y="2990850"/>
          <p14:tracePt t="9057" x="4229100" y="2901950"/>
          <p14:tracePt t="9073" x="4229100" y="2851150"/>
          <p14:tracePt t="9090" x="4222750" y="2762250"/>
          <p14:tracePt t="9107" x="4171950" y="2673350"/>
          <p14:tracePt t="9123" x="4114800" y="2571750"/>
          <p14:tracePt t="9143" x="3981450" y="2451100"/>
          <p14:tracePt t="9159" x="3873500" y="2387600"/>
          <p14:tracePt t="9174" x="3822700" y="2355850"/>
          <p14:tracePt t="9190" x="3594100" y="2266950"/>
          <p14:tracePt t="9207" x="3473450" y="2241550"/>
          <p14:tracePt t="9224" x="3365500" y="2222500"/>
          <p14:tracePt t="9240" x="3257550" y="2216150"/>
          <p14:tracePt t="9258" x="3168650" y="2197100"/>
          <p14:tracePt t="9274" x="3098800" y="2197100"/>
          <p14:tracePt t="9291" x="3048000" y="2197100"/>
          <p14:tracePt t="9307" x="2990850" y="2197100"/>
          <p14:tracePt t="9324" x="2940050" y="2197100"/>
          <p14:tracePt t="9340" x="2895600" y="2197100"/>
          <p14:tracePt t="9357" x="2838450" y="2197100"/>
          <p14:tracePt t="9374" x="2768600" y="2216150"/>
          <p14:tracePt t="9390" x="2654300" y="2241550"/>
          <p14:tracePt t="9408" x="2584450" y="2260600"/>
          <p14:tracePt t="9423" x="2508250" y="2298700"/>
          <p14:tracePt t="9440" x="2444750" y="2349500"/>
          <p14:tracePt t="9457" x="2381250" y="2393950"/>
          <p14:tracePt t="9473" x="2324100" y="2451100"/>
          <p14:tracePt t="9490" x="2260600" y="2501900"/>
          <p14:tracePt t="9507" x="2228850" y="2552700"/>
          <p14:tracePt t="9523" x="2197100" y="2597150"/>
          <p14:tracePt t="9540" x="2165350" y="2647950"/>
          <p14:tracePt t="9547" x="2146300" y="2673350"/>
          <p14:tracePt t="9556" x="2139950" y="2698750"/>
          <p14:tracePt t="9574" x="2101850" y="2755900"/>
          <p14:tracePt t="9590" x="2070100" y="2806700"/>
          <p14:tracePt t="9606" x="2038350" y="2882900"/>
          <p14:tracePt t="9623" x="2012950" y="2940050"/>
          <p14:tracePt t="9640" x="2006600" y="2971800"/>
          <p14:tracePt t="9656" x="1987550" y="3016250"/>
          <p14:tracePt t="9673" x="1968500" y="3073400"/>
          <p14:tracePt t="9692" x="1962150" y="3124200"/>
          <p14:tracePt t="9706" x="1962150" y="3181350"/>
          <p14:tracePt t="9725" x="1962150" y="3251200"/>
          <p14:tracePt t="9740" x="1962150" y="3314700"/>
          <p14:tracePt t="9758" x="1962150" y="3365500"/>
          <p14:tracePt t="9773" x="1962150" y="3422650"/>
          <p14:tracePt t="9791" x="1993900" y="3498850"/>
          <p14:tracePt t="9808" x="2032000" y="3581400"/>
          <p14:tracePt t="9823" x="2051050" y="3606800"/>
          <p14:tracePt t="9839" x="2082800" y="3638550"/>
          <p14:tracePt t="9856" x="2127250" y="3676650"/>
          <p14:tracePt t="9873" x="2178050" y="3708400"/>
          <p14:tracePt t="9889" x="2241550" y="3746500"/>
          <p14:tracePt t="9908" x="2292350" y="3771900"/>
          <p14:tracePt t="9923" x="2362200" y="3790950"/>
          <p14:tracePt t="9940" x="2432050" y="3803650"/>
          <p14:tracePt t="9956" x="2495550" y="3803650"/>
          <p14:tracePt t="9973" x="2584450" y="3822700"/>
          <p14:tracePt t="9990" x="2705100" y="3841750"/>
          <p14:tracePt t="10007" x="2844800" y="3841750"/>
          <p14:tracePt t="10024" x="2946400" y="3841750"/>
          <p14:tracePt t="10040" x="3041650" y="3841750"/>
          <p14:tracePt t="10047" x="3092450" y="3841750"/>
          <p14:tracePt t="10056" x="3117850" y="3841750"/>
          <p14:tracePt t="10073" x="3187700" y="3841750"/>
          <p14:tracePt t="10089" x="3225800" y="3841750"/>
          <p14:tracePt t="10106" x="3282950" y="3841750"/>
          <p14:tracePt t="10123" x="3333750" y="3841750"/>
          <p14:tracePt t="10139" x="3371850" y="3841750"/>
          <p14:tracePt t="10156" x="3416300" y="3841750"/>
          <p14:tracePt t="10173" x="3448050" y="3829050"/>
          <p14:tracePt t="10191" x="3467100" y="3822700"/>
          <p14:tracePt t="10206" x="3492500" y="3803650"/>
          <p14:tracePt t="10224" x="3517900" y="3790950"/>
          <p14:tracePt t="10240" x="3536950" y="3778250"/>
          <p14:tracePt t="10256" x="3556000" y="3771900"/>
          <p14:tracePt t="10273" x="3568700" y="3752850"/>
          <p14:tracePt t="10290" x="3587750" y="3746500"/>
          <p14:tracePt t="10306" x="3613150" y="3733800"/>
          <p14:tracePt t="10323" x="3638550" y="3714750"/>
          <p14:tracePt t="10339" x="3663950" y="3695700"/>
          <p14:tracePt t="10359" x="3695700" y="3676650"/>
          <p14:tracePt t="10372" x="3727450" y="3657600"/>
          <p14:tracePt t="10391" x="3733800" y="3651250"/>
          <p14:tracePt t="10406" x="3746500" y="3644900"/>
          <p14:tracePt t="10617" x="3740150" y="3644900"/>
          <p14:tracePt t="10623" x="3727450" y="3644900"/>
          <p14:tracePt t="10631" x="3721100" y="3651250"/>
          <p14:tracePt t="10639" x="3683000" y="3683000"/>
          <p14:tracePt t="10655" x="3657600" y="3695700"/>
          <p14:tracePt t="10672" x="3625850" y="3721100"/>
          <p14:tracePt t="10689" x="3575050" y="3759200"/>
          <p14:tracePt t="10705" x="3549650" y="3778250"/>
          <p14:tracePt t="10722" x="3511550" y="3797300"/>
          <p14:tracePt t="10738" x="3460750" y="3829050"/>
          <p14:tracePt t="10755" x="3416300" y="3867150"/>
          <p14:tracePt t="10774" x="3371850" y="3892550"/>
          <p14:tracePt t="10792" x="3289300" y="3949700"/>
          <p14:tracePt t="10807" x="3244850" y="3994150"/>
          <p14:tracePt t="10823" x="3162300" y="4051300"/>
          <p14:tracePt t="10839" x="3105150" y="4102100"/>
          <p14:tracePt t="10855" x="3060700" y="4133850"/>
          <p14:tracePt t="10872" x="3022600" y="4191000"/>
          <p14:tracePt t="10889" x="2997200" y="4216400"/>
          <p14:tracePt t="10905" x="2971800" y="4248150"/>
          <p14:tracePt t="10923" x="2933700" y="4279900"/>
          <p14:tracePt t="10939" x="2914650" y="4311650"/>
          <p14:tracePt t="10956" x="2908300" y="4330700"/>
          <p14:tracePt t="10975" x="2876550" y="4356100"/>
          <p14:tracePt t="10990" x="2863850" y="4375150"/>
          <p14:tracePt t="11006" x="2838450" y="4400550"/>
          <p14:tracePt t="11022" x="2806700" y="4425950"/>
          <p14:tracePt t="11039" x="2781300" y="4451350"/>
          <p14:tracePt t="11055" x="2768600" y="4464050"/>
          <p14:tracePt t="11072" x="2749550" y="4483100"/>
          <p14:tracePt t="11090" x="2736850" y="4502150"/>
          <p14:tracePt t="11106" x="2724150" y="4514850"/>
          <p14:tracePt t="11122" x="2717800" y="4521200"/>
          <p14:tracePt t="11138" x="2711450" y="4533900"/>
          <p14:tracePt t="11172" x="2705100" y="4533900"/>
          <p14:tracePt t="11201" x="2698750" y="4540250"/>
          <p14:tracePt t="11217" x="2692400" y="4552950"/>
          <p14:tracePt t="11232" x="2686050" y="4552950"/>
          <p14:tracePt t="11241" x="2679700" y="4559300"/>
          <p14:tracePt t="11255" x="2673350" y="4565650"/>
          <p14:tracePt t="11272" x="2667000" y="4572000"/>
          <p14:tracePt t="11289" x="2647950" y="4591050"/>
          <p14:tracePt t="11306" x="2635250" y="4597400"/>
          <p14:tracePt t="11322" x="2622550" y="4603750"/>
          <p14:tracePt t="11339" x="2609850" y="4616450"/>
          <p14:tracePt t="11355" x="2590800" y="4635500"/>
          <p14:tracePt t="11372" x="2578100" y="4641850"/>
          <p14:tracePt t="11388" x="2546350" y="4654550"/>
          <p14:tracePt t="11405" x="2540000" y="4660900"/>
          <p14:tracePt t="11422" x="2520950" y="4673600"/>
          <p14:tracePt t="11438" x="2495550" y="4679950"/>
          <p14:tracePt t="11455" x="2482850" y="4692650"/>
          <p14:tracePt t="11471" x="2470150" y="4699000"/>
          <p14:tracePt t="11488" x="2457450" y="4711700"/>
          <p14:tracePt t="11505" x="2444750" y="4711700"/>
          <p14:tracePt t="11521" x="2432050" y="4718050"/>
          <p14:tracePt t="11538" x="2419350" y="4724400"/>
          <p14:tracePt t="11543" x="2413000" y="4730750"/>
          <p14:tracePt t="11555" x="2400300" y="4743450"/>
          <p14:tracePt t="11571" x="2387600" y="4756150"/>
          <p14:tracePt t="11588" x="2368550" y="4768850"/>
          <p14:tracePt t="11605" x="2368550" y="4775200"/>
          <p14:tracePt t="11621" x="2355850" y="4787900"/>
          <p14:tracePt t="11638" x="2355850" y="4794250"/>
          <p14:tracePt t="11655" x="2355850" y="4806950"/>
          <p14:tracePt t="11671" x="2355850" y="4813300"/>
          <p14:tracePt t="11688" x="2355850" y="4826000"/>
          <p14:tracePt t="11705" x="2355850" y="4832350"/>
          <p14:tracePt t="11722" x="2355850" y="4845050"/>
          <p14:tracePt t="11738" x="2362200" y="4889500"/>
          <p14:tracePt t="11755" x="2374900" y="4902200"/>
          <p14:tracePt t="11772" x="2387600" y="4914900"/>
          <p14:tracePt t="11790" x="2425700" y="4927600"/>
          <p14:tracePt t="11807" x="2451100" y="4953000"/>
          <p14:tracePt t="11822" x="2482850" y="4965700"/>
          <p14:tracePt t="11838" x="2520950" y="4978400"/>
          <p14:tracePt t="11856" x="2546350" y="4984750"/>
          <p14:tracePt t="11872" x="2559050" y="4984750"/>
          <p14:tracePt t="11888" x="2578100" y="4984750"/>
          <p14:tracePt t="11904" x="2584450" y="4984750"/>
          <p14:tracePt t="11921" x="2622550" y="4984750"/>
          <p14:tracePt t="11939" x="2654300" y="4984750"/>
          <p14:tracePt t="11955" x="2679700" y="4984750"/>
          <p14:tracePt t="11972" x="2711450" y="4972050"/>
          <p14:tracePt t="11990" x="2749550" y="4965700"/>
          <p14:tracePt t="12004" x="2762250" y="4953000"/>
          <p14:tracePt t="12023" x="2781300" y="4940300"/>
          <p14:tracePt t="12039" x="2794000" y="4927600"/>
          <p14:tracePt t="12054" x="2813050" y="4908550"/>
          <p14:tracePt t="12071" x="2819400" y="4895850"/>
          <p14:tracePt t="12088" x="2819400" y="4883150"/>
          <p14:tracePt t="12122" x="2819400" y="4870450"/>
          <p14:tracePt t="12138" x="2819400" y="4864100"/>
          <p14:tracePt t="12154" x="2819400" y="4845050"/>
          <p14:tracePt t="12172" x="2819400" y="4832350"/>
          <p14:tracePt t="12194" x="2819400" y="4819650"/>
          <p14:tracePt t="12217" x="2813050" y="4813300"/>
          <p14:tracePt t="12226" x="2806700" y="4806950"/>
          <p14:tracePt t="12239" x="2794000" y="4800600"/>
          <p14:tracePt t="12254" x="2787650" y="4787900"/>
          <p14:tracePt t="12271" x="2749550" y="4775200"/>
          <p14:tracePt t="12288" x="2724150" y="4768850"/>
          <p14:tracePt t="12305" x="2686050" y="4749800"/>
          <p14:tracePt t="12321" x="2667000" y="4749800"/>
          <p14:tracePt t="12338" x="2660650" y="4749800"/>
          <p14:tracePt t="12355" x="2641600" y="4737100"/>
          <p14:tracePt t="12371" x="2622550" y="4737100"/>
          <p14:tracePt t="12387" x="2603500" y="4737100"/>
          <p14:tracePt t="12404" x="2590800" y="4737100"/>
          <p14:tracePt t="12421" x="2565400" y="4737100"/>
          <p14:tracePt t="12439" x="2533650" y="4737100"/>
          <p14:tracePt t="12454" x="2495550" y="4737100"/>
          <p14:tracePt t="12471" x="2470150" y="4730750"/>
          <p14:tracePt t="12487" x="2457450" y="4730750"/>
          <p14:tracePt t="12504" x="2451100" y="4730750"/>
          <p14:tracePt t="12522" x="2444750" y="4730750"/>
          <p14:tracePt t="12539" x="2425700" y="4730750"/>
          <p14:tracePt t="12561" x="2413000" y="4730750"/>
          <p14:tracePt t="12571" x="2400300" y="4737100"/>
          <p14:tracePt t="12587" x="2393950" y="4743450"/>
          <p14:tracePt t="12604" x="2381250" y="4756150"/>
          <p14:tracePt t="12622" x="2368550" y="4775200"/>
          <p14:tracePt t="12637" x="2362200" y="4787900"/>
          <p14:tracePt t="12654" x="2355850" y="4819650"/>
          <p14:tracePt t="12670" x="2355850" y="4864100"/>
          <p14:tracePt t="12688" x="2355850" y="4895850"/>
          <p14:tracePt t="12704" x="2355850" y="4933950"/>
          <p14:tracePt t="12721" x="2355850" y="4978400"/>
          <p14:tracePt t="12737" x="2355850" y="5003800"/>
          <p14:tracePt t="12754" x="2355850" y="5035550"/>
          <p14:tracePt t="12770" x="2355850" y="5048250"/>
          <p14:tracePt t="12787" x="2387600" y="5086350"/>
          <p14:tracePt t="12804" x="2413000" y="5105400"/>
          <p14:tracePt t="12820" x="2451100" y="5124450"/>
          <p14:tracePt t="12838" x="2489200" y="5143500"/>
          <p14:tracePt t="12854" x="2540000" y="5162550"/>
          <p14:tracePt t="12870" x="2609850" y="5168900"/>
          <p14:tracePt t="12887" x="2667000" y="5168900"/>
          <p14:tracePt t="12904" x="2717800" y="5168900"/>
          <p14:tracePt t="12920" x="2762250" y="5168900"/>
          <p14:tracePt t="12937" x="2813050" y="5168900"/>
          <p14:tracePt t="12954" x="2851150" y="5168900"/>
          <p14:tracePt t="12971" x="2876550" y="5149850"/>
          <p14:tracePt t="12987" x="2908300" y="5124450"/>
          <p14:tracePt t="13004" x="2927350" y="5105400"/>
          <p14:tracePt t="13020" x="2946400" y="5080000"/>
          <p14:tracePt t="13039" x="2946400" y="5060950"/>
          <p14:tracePt t="13043" x="2946400" y="5054600"/>
          <p14:tracePt t="13055" x="2952750" y="5041900"/>
          <p14:tracePt t="13070" x="2952750" y="5016500"/>
          <p14:tracePt t="13087" x="2952750" y="4984750"/>
          <p14:tracePt t="13105" x="2952750" y="4946650"/>
          <p14:tracePt t="13121" x="2952750" y="4921250"/>
          <p14:tracePt t="13137" x="2946400" y="4889500"/>
          <p14:tracePt t="13154" x="2927350" y="4857750"/>
          <p14:tracePt t="13170" x="2914650" y="4838700"/>
          <p14:tracePt t="13188" x="2908300" y="4826000"/>
          <p14:tracePt t="13203" x="2889250" y="4819650"/>
          <p14:tracePt t="13220" x="2870200" y="4800600"/>
          <p14:tracePt t="13239" x="2851150" y="4787900"/>
          <p14:tracePt t="13254" x="2819400" y="4768850"/>
          <p14:tracePt t="13270" x="2781300" y="4730750"/>
          <p14:tracePt t="13288" x="2762250" y="4724400"/>
          <p14:tracePt t="13303" x="2730500" y="4711700"/>
          <p14:tracePt t="13321" x="2711450" y="4705350"/>
          <p14:tracePt t="13337" x="2686050" y="4692650"/>
          <p14:tracePt t="13353" x="2654300" y="4686300"/>
          <p14:tracePt t="13370" x="2628900" y="4673600"/>
          <p14:tracePt t="13387" x="2597150" y="4673600"/>
          <p14:tracePt t="13403" x="2559050" y="4667250"/>
          <p14:tracePt t="13420" x="2533650" y="4667250"/>
          <p14:tracePt t="13437" x="2501900" y="4667250"/>
          <p14:tracePt t="13454" x="2476500" y="4667250"/>
          <p14:tracePt t="13471" x="2438400" y="4667250"/>
          <p14:tracePt t="13487" x="2393950" y="4667250"/>
          <p14:tracePt t="13503" x="2368550" y="4667250"/>
          <p14:tracePt t="13520" x="2349500" y="4667250"/>
          <p14:tracePt t="13537" x="2336800" y="4667250"/>
          <p14:tracePt t="13543" x="2311400" y="4667250"/>
          <p14:tracePt t="13553" x="2305050" y="4667250"/>
          <p14:tracePt t="13570" x="2273300" y="4673600"/>
          <p14:tracePt t="13586" x="2254250" y="4686300"/>
          <p14:tracePt t="13603" x="2241550" y="4705350"/>
          <p14:tracePt t="13620" x="2203450" y="4730750"/>
          <p14:tracePt t="13636" x="2190750" y="4756150"/>
          <p14:tracePt t="13654" x="2165350" y="4787900"/>
          <p14:tracePt t="13670" x="2152650" y="4806950"/>
          <p14:tracePt t="13686" x="2152650" y="4851400"/>
          <p14:tracePt t="13703" x="2152650" y="4857750"/>
          <p14:tracePt t="13720" x="2152650" y="4876800"/>
          <p14:tracePt t="13738" x="2152650" y="4908550"/>
          <p14:tracePt t="13753" x="2152650" y="4933950"/>
          <p14:tracePt t="13770" x="2152650" y="4972050"/>
          <p14:tracePt t="13787" x="2165350" y="5003800"/>
          <p14:tracePt t="13804" x="2190750" y="5035550"/>
          <p14:tracePt t="13820" x="2235200" y="5080000"/>
          <p14:tracePt t="13838" x="2273300" y="5105400"/>
          <p14:tracePt t="13856" x="2317750" y="5124450"/>
          <p14:tracePt t="13886" x="2349500" y="5124450"/>
          <p14:tracePt t="13903" x="2381250" y="5124450"/>
          <p14:tracePt t="13920" x="2425700" y="5143500"/>
          <p14:tracePt t="13936" x="2470150" y="5143500"/>
          <p14:tracePt t="13954" x="2533650" y="5143500"/>
          <p14:tracePt t="13970" x="2578100" y="5143500"/>
          <p14:tracePt t="13987" x="2609850" y="5143500"/>
          <p14:tracePt t="14003" x="2635250" y="5143500"/>
          <p14:tracePt t="14020" x="2667000" y="5124450"/>
          <p14:tracePt t="14038" x="2692400" y="5118100"/>
          <p14:tracePt t="14044" x="2698750" y="5111750"/>
          <p14:tracePt t="14053" x="2705100" y="5111750"/>
          <p14:tracePt t="14072" x="2724150" y="5105400"/>
          <p14:tracePt t="14087" x="2749550" y="5080000"/>
          <p14:tracePt t="14103" x="2755900" y="5060950"/>
          <p14:tracePt t="14119" x="2768600" y="5035550"/>
          <p14:tracePt t="14136" x="2774950" y="5016500"/>
          <p14:tracePt t="14153" x="2774950" y="4984750"/>
          <p14:tracePt t="14169" x="2774950" y="4972050"/>
          <p14:tracePt t="14186" x="2774950" y="4927600"/>
          <p14:tracePt t="14203" x="2774950" y="4908550"/>
          <p14:tracePt t="14220" x="2774950" y="4883150"/>
          <p14:tracePt t="14236" x="2768600" y="4857750"/>
          <p14:tracePt t="14253" x="2749550" y="4826000"/>
          <p14:tracePt t="14271" x="2730500" y="4813300"/>
          <p14:tracePt t="14287" x="2724150" y="4806950"/>
          <p14:tracePt t="14303" x="2673350" y="4756150"/>
          <p14:tracePt t="14320" x="2654300" y="4724400"/>
          <p14:tracePt t="14336" x="2622550" y="4705350"/>
          <p14:tracePt t="14352" x="2578100" y="4667250"/>
          <p14:tracePt t="14369" x="2527300" y="4654550"/>
          <p14:tracePt t="14386" x="2489200" y="4622800"/>
          <p14:tracePt t="14402" x="2470150" y="4616450"/>
          <p14:tracePt t="14419" x="2451100" y="4603750"/>
          <p14:tracePt t="14436" x="2413000" y="4597400"/>
          <p14:tracePt t="14452" x="2400300" y="4597400"/>
          <p14:tracePt t="14471" x="2349500" y="4584700"/>
          <p14:tracePt t="14487" x="2317750" y="4584700"/>
          <p14:tracePt t="14503" x="2273300" y="4578350"/>
          <p14:tracePt t="14520" x="2254250" y="4578350"/>
          <p14:tracePt t="14537" x="2228850" y="4578350"/>
          <p14:tracePt t="14543" x="2203450" y="4578350"/>
          <p14:tracePt t="14554" x="2184400" y="4578350"/>
          <p14:tracePt t="14570" x="2165350" y="4578350"/>
          <p14:tracePt t="14586" x="2127250" y="4584700"/>
          <p14:tracePt t="14602" x="2089150" y="4610100"/>
          <p14:tracePt t="14619" x="2051050" y="4635500"/>
          <p14:tracePt t="14636" x="2032000" y="4660900"/>
          <p14:tracePt t="14652" x="2006600" y="4679950"/>
          <p14:tracePt t="14669" x="1987550" y="4724400"/>
          <p14:tracePt t="14686" x="1987550" y="4743450"/>
          <p14:tracePt t="14702" x="1974850" y="4775200"/>
          <p14:tracePt t="14720" x="1974850" y="4794250"/>
          <p14:tracePt t="14736" x="1974850" y="4813300"/>
          <p14:tracePt t="14752" x="1974850" y="4838700"/>
          <p14:tracePt t="14770" x="1987550" y="4870450"/>
          <p14:tracePt t="14787" x="1993900" y="4895850"/>
          <p14:tracePt t="14803" x="1993900" y="4908550"/>
          <p14:tracePt t="14819" x="2012950" y="4927600"/>
          <p14:tracePt t="14836" x="2012950" y="4933950"/>
          <p14:tracePt t="14852" x="2025650" y="4953000"/>
          <p14:tracePt t="14873" x="2044700" y="4978400"/>
          <p14:tracePt t="14886" x="2057400" y="4991100"/>
          <p14:tracePt t="14902" x="2070100" y="5010150"/>
          <p14:tracePt t="14919" x="2127250" y="5029200"/>
          <p14:tracePt t="14935" x="2171700" y="5048250"/>
          <p14:tracePt t="14952" x="2209800" y="5054600"/>
          <p14:tracePt t="14970" x="2235200" y="5054600"/>
          <p14:tracePt t="14986" x="2273300" y="5054600"/>
          <p14:tracePt t="15002" x="2324100" y="5067300"/>
          <p14:tracePt t="15019" x="2368550" y="5067300"/>
          <p14:tracePt t="15036" x="2406650" y="5067300"/>
          <p14:tracePt t="15041" x="2419350" y="5067300"/>
          <p14:tracePt t="15054" x="2438400" y="5067300"/>
          <p14:tracePt t="15070" x="2482850" y="5067300"/>
          <p14:tracePt t="15086" x="2514600" y="5067300"/>
          <p14:tracePt t="15104" x="2546350" y="5067300"/>
          <p14:tracePt t="15120" x="2597150" y="5067300"/>
          <p14:tracePt t="15135" x="2622550" y="5067300"/>
          <p14:tracePt t="15152" x="2641600" y="5067300"/>
          <p14:tracePt t="15168" x="2654300" y="5067300"/>
          <p14:tracePt t="15185" x="2667000" y="5067300"/>
          <p14:tracePt t="15202" x="2673350" y="5067300"/>
          <p14:tracePt t="15219" x="2679700" y="5060950"/>
          <p14:tracePt t="15411" x="2667000" y="5060950"/>
          <p14:tracePt t="15433" x="2660650" y="5060950"/>
          <p14:tracePt t="15497" x="2654300" y="5060950"/>
          <p14:tracePt t="16170" x="2654300" y="5067300"/>
          <p14:tracePt t="16179" x="2667000" y="5067300"/>
          <p14:tracePt t="16186" x="2679700" y="5067300"/>
          <p14:tracePt t="16201" x="2711450" y="5067300"/>
          <p14:tracePt t="16218" x="2743200" y="5067300"/>
          <p14:tracePt t="16236" x="2787650" y="5067300"/>
          <p14:tracePt t="16252" x="2813050" y="5067300"/>
          <p14:tracePt t="16268" x="2851150" y="5067300"/>
          <p14:tracePt t="16287" x="2889250" y="5067300"/>
          <p14:tracePt t="16304" x="2927350" y="5067300"/>
          <p14:tracePt t="16318" x="2946400" y="5067300"/>
          <p14:tracePt t="16335" x="3073400" y="5016500"/>
          <p14:tracePt t="16352" x="3206750" y="4959350"/>
          <p14:tracePt t="16370" x="3359150" y="4895850"/>
          <p14:tracePt t="16385" x="3486150" y="4819650"/>
          <p14:tracePt t="16401" x="3600450" y="4756150"/>
          <p14:tracePt t="16419" x="3689350" y="4679950"/>
          <p14:tracePt t="16434" x="3765550" y="4629150"/>
          <p14:tracePt t="16451" x="3835400" y="4559300"/>
          <p14:tracePt t="16467" x="3886200" y="4495800"/>
          <p14:tracePt t="16484" x="3956050" y="4413250"/>
          <p14:tracePt t="16502" x="4038600" y="4311650"/>
          <p14:tracePt t="16519" x="4121150" y="4216400"/>
          <p14:tracePt t="16536" x="4197350" y="4127500"/>
          <p14:tracePt t="16542" x="4279900" y="4032250"/>
          <p14:tracePt t="16551" x="4318000" y="3975100"/>
          <p14:tracePt t="16567" x="4400550" y="3886200"/>
          <p14:tracePt t="16584" x="4476750" y="3778250"/>
          <p14:tracePt t="16601" x="4540250" y="3689350"/>
          <p14:tracePt t="16617" x="4584700" y="3581400"/>
          <p14:tracePt t="16634" x="4616450" y="3460750"/>
          <p14:tracePt t="16651" x="4616450" y="3340100"/>
          <p14:tracePt t="16668" x="4616450" y="3213100"/>
          <p14:tracePt t="16684" x="4616450" y="3111500"/>
          <p14:tracePt t="16701" x="4610100" y="3003550"/>
          <p14:tracePt t="16719" x="4584700" y="2908300"/>
          <p14:tracePt t="16735" x="4546600" y="2813050"/>
          <p14:tracePt t="16751" x="4495800" y="2660650"/>
          <p14:tracePt t="16767" x="4419600" y="2559050"/>
          <p14:tracePt t="16784" x="4356100" y="2463800"/>
          <p14:tracePt t="16800" x="4260850" y="2362200"/>
          <p14:tracePt t="16817" x="4146550" y="2273300"/>
          <p14:tracePt t="16834" x="4019550" y="2184400"/>
          <p14:tracePt t="16850" x="3886200" y="2139950"/>
          <p14:tracePt t="16867" x="3797300" y="2101850"/>
          <p14:tracePt t="16884" x="3702050" y="2076450"/>
          <p14:tracePt t="16900" x="3619500" y="2057400"/>
          <p14:tracePt t="16919" x="3549650" y="2051050"/>
          <p14:tracePt t="16934" x="3460750" y="2051050"/>
          <p14:tracePt t="16950" x="3327400" y="2051050"/>
          <p14:tracePt t="16967" x="3257550" y="2051050"/>
          <p14:tracePt t="16984" x="3194050" y="2051050"/>
          <p14:tracePt t="17001" x="3149600" y="2076450"/>
          <p14:tracePt t="17019" x="3124200" y="2082800"/>
          <p14:tracePt t="17035" x="3105150" y="2095500"/>
          <p14:tracePt t="17057" x="3098800" y="2095500"/>
          <p14:tracePt t="17153" x="3092450" y="2095500"/>
          <p14:tracePt t="17171" x="3086100" y="2095500"/>
          <p14:tracePt t="17185" x="3060700" y="2095500"/>
          <p14:tracePt t="17195" x="3041650" y="2095500"/>
          <p14:tracePt t="17200" x="3022600" y="2095500"/>
          <p14:tracePt t="17217" x="2959100" y="2082800"/>
          <p14:tracePt t="17233" x="2876550" y="2051050"/>
          <p14:tracePt t="17250" x="2787650" y="2012950"/>
          <p14:tracePt t="17267" x="2755900" y="2000250"/>
          <p14:tracePt t="17283" x="2717800" y="1993900"/>
          <p14:tracePt t="17300" x="2673350" y="1981200"/>
          <p14:tracePt t="17318" x="2590800" y="1955800"/>
          <p14:tracePt t="17333" x="2578100" y="1955800"/>
          <p14:tracePt t="17351" x="2489200" y="1949450"/>
          <p14:tracePt t="17367" x="2432050" y="1949450"/>
          <p14:tracePt t="17383" x="2355850" y="1949450"/>
          <p14:tracePt t="17400" x="2286000" y="1949450"/>
          <p14:tracePt t="17416" x="2190750" y="1949450"/>
          <p14:tracePt t="17433" x="2082800" y="1949450"/>
          <p14:tracePt t="17450" x="1987550" y="1974850"/>
          <p14:tracePt t="17466" x="1905000" y="2000250"/>
          <p14:tracePt t="17483" x="1828800" y="2038350"/>
          <p14:tracePt t="17500" x="1765300" y="2082800"/>
          <p14:tracePt t="17517" x="1695450" y="2146300"/>
          <p14:tracePt t="17535" x="1625600" y="2216150"/>
          <p14:tracePt t="17540" x="1619250" y="2241550"/>
          <p14:tracePt t="17550" x="1574800" y="2343150"/>
          <p14:tracePt t="17566" x="1549400" y="2438400"/>
          <p14:tracePt t="17583" x="1536700" y="2546350"/>
          <p14:tracePt t="17600" x="1536700" y="2609850"/>
          <p14:tracePt t="17616" x="1536700" y="2667000"/>
          <p14:tracePt t="17633" x="1536700" y="2736850"/>
          <p14:tracePt t="17650" x="1536700" y="2800350"/>
          <p14:tracePt t="17666" x="1536700" y="2870200"/>
          <p14:tracePt t="17683" x="1549400" y="2952750"/>
          <p14:tracePt t="17700" x="1574800" y="3048000"/>
          <p14:tracePt t="17716" x="1600200" y="3124200"/>
          <p14:tracePt t="17734" x="1619250" y="3181350"/>
          <p14:tracePt t="17750" x="1638300" y="3238500"/>
          <p14:tracePt t="17767" x="1695450" y="3314700"/>
          <p14:tracePt t="17784" x="1727200" y="3359150"/>
          <p14:tracePt t="17800" x="1797050" y="3416300"/>
          <p14:tracePt t="17817" x="1885950" y="3467100"/>
          <p14:tracePt t="17833" x="2025650" y="3556000"/>
          <p14:tracePt t="17850" x="2171700" y="3651250"/>
          <p14:tracePt t="17866" x="2324100" y="3708400"/>
          <p14:tracePt t="17883" x="2470150" y="3759200"/>
          <p14:tracePt t="17899" x="2571750" y="3765550"/>
          <p14:tracePt t="17916" x="2628900" y="3790950"/>
          <p14:tracePt t="17934" x="2711450" y="3816350"/>
          <p14:tracePt t="17950" x="2794000" y="3835400"/>
          <p14:tracePt t="17966" x="2921000" y="3841750"/>
          <p14:tracePt t="17983" x="3054350" y="3860800"/>
          <p14:tracePt t="17999" x="3168650" y="3860800"/>
          <p14:tracePt t="18016" x="3257550" y="3860800"/>
          <p14:tracePt t="18033" x="3333750" y="3860800"/>
          <p14:tracePt t="18038" x="3352800" y="3860800"/>
          <p14:tracePt t="18049" x="3403600" y="3860800"/>
          <p14:tracePt t="18067" x="3473450" y="3860800"/>
          <p14:tracePt t="18083" x="3543300" y="3841750"/>
          <p14:tracePt t="18100" x="3689350" y="3797300"/>
          <p14:tracePt t="18116" x="3860800" y="3752850"/>
          <p14:tracePt t="18133" x="4057650" y="3695700"/>
          <p14:tracePt t="18150" x="4216400" y="3638550"/>
          <p14:tracePt t="18168" x="4375150" y="3543300"/>
          <p14:tracePt t="18182" x="4432300" y="3486150"/>
          <p14:tracePt t="18199" x="4483100" y="3397250"/>
          <p14:tracePt t="18216" x="4508500" y="3327400"/>
          <p14:tracePt t="18233" x="4552950" y="3238500"/>
          <p14:tracePt t="18249" x="4559300" y="3155950"/>
          <p14:tracePt t="18266" x="4559300" y="3092450"/>
          <p14:tracePt t="18283" x="4559300" y="3022600"/>
          <p14:tracePt t="18299" x="4559300" y="2959100"/>
          <p14:tracePt t="18316" x="4533900" y="2882900"/>
          <p14:tracePt t="18334" x="4514850" y="2838450"/>
          <p14:tracePt t="18351" x="4483100" y="2787650"/>
          <p14:tracePt t="18366" x="4400550" y="2679700"/>
          <p14:tracePt t="18383" x="4330700" y="2609850"/>
          <p14:tracePt t="18399" x="4241800" y="2546350"/>
          <p14:tracePt t="18416" x="4159250" y="2495550"/>
          <p14:tracePt t="18432" x="4083050" y="2444750"/>
          <p14:tracePt t="18451" x="3994150" y="2387600"/>
          <p14:tracePt t="18466" x="3898900" y="2343150"/>
          <p14:tracePt t="18483" x="3784600" y="2279650"/>
          <p14:tracePt t="18499" x="3695700" y="2222500"/>
          <p14:tracePt t="18516" x="3568700" y="2178050"/>
          <p14:tracePt t="18532" x="3505200" y="2146300"/>
          <p14:tracePt t="18550" x="3435350" y="2114550"/>
          <p14:tracePt t="18555" x="3409950" y="2095500"/>
          <p14:tracePt t="18567" x="3390900" y="2095500"/>
          <p14:tracePt t="18582" x="3308350" y="2057400"/>
          <p14:tracePt t="18599" x="3238500" y="2051050"/>
          <p14:tracePt t="18616" x="3168650" y="2032000"/>
          <p14:tracePt t="18632" x="3111500" y="2012950"/>
          <p14:tracePt t="18649" x="3016250" y="1987550"/>
          <p14:tracePt t="18666" x="2921000" y="1962150"/>
          <p14:tracePt t="18682" x="2844800" y="1962150"/>
          <p14:tracePt t="18699" x="2749550" y="1962150"/>
          <p14:tracePt t="18715" x="2705100" y="1962150"/>
          <p14:tracePt t="18732" x="2660650" y="1987550"/>
          <p14:tracePt t="18750" x="2578100" y="2025650"/>
          <p14:tracePt t="18767" x="2489200" y="2076450"/>
          <p14:tracePt t="18782" x="2374900" y="2165350"/>
          <p14:tracePt t="18799" x="2298700" y="2228850"/>
          <p14:tracePt t="18815" x="2241550" y="2286000"/>
          <p14:tracePt t="18832" x="2190750" y="2362200"/>
          <p14:tracePt t="18849" x="2146300" y="2451100"/>
          <p14:tracePt t="18865" x="2114550" y="2546350"/>
          <p14:tracePt t="18883" x="2108200" y="2635250"/>
          <p14:tracePt t="18899" x="2089150" y="2743200"/>
          <p14:tracePt t="18915" x="2082800" y="2851150"/>
          <p14:tracePt t="18932" x="2082800" y="2990850"/>
          <p14:tracePt t="18949" x="2082800" y="3168650"/>
          <p14:tracePt t="18966" x="2082800" y="3321050"/>
          <p14:tracePt t="18982" x="2152650" y="3524250"/>
          <p14:tracePt t="18999" x="2241550" y="3638550"/>
          <p14:tracePt t="19016" x="2349500" y="3765550"/>
          <p14:tracePt t="19032" x="2451100" y="3841750"/>
          <p14:tracePt t="19049" x="2584450" y="3898900"/>
          <p14:tracePt t="19067" x="2698750" y="3930650"/>
          <p14:tracePt t="19082" x="2806700" y="3956050"/>
          <p14:tracePt t="19099" x="2895600" y="3962400"/>
          <p14:tracePt t="19115" x="2984500" y="3962400"/>
          <p14:tracePt t="19132" x="3079750" y="3981450"/>
          <p14:tracePt t="19149" x="3175000" y="3994150"/>
          <p14:tracePt t="19166" x="3270250" y="4006850"/>
          <p14:tracePt t="19182" x="3384550" y="4006850"/>
          <p14:tracePt t="19198" x="3435350" y="4006850"/>
          <p14:tracePt t="19215" x="3473450" y="4006850"/>
          <p14:tracePt t="19232" x="3505200" y="4006850"/>
          <p14:tracePt t="19248" x="3530600" y="4006850"/>
          <p14:tracePt t="19282" x="3543300" y="4006850"/>
          <p14:tracePt t="19299" x="3549650" y="4006850"/>
          <p14:tracePt t="19323" x="3562350" y="4006850"/>
          <p14:tracePt t="19332" x="3568700" y="4006850"/>
          <p14:tracePt t="19350" x="3575050" y="3987800"/>
          <p14:tracePt t="19366" x="3575050" y="3949700"/>
          <p14:tracePt t="19383" x="3587750" y="3898900"/>
          <p14:tracePt t="19399" x="3587750" y="3841750"/>
          <p14:tracePt t="19415" x="3587750" y="3810000"/>
          <p14:tracePt t="19432" x="3587750" y="3784600"/>
          <p14:tracePt t="19448" x="3587750" y="3759200"/>
          <p14:tracePt t="19465" x="3581400" y="3721100"/>
          <p14:tracePt t="19482" x="3556000" y="3689350"/>
          <p14:tracePt t="19498" x="3524250" y="3632200"/>
          <p14:tracePt t="19515" x="3479800" y="3587750"/>
          <p14:tracePt t="19532" x="3460750" y="3543300"/>
          <p14:tracePt t="19548" x="3435350" y="3505200"/>
          <p14:tracePt t="19555" x="3435350" y="3492500"/>
          <p14:tracePt t="19567" x="3422650" y="3467100"/>
          <p14:tracePt t="19582" x="3403600" y="3454400"/>
          <p14:tracePt t="19599" x="3397250" y="3448050"/>
          <p14:tracePt t="19615" x="3397250" y="3441700"/>
          <p14:tracePt t="19631" x="3390900" y="3429000"/>
          <p14:tracePt t="20011" x="3390900" y="3422650"/>
          <p14:tracePt t="20026" x="3390900" y="3416300"/>
          <p14:tracePt t="20041" x="3390900" y="3397250"/>
          <p14:tracePt t="20057" x="3397250" y="3378200"/>
          <p14:tracePt t="20067" x="3403600" y="3365500"/>
          <p14:tracePt t="20082" x="3435350" y="3308350"/>
          <p14:tracePt t="20098" x="3454400" y="3282950"/>
          <p14:tracePt t="20114" x="3492500" y="3238500"/>
          <p14:tracePt t="20132" x="3530600" y="3194050"/>
          <p14:tracePt t="20148" x="3587750" y="3130550"/>
          <p14:tracePt t="20166" x="3638550" y="3067050"/>
          <p14:tracePt t="20182" x="3702050" y="2997200"/>
          <p14:tracePt t="20199" x="3778250" y="2914650"/>
          <p14:tracePt t="20214" x="3905250" y="2787650"/>
          <p14:tracePt t="20231" x="4006850" y="2692400"/>
          <p14:tracePt t="20247" x="4127500" y="2597150"/>
          <p14:tracePt t="20264" x="4229100" y="2501900"/>
          <p14:tracePt t="20280" x="4324350" y="2425700"/>
          <p14:tracePt t="20297" x="4400550" y="2381250"/>
          <p14:tracePt t="20314" x="4451350" y="2349500"/>
          <p14:tracePt t="20330" x="4527550" y="2286000"/>
          <p14:tracePt t="20347" x="4603750" y="2241550"/>
          <p14:tracePt t="20364" x="4692650" y="2190750"/>
          <p14:tracePt t="20382" x="4806950" y="2152650"/>
          <p14:tracePt t="20397" x="4927600" y="2082800"/>
          <p14:tracePt t="20414" x="5118100" y="2019300"/>
          <p14:tracePt t="20431" x="5226050" y="1993900"/>
          <p14:tracePt t="20447" x="5353050" y="1955800"/>
          <p14:tracePt t="20464" x="5461000" y="1924050"/>
          <p14:tracePt t="20481" x="5594350" y="1879600"/>
          <p14:tracePt t="20497" x="5740400" y="1835150"/>
          <p14:tracePt t="20514" x="5886450" y="1809750"/>
          <p14:tracePt t="20531" x="6051550" y="1778000"/>
          <p14:tracePt t="20548" x="6254750" y="1758950"/>
          <p14:tracePt t="20554" x="6343650" y="1758950"/>
          <p14:tracePt t="20566" x="6432550" y="1758950"/>
          <p14:tracePt t="20581" x="6635750" y="1758950"/>
          <p14:tracePt t="20597" x="6838950" y="1758950"/>
          <p14:tracePt t="20614" x="7118350" y="1758950"/>
          <p14:tracePt t="20631" x="7270750" y="1758950"/>
          <p14:tracePt t="20647" x="7410450" y="1758950"/>
          <p14:tracePt t="20664" x="7550150" y="1758950"/>
          <p14:tracePt t="20681" x="7702550" y="1758950"/>
          <p14:tracePt t="20697" x="7835900" y="1758950"/>
          <p14:tracePt t="20714" x="8001000" y="1784350"/>
          <p14:tracePt t="20731" x="8197850" y="1841500"/>
          <p14:tracePt t="20748" x="8432800" y="1917700"/>
          <p14:tracePt t="20764" x="8629650" y="1968500"/>
          <p14:tracePt t="20781" x="8807450" y="2012950"/>
          <p14:tracePt t="20798" x="8934450" y="2057400"/>
          <p14:tracePt t="20814" x="9042400" y="2082800"/>
          <p14:tracePt t="20830" x="9175750" y="2146300"/>
          <p14:tracePt t="20847" x="9315450" y="2203450"/>
          <p14:tracePt t="20864" x="9499600" y="2286000"/>
          <p14:tracePt t="20881" x="9683750" y="2381250"/>
          <p14:tracePt t="20897" x="9848850" y="2463800"/>
          <p14:tracePt t="20914" x="9963150" y="2540000"/>
          <p14:tracePt t="20930" x="10077450" y="2622550"/>
          <p14:tracePt t="20947" x="10185400" y="2711450"/>
          <p14:tracePt t="20965" x="10261600" y="2768600"/>
          <p14:tracePt t="20982" x="10299700" y="2800350"/>
          <p14:tracePt t="20998" x="10318750" y="2819400"/>
          <p14:tracePt t="21014" x="10325100" y="2838450"/>
          <p14:tracePt t="21031" x="10350500" y="2889250"/>
          <p14:tracePt t="21047" x="10369550" y="2940050"/>
          <p14:tracePt t="21066" x="10388600" y="2984500"/>
          <p14:tracePt t="21080" x="10407650" y="3041650"/>
          <p14:tracePt t="21097" x="10433050" y="3117850"/>
          <p14:tracePt t="21114" x="10433050" y="3181350"/>
          <p14:tracePt t="21130" x="10439400" y="3251200"/>
          <p14:tracePt t="21147" x="10439400" y="3314700"/>
          <p14:tracePt t="21164" x="10439400" y="3384550"/>
          <p14:tracePt t="21180" x="10439400" y="3486150"/>
          <p14:tracePt t="21198" x="10426700" y="3594100"/>
          <p14:tracePt t="21214" x="10407650" y="3733800"/>
          <p14:tracePt t="21230" x="10350500" y="3949700"/>
          <p14:tracePt t="21247" x="10287000" y="4095750"/>
          <p14:tracePt t="21263" x="10223500" y="4222750"/>
          <p14:tracePt t="21280" x="10147300" y="4337050"/>
          <p14:tracePt t="21297" x="10083800" y="4406900"/>
          <p14:tracePt t="21313" x="9982200" y="4502150"/>
          <p14:tracePt t="21330" x="9886950" y="4572000"/>
          <p14:tracePt t="21347" x="9810750" y="4622800"/>
          <p14:tracePt t="21363" x="9709150" y="4667250"/>
          <p14:tracePt t="21381" x="9601200" y="4711700"/>
          <p14:tracePt t="21399" x="9467850" y="4762500"/>
          <p14:tracePt t="21415" x="9283700" y="4800600"/>
          <p14:tracePt t="21430" x="9067800" y="4864100"/>
          <p14:tracePt t="21447" x="8940800" y="4883150"/>
          <p14:tracePt t="21463" x="8839200" y="4883150"/>
          <p14:tracePt t="21480" x="8693150" y="4876800"/>
          <p14:tracePt t="21497" x="8547100" y="4819650"/>
          <p14:tracePt t="21513" x="8401050" y="4768850"/>
          <p14:tracePt t="21530" x="8286750" y="4730750"/>
          <p14:tracePt t="21547" x="8210550" y="4692650"/>
          <p14:tracePt t="21553" x="8197850" y="4679950"/>
          <p14:tracePt t="21563" x="8185150" y="4660900"/>
          <p14:tracePt t="21580" x="8140700" y="4641850"/>
          <p14:tracePt t="21599" x="8115300" y="4629150"/>
          <p14:tracePt t="21615" x="8083550" y="4603750"/>
          <p14:tracePt t="21631" x="8026400" y="4578350"/>
          <p14:tracePt t="21647" x="7981950" y="4565650"/>
          <p14:tracePt t="21664" x="7937500" y="4540250"/>
          <p14:tracePt t="21680" x="7918450" y="4533900"/>
          <p14:tracePt t="21697" x="7912100" y="4533900"/>
          <p14:tracePt t="21713" x="7893050" y="4533900"/>
          <p14:tracePt t="21730" x="7874000" y="4533900"/>
          <p14:tracePt t="21746" x="7842250" y="4533900"/>
          <p14:tracePt t="21763" x="7816850" y="4540250"/>
          <p14:tracePt t="21780" x="7804150" y="4559300"/>
          <p14:tracePt t="21796" x="7778750" y="4584700"/>
          <p14:tracePt t="21816" x="7766050" y="4616450"/>
          <p14:tracePt t="21831" x="7759700" y="4622800"/>
          <p14:tracePt t="21847" x="7759700" y="4667250"/>
          <p14:tracePt t="21863" x="7759700" y="4679950"/>
          <p14:tracePt t="21880" x="7759700" y="4718050"/>
          <p14:tracePt t="21897" x="7759700" y="4762500"/>
          <p14:tracePt t="21913" x="7759700" y="4794250"/>
          <p14:tracePt t="21930" x="7759700" y="4826000"/>
          <p14:tracePt t="21951" x="7778750" y="4845050"/>
          <p14:tracePt t="21963" x="7778750" y="4851400"/>
          <p14:tracePt t="21980" x="7797800" y="4876800"/>
          <p14:tracePt t="21996" x="7816850" y="4895850"/>
          <p14:tracePt t="22014" x="7835900" y="4914900"/>
          <p14:tracePt t="22030" x="7861300" y="4927600"/>
          <p14:tracePt t="22046" x="7899400" y="4946650"/>
          <p14:tracePt t="22064" x="7943850" y="4959350"/>
          <p14:tracePt t="22079" x="7969250" y="4978400"/>
          <p14:tracePt t="22096" x="8007350" y="4984750"/>
          <p14:tracePt t="22113" x="8045450" y="4997450"/>
          <p14:tracePt t="22130" x="8083550" y="5016500"/>
          <p14:tracePt t="22146" x="8102600" y="5016500"/>
          <p14:tracePt t="22163" x="8140700" y="5016500"/>
          <p14:tracePt t="22179" x="8166100" y="5022850"/>
          <p14:tracePt t="22196" x="8223250" y="5022850"/>
          <p14:tracePt t="22213" x="8286750" y="5022850"/>
          <p14:tracePt t="22230" x="8356600" y="5022850"/>
          <p14:tracePt t="22246" x="8439150" y="5022850"/>
          <p14:tracePt t="22263" x="8489950" y="5022850"/>
          <p14:tracePt t="22279" x="8534400" y="5022850"/>
          <p14:tracePt t="22296" x="8572500" y="5022850"/>
          <p14:tracePt t="22313" x="8597900" y="5016500"/>
          <p14:tracePt t="22329" x="8642350" y="5003800"/>
          <p14:tracePt t="22347" x="8667750" y="4984750"/>
          <p14:tracePt t="22363" x="8693150" y="4959350"/>
          <p14:tracePt t="22379" x="8712200" y="4940300"/>
          <p14:tracePt t="22396" x="8737600" y="4914900"/>
          <p14:tracePt t="22415" x="8756650" y="4876800"/>
          <p14:tracePt t="22430" x="8756650" y="4857750"/>
          <p14:tracePt t="22446" x="8769350" y="4819650"/>
          <p14:tracePt t="22463" x="8769350" y="4800600"/>
          <p14:tracePt t="22480" x="8769350" y="4794250"/>
          <p14:tracePt t="22497" x="8769350" y="4781550"/>
          <p14:tracePt t="22512" x="8769350" y="4768850"/>
          <p14:tracePt t="22529" x="8756650" y="4756150"/>
          <p14:tracePt t="22546" x="8737600" y="4737100"/>
          <p14:tracePt t="22551" x="8724900" y="4730750"/>
          <p14:tracePt t="22563" x="8712200" y="4718050"/>
          <p14:tracePt t="22579" x="8667750" y="4699000"/>
          <p14:tracePt t="22597" x="8629650" y="4692650"/>
          <p14:tracePt t="22612" x="8591550" y="4667250"/>
          <p14:tracePt t="22631" x="8540750" y="4648200"/>
          <p14:tracePt t="22647" x="8509000" y="4635500"/>
          <p14:tracePt t="22663" x="8439150" y="4622800"/>
          <p14:tracePt t="22679" x="8388350" y="4603750"/>
          <p14:tracePt t="22696" x="8337550" y="4603750"/>
          <p14:tracePt t="22712" x="8293100" y="4591050"/>
          <p14:tracePt t="22729" x="8242300" y="4584700"/>
          <p14:tracePt t="22746" x="8216900" y="4584700"/>
          <p14:tracePt t="22762" x="8178800" y="4584700"/>
          <p14:tracePt t="22779" x="8147050" y="4572000"/>
          <p14:tracePt t="22796" x="8102600" y="4572000"/>
          <p14:tracePt t="22812" x="8083550" y="4572000"/>
          <p14:tracePt t="22830" x="8045450" y="4572000"/>
          <p14:tracePt t="22845" x="8032750" y="4572000"/>
          <p14:tracePt t="22862" x="8013700" y="4572000"/>
          <p14:tracePt t="22879" x="8001000" y="4584700"/>
          <p14:tracePt t="22895" x="7981950" y="4603750"/>
          <p14:tracePt t="22912" x="7975600" y="4622800"/>
          <p14:tracePt t="22929" x="7962900" y="4654550"/>
          <p14:tracePt t="22945" x="7962900" y="4679950"/>
          <p14:tracePt t="22962" x="7962900" y="4711700"/>
          <p14:tracePt t="22979" x="7950200" y="4749800"/>
          <p14:tracePt t="22995" x="7950200" y="4794250"/>
          <p14:tracePt t="23012" x="7950200" y="4826000"/>
          <p14:tracePt t="23029" x="7950200" y="4864100"/>
          <p14:tracePt t="23046" x="7950200" y="4876800"/>
          <p14:tracePt t="23062" x="7962900" y="4908550"/>
          <p14:tracePt t="23079" x="7975600" y="4940300"/>
          <p14:tracePt t="23095" x="7988300" y="4953000"/>
          <p14:tracePt t="23112" x="8007350" y="4965700"/>
          <p14:tracePt t="23129" x="8020050" y="4978400"/>
          <p14:tracePt t="23147" x="8045450" y="4991100"/>
          <p14:tracePt t="23163" x="8070850" y="5016500"/>
          <p14:tracePt t="23179" x="8102600" y="5035550"/>
          <p14:tracePt t="23195" x="8108950" y="5035550"/>
          <p14:tracePt t="23212" x="8140700" y="5048250"/>
          <p14:tracePt t="23231" x="8191500" y="5060950"/>
          <p14:tracePt t="23247" x="8204200" y="5060950"/>
          <p14:tracePt t="23262" x="8229600" y="5073650"/>
          <p14:tracePt t="23278" x="8267700" y="5073650"/>
          <p14:tracePt t="23295" x="8286750" y="5073650"/>
          <p14:tracePt t="23313" x="8318500" y="5073650"/>
          <p14:tracePt t="23329" x="8350250" y="5067300"/>
          <p14:tracePt t="23346" x="8356600" y="5060950"/>
          <p14:tracePt t="23363" x="8388350" y="5041900"/>
          <p14:tracePt t="23378" x="8413750" y="5035550"/>
          <p14:tracePt t="23396" x="8420100" y="5029200"/>
          <p14:tracePt t="23412" x="8432800" y="5022850"/>
          <p14:tracePt t="23428" x="8451850" y="5016500"/>
          <p14:tracePt t="23448" x="8464550" y="4991100"/>
          <p14:tracePt t="23480" x="8477250" y="4984750"/>
          <p14:tracePt t="23495" x="8483600" y="4972050"/>
          <p14:tracePt t="23512" x="8483600" y="4965700"/>
          <p14:tracePt t="23529" x="8489950" y="4946650"/>
          <p14:tracePt t="23545" x="8489950" y="4940300"/>
          <p14:tracePt t="23551" x="8489950" y="4927600"/>
          <p14:tracePt t="23579" x="8489950" y="4914900"/>
          <p14:tracePt t="23596" x="8489950" y="4908550"/>
          <p14:tracePt t="23612" x="8489950" y="4895850"/>
          <p14:tracePt t="23630" x="8489950" y="4889500"/>
          <p14:tracePt t="23647" x="8489950" y="4876800"/>
          <p14:tracePt t="23662" x="8489950" y="4864100"/>
          <p14:tracePt t="23678" x="8489950" y="4845050"/>
          <p14:tracePt t="23695" x="8483600" y="4832350"/>
          <p14:tracePt t="23711" x="8470900" y="4813300"/>
          <p14:tracePt t="23728" x="8445500" y="4775200"/>
          <p14:tracePt t="23745" x="8413750" y="4749800"/>
          <p14:tracePt t="23761" x="8369300" y="4730750"/>
          <p14:tracePt t="23778" x="8324850" y="4705350"/>
          <p14:tracePt t="23795" x="8280400" y="4686300"/>
          <p14:tracePt t="23811" x="8248650" y="4667250"/>
          <p14:tracePt t="23828" x="8229600" y="4667250"/>
          <p14:tracePt t="23845" x="8210550" y="4660900"/>
          <p14:tracePt t="23862" x="8197850" y="4660900"/>
          <p14:tracePt t="23879" x="8178800" y="4660900"/>
          <p14:tracePt t="23895" x="8134350" y="4660900"/>
          <p14:tracePt t="23913" x="8102600" y="4660900"/>
          <p14:tracePt t="23928" x="8083550" y="4660900"/>
          <p14:tracePt t="23946" x="8070850" y="4660900"/>
          <p14:tracePt t="23961" x="8039100" y="4673600"/>
          <p14:tracePt t="23978" x="8032750" y="4686300"/>
          <p14:tracePt t="23995" x="8013700" y="4705350"/>
          <p14:tracePt t="24012" x="8001000" y="4718050"/>
          <p14:tracePt t="24028" x="7988300" y="4743450"/>
          <p14:tracePt t="24045" x="7988300" y="4762500"/>
          <p14:tracePt t="24051" x="7988300" y="4768850"/>
          <p14:tracePt t="24062" x="7988300" y="4781550"/>
          <p14:tracePt t="24078" x="7988300" y="4806950"/>
          <p14:tracePt t="24095" x="7988300" y="4845050"/>
          <p14:tracePt t="24111" x="7988300" y="4857750"/>
          <p14:tracePt t="24128" x="8007350" y="4889500"/>
          <p14:tracePt t="24144" x="8045450" y="4927600"/>
          <p14:tracePt t="24161" x="8070850" y="4959350"/>
          <p14:tracePt t="24178" x="8115300" y="5003800"/>
          <p14:tracePt t="24194" x="8159750" y="5035550"/>
          <p14:tracePt t="24211" x="8216900" y="5073650"/>
          <p14:tracePt t="24228" x="8261350" y="5092700"/>
          <p14:tracePt t="24244" x="8299450" y="5111750"/>
          <p14:tracePt t="24262" x="8324850" y="5118100"/>
          <p14:tracePt t="24278" x="8356600" y="5130800"/>
          <p14:tracePt t="24294" x="8401050" y="5130800"/>
          <p14:tracePt t="24311" x="8420100" y="5130800"/>
          <p14:tracePt t="24328" x="8432800" y="5130800"/>
          <p14:tracePt t="24345" x="8470900" y="5130800"/>
          <p14:tracePt t="24361" x="8483600" y="5130800"/>
          <p14:tracePt t="24378" x="8502650" y="5130800"/>
          <p14:tracePt t="24395" x="8528050" y="5130800"/>
          <p14:tracePt t="24411" x="8547100" y="5130800"/>
          <p14:tracePt t="24428" x="8566150" y="5124450"/>
          <p14:tracePt t="24447" x="8591550" y="5118100"/>
          <p14:tracePt t="24462" x="8610600" y="5105400"/>
          <p14:tracePt t="24478" x="8623300" y="5092700"/>
          <p14:tracePt t="24494" x="8648700" y="5060950"/>
          <p14:tracePt t="24511" x="8661400" y="5048250"/>
          <p14:tracePt t="24528" x="8674100" y="5035550"/>
          <p14:tracePt t="24561" x="8686800" y="5010150"/>
          <p14:tracePt t="24577" x="8693150" y="5003800"/>
          <p14:tracePt t="24594" x="8693150" y="4997450"/>
          <p14:tracePt t="24611" x="8693150" y="4984750"/>
          <p14:tracePt t="24628" x="8699500" y="4972050"/>
          <p14:tracePt t="24644" x="8705850" y="4972050"/>
          <p14:tracePt t="24662" x="8705850" y="4946650"/>
          <p14:tracePt t="24678" x="8705850" y="4933950"/>
          <p14:tracePt t="24695" x="8705850" y="4908550"/>
          <p14:tracePt t="24711" x="8693150" y="4876800"/>
          <p14:tracePt t="24727" x="8686800" y="4851400"/>
          <p14:tracePt t="24744" x="8667750" y="4838700"/>
          <p14:tracePt t="24777" x="8661400" y="4826000"/>
          <p14:tracePt t="24795" x="8655050" y="4819650"/>
          <p14:tracePt t="24811" x="8648700" y="4813300"/>
          <p14:tracePt t="24827" x="8629650" y="4794250"/>
          <p14:tracePt t="24844" x="8610600" y="4775200"/>
          <p14:tracePt t="24860" x="8585200" y="4756150"/>
          <p14:tracePt t="24878" x="8566150" y="4743450"/>
          <p14:tracePt t="24896" x="8540750" y="4724400"/>
          <p14:tracePt t="24910" x="8528050" y="4718050"/>
          <p14:tracePt t="24927" x="8521700" y="4718050"/>
          <p14:tracePt t="24944" x="8502650" y="4705350"/>
          <p14:tracePt t="24977" x="8477250" y="4699000"/>
          <p14:tracePt t="25010" x="8464550" y="4699000"/>
          <p14:tracePt t="25028" x="8458200" y="4699000"/>
          <p14:tracePt t="25044" x="8445500" y="4699000"/>
          <p14:tracePt t="25060" x="8426450" y="4699000"/>
          <p14:tracePt t="25094" x="8394700" y="4699000"/>
          <p14:tracePt t="25112" x="8388350" y="4699000"/>
          <p14:tracePt t="25127" x="8375650" y="4699000"/>
          <p14:tracePt t="25144" x="8362950" y="4699000"/>
          <p14:tracePt t="25160" x="8356600" y="4699000"/>
          <p14:tracePt t="25195" x="8343900" y="4699000"/>
          <p14:tracePt t="25242" x="8337550" y="4699000"/>
          <p14:tracePt t="25324" x="8331200" y="4692650"/>
          <p14:tracePt t="25537" x="8324850" y="4679950"/>
          <p14:tracePt t="25546" x="8299450" y="4679950"/>
          <p14:tracePt t="25555" x="8280400" y="4673600"/>
          <p14:tracePt t="25561" x="8267700" y="4667250"/>
          <p14:tracePt t="25577" x="8229600" y="4667250"/>
          <p14:tracePt t="25593" x="8204200" y="4667250"/>
          <p14:tracePt t="25611" x="8159750" y="4667250"/>
          <p14:tracePt t="25627" x="8102600" y="4667250"/>
          <p14:tracePt t="25644" x="8064500" y="4667250"/>
          <p14:tracePt t="25663" x="7994650" y="4673600"/>
          <p14:tracePt t="25678" x="7981950" y="4679950"/>
          <p14:tracePt t="25695" x="7956550" y="4686300"/>
          <p14:tracePt t="25710" x="7937500" y="4686300"/>
          <p14:tracePt t="25727" x="7880350" y="4692650"/>
          <p14:tracePt t="25744" x="7861300" y="4705350"/>
          <p14:tracePt t="25761" x="7848600" y="4705350"/>
          <p14:tracePt t="25778" x="7835900" y="4711700"/>
          <p14:tracePt t="25793" x="7835900" y="4718050"/>
          <p14:tracePt t="25810" x="7823200" y="4724400"/>
          <p14:tracePt t="25826" x="7823200" y="4730750"/>
          <p14:tracePt t="25850" x="7810500" y="4743450"/>
          <p14:tracePt t="25860" x="7810500" y="4749800"/>
          <p14:tracePt t="25879" x="7804150" y="4762500"/>
          <p14:tracePt t="25895" x="7804150" y="4768850"/>
          <p14:tracePt t="25910" x="7804150" y="4781550"/>
          <p14:tracePt t="25927" x="7804150" y="4794250"/>
          <p14:tracePt t="25944" x="7804150" y="4813300"/>
          <p14:tracePt t="25959" x="7804150" y="4838700"/>
          <p14:tracePt t="25976" x="7810500" y="4845050"/>
          <p14:tracePt t="25993" x="7823200" y="4857750"/>
          <p14:tracePt t="26377" x="7823200" y="4870450"/>
          <p14:tracePt t="26499" x="7829550" y="4870450"/>
          <p14:tracePt t="26517" x="7835900" y="4876800"/>
          <p14:tracePt t="26571" x="7842250" y="4876800"/>
          <p14:tracePt t="26578" x="7848600" y="4876800"/>
          <p14:tracePt t="26593" x="7854950" y="4876800"/>
          <p14:tracePt t="26610" x="7874000" y="4883150"/>
          <p14:tracePt t="26626" x="7874000" y="4889500"/>
          <p14:tracePt t="26642" x="7880350" y="4895850"/>
          <p14:tracePt t="26659" x="7886700" y="4895850"/>
          <p14:tracePt t="26676" x="7899400" y="4895850"/>
          <p14:tracePt t="26693" x="7912100" y="4908550"/>
          <p14:tracePt t="26726" x="7918450" y="4908550"/>
          <p14:tracePt t="27914" x="7937500" y="4908550"/>
          <p14:tracePt t="27921" x="7975600" y="4914900"/>
          <p14:tracePt t="27930" x="8007350" y="4914900"/>
          <p14:tracePt t="27943" x="8045450" y="4914900"/>
          <p14:tracePt t="27958" x="8128000" y="4914900"/>
          <p14:tracePt t="27976" x="8204200" y="4914900"/>
          <p14:tracePt t="27991" x="8229600" y="4914900"/>
          <p14:tracePt t="28008" x="8248650" y="4914900"/>
          <p14:tracePt t="28025" x="8255000" y="4914900"/>
          <p14:tracePt t="28058" x="8261350" y="4914900"/>
          <p14:tracePt t="28076" x="8267700" y="4908550"/>
          <p14:tracePt t="28131" x="8274050" y="4908550"/>
          <p14:tracePt t="28185" x="8280400" y="4908550"/>
          <p14:tracePt t="28195" x="8299450" y="4902200"/>
          <p14:tracePt t="28201" x="8305800" y="4895850"/>
          <p14:tracePt t="28209" x="8312150" y="4895850"/>
          <p14:tracePt t="28226" x="8324850" y="4895850"/>
          <p14:tracePt t="28241" x="8337550" y="4895850"/>
          <p14:tracePt t="28258" x="8369300" y="4889500"/>
          <p14:tracePt t="28275" x="8375650" y="4883150"/>
          <p14:tracePt t="28608" x="8350250" y="4883150"/>
          <p14:tracePt t="28617" x="8343900" y="4883150"/>
          <p14:tracePt t="28627" x="8324850" y="4883150"/>
          <p14:tracePt t="28641" x="8274050" y="4883150"/>
          <p14:tracePt t="28659" x="8185150" y="4883150"/>
          <p14:tracePt t="28674" x="8070850" y="4870450"/>
          <p14:tracePt t="28692" x="7861300" y="4806950"/>
          <p14:tracePt t="28708" x="7664450" y="4775200"/>
          <p14:tracePt t="28724" x="7499350" y="4756150"/>
          <p14:tracePt t="28741" x="7410450" y="4737100"/>
          <p14:tracePt t="28758" x="7391400" y="4724400"/>
          <p14:tracePt t="28774" x="7353300" y="4711700"/>
          <p14:tracePt t="28791" x="7321550" y="4711700"/>
          <p14:tracePt t="28807" x="7302500" y="4705350"/>
          <p14:tracePt t="28826" x="7258050" y="4705350"/>
          <p14:tracePt t="28841" x="7207250" y="4686300"/>
          <p14:tracePt t="28857" x="7150100" y="4667250"/>
          <p14:tracePt t="28874" x="7086600" y="4641850"/>
          <p14:tracePt t="28890" x="7048500" y="4635500"/>
          <p14:tracePt t="28907" x="7004050" y="4616450"/>
          <p14:tracePt t="28924" x="6965950" y="4603750"/>
          <p14:tracePt t="28941" x="6915150" y="4572000"/>
          <p14:tracePt t="28958" x="6813550" y="4527550"/>
          <p14:tracePt t="28975" x="6623050" y="4438650"/>
          <p14:tracePt t="28990" x="6496050" y="4375150"/>
          <p14:tracePt t="29007" x="6375400" y="4305300"/>
          <p14:tracePt t="29024" x="6286500" y="4254500"/>
          <p14:tracePt t="29040" x="6229350" y="4216400"/>
          <p14:tracePt t="29057" x="6146800" y="4165600"/>
          <p14:tracePt t="29074" x="6007100" y="4076700"/>
          <p14:tracePt t="29079" x="5924550" y="4025900"/>
          <p14:tracePt t="29090" x="5842000" y="3981450"/>
          <p14:tracePt t="29107" x="5670550" y="3892550"/>
          <p14:tracePt t="29124" x="5480050" y="3797300"/>
          <p14:tracePt t="29142" x="5295900" y="3683000"/>
          <p14:tracePt t="29158" x="5105400" y="3587750"/>
          <p14:tracePt t="29175" x="4959350" y="3517900"/>
          <p14:tracePt t="29191" x="4756150" y="3429000"/>
          <p14:tracePt t="29207" x="4654550" y="3384550"/>
          <p14:tracePt t="29225" x="4559300" y="3352800"/>
          <p14:tracePt t="29240" x="4483100" y="3327400"/>
          <p14:tracePt t="29258" x="4425950" y="3308350"/>
          <p14:tracePt t="29274" x="4356100" y="3302000"/>
          <p14:tracePt t="29290" x="4292600" y="3302000"/>
          <p14:tracePt t="29307" x="4216400" y="3276600"/>
          <p14:tracePt t="29325" x="4133850" y="3251200"/>
          <p14:tracePt t="29340" x="4057650" y="3225800"/>
          <p14:tracePt t="29360" x="3937000" y="3187700"/>
          <p14:tracePt t="29374" x="3911600" y="3187700"/>
          <p14:tracePt t="29390" x="3848100" y="3162300"/>
          <p14:tracePt t="29407" x="3810000" y="3155950"/>
          <p14:tracePt t="29423" x="3784600" y="3143250"/>
          <p14:tracePt t="29440" x="3778250" y="3143250"/>
          <p14:tracePt t="29457" x="3771900" y="3143250"/>
          <p14:tracePt t="29473" x="3759200" y="3143250"/>
          <p14:tracePt t="29490" x="3746500" y="3143250"/>
          <p14:tracePt t="29898" x="3765550" y="3143250"/>
          <p14:tracePt t="29906" x="3797300" y="3143250"/>
          <p14:tracePt t="29914" x="3841750" y="3143250"/>
          <p14:tracePt t="29924" x="3937000" y="3168650"/>
          <p14:tracePt t="29942" x="4089400" y="3175000"/>
          <p14:tracePt t="29956" x="4254500" y="3200400"/>
          <p14:tracePt t="29975" x="4432300" y="3200400"/>
          <p14:tracePt t="29991" x="4610100" y="3200400"/>
          <p14:tracePt t="30006" x="4864100" y="3200400"/>
          <p14:tracePt t="30023" x="5041900" y="3200400"/>
          <p14:tracePt t="30040" x="5194300" y="3200400"/>
          <p14:tracePt t="30056" x="5410200" y="3200400"/>
          <p14:tracePt t="30073" x="5613400" y="3200400"/>
          <p14:tracePt t="30079" x="5727700" y="3206750"/>
          <p14:tracePt t="30089" x="5803900" y="3206750"/>
          <p14:tracePt t="30106" x="6051550" y="3263900"/>
          <p14:tracePt t="30123" x="6229350" y="3270250"/>
          <p14:tracePt t="30140" x="6388100" y="3308350"/>
          <p14:tracePt t="30156" x="6527800" y="3327400"/>
          <p14:tracePt t="30174" x="6686550" y="3352800"/>
          <p14:tracePt t="30190" x="6851650" y="3378200"/>
          <p14:tracePt t="30206" x="7112000" y="3416300"/>
          <p14:tracePt t="30223" x="7232650" y="3435350"/>
          <p14:tracePt t="30240" x="7334250" y="3448050"/>
          <p14:tracePt t="30256" x="7435850" y="3467100"/>
          <p14:tracePt t="30274" x="7505700" y="3473450"/>
          <p14:tracePt t="30289" x="7613650" y="3498850"/>
          <p14:tracePt t="30307" x="7708900" y="3517900"/>
          <p14:tracePt t="30324" x="7816850" y="3530600"/>
          <p14:tracePt t="30340" x="7924800" y="3562350"/>
          <p14:tracePt t="30356" x="8032750" y="3594100"/>
          <p14:tracePt t="30372" x="8102600" y="3619500"/>
          <p14:tracePt t="30390" x="8153400" y="3625850"/>
          <p14:tracePt t="30406" x="8191500" y="3644900"/>
          <p14:tracePt t="30422" x="8223250" y="3644900"/>
          <p14:tracePt t="30439" x="8235950" y="3651250"/>
          <p14:tracePt t="30554" x="8242300" y="3651250"/>
          <p14:tracePt t="30617" x="8248650" y="3651250"/>
          <p14:tracePt t="30626" x="8255000" y="3651250"/>
          <p14:tracePt t="30650" x="8261350" y="3657600"/>
          <p14:tracePt t="31355" x="8274050" y="3657600"/>
          <p14:tracePt t="31370" x="8286750" y="3651250"/>
          <p14:tracePt t="31379" x="8286750" y="3644900"/>
          <p14:tracePt t="31389" x="8286750" y="3632200"/>
          <p14:tracePt t="31405" x="8286750" y="3613150"/>
          <p14:tracePt t="37298" x="8267700" y="3587750"/>
          <p14:tracePt t="37306" x="8223250" y="3556000"/>
          <p14:tracePt t="37319" x="8172450" y="3536950"/>
          <p14:tracePt t="37334" x="8051800" y="3530600"/>
          <p14:tracePt t="37352" x="7988300" y="3511550"/>
          <p14:tracePt t="37401" x="7969250" y="3511550"/>
          <p14:tracePt t="37410" x="7931150" y="3511550"/>
          <p14:tracePt t="37417" x="7861300" y="3492500"/>
          <p14:tracePt t="37433" x="7664450" y="3441700"/>
          <p14:tracePt t="37451" x="7429500" y="3441700"/>
          <p14:tracePt t="37467" x="7150100" y="3441700"/>
          <p14:tracePt t="37486" x="6858000" y="3600450"/>
          <p14:tracePt t="37500" x="6775450" y="3663950"/>
          <p14:tracePt t="37518" x="6584950" y="3790950"/>
          <p14:tracePt t="37534" x="6419850" y="3892550"/>
          <p14:tracePt t="37550" x="6203950" y="4000500"/>
          <p14:tracePt t="37567" x="6045200" y="4070350"/>
          <p14:tracePt t="37583" x="5867400" y="4133850"/>
          <p14:tracePt t="37600" x="5676900" y="4184650"/>
          <p14:tracePt t="37606" x="5556250" y="4216400"/>
          <p14:tracePt t="37617" x="5441950" y="4229100"/>
          <p14:tracePt t="37634" x="5226050" y="4248150"/>
          <p14:tracePt t="37650" x="5048250" y="4248150"/>
          <p14:tracePt t="37667" x="4883150" y="4248150"/>
          <p14:tracePt t="37683" x="4768850" y="4248150"/>
          <p14:tracePt t="37700" x="4660900" y="4248150"/>
          <p14:tracePt t="37717" x="4603750" y="4248150"/>
          <p14:tracePt t="37735" x="4559300" y="4248150"/>
          <p14:tracePt t="37750" x="4432300" y="4222750"/>
          <p14:tracePt t="37767" x="4298950" y="4191000"/>
          <p14:tracePt t="37783" x="4152900" y="4140200"/>
          <p14:tracePt t="37800" x="4006850" y="4102100"/>
          <p14:tracePt t="37816" x="3873500" y="4057650"/>
          <p14:tracePt t="37833" x="3740150" y="4019550"/>
          <p14:tracePt t="37850" x="3556000" y="3968750"/>
          <p14:tracePt t="37866" x="3378200" y="3937000"/>
          <p14:tracePt t="37883" x="3232150" y="3924300"/>
          <p14:tracePt t="37900" x="3143250" y="3924300"/>
          <p14:tracePt t="37916" x="3067050" y="3924300"/>
          <p14:tracePt t="37933" x="3022600" y="3924300"/>
          <p14:tracePt t="37951" x="2965450" y="3924300"/>
          <p14:tracePt t="37966" x="2889250" y="3924300"/>
          <p14:tracePt t="37983" x="2838450" y="3924300"/>
          <p14:tracePt t="38000" x="2819400" y="3924300"/>
          <p14:tracePt t="38017" x="2794000" y="3937000"/>
          <p14:tracePt t="38033" x="2781300" y="3956050"/>
          <p14:tracePt t="38050" x="2781300" y="3975100"/>
          <p14:tracePt t="38067" x="2781300" y="3987800"/>
          <p14:tracePt t="38099" x="2781300" y="3994150"/>
          <p14:tracePt t="38122" x="2781300" y="4000500"/>
          <p14:tracePt t="38298" x="2800350" y="4000500"/>
          <p14:tracePt t="38306" x="2825750" y="4000500"/>
          <p14:tracePt t="38339" x="2832100" y="3994150"/>
          <p14:tracePt t="38347" x="2844800" y="3987800"/>
          <p14:tracePt t="38356" x="2851150" y="3981450"/>
          <p14:tracePt t="38366" x="2857500" y="3981450"/>
          <p14:tracePt t="38449" x="2863850" y="3981450"/>
          <p14:tracePt t="38490" x="2870200" y="3981450"/>
          <p14:tracePt t="38497" x="2876550" y="3981450"/>
          <p14:tracePt t="38506" x="2914650" y="3981450"/>
          <p14:tracePt t="38516" x="2952750" y="3981450"/>
          <p14:tracePt t="38533" x="3143250" y="3981450"/>
          <p14:tracePt t="38551" x="3397250" y="3987800"/>
          <p14:tracePt t="38567" x="3854450" y="4114800"/>
          <p14:tracePt t="38583" x="4114800" y="4191000"/>
          <p14:tracePt t="38599" x="4337050" y="4267200"/>
          <p14:tracePt t="38616" x="4546600" y="4337050"/>
          <p14:tracePt t="38632" x="4718050" y="4381500"/>
          <p14:tracePt t="38649" x="4883150" y="4432300"/>
          <p14:tracePt t="38666" x="5029200" y="4470400"/>
          <p14:tracePt t="38682" x="5168900" y="4527550"/>
          <p14:tracePt t="38699" x="5327650" y="4578350"/>
          <p14:tracePt t="38716" x="5499100" y="4629150"/>
          <p14:tracePt t="38733" x="5702300" y="4667250"/>
          <p14:tracePt t="38750" x="5937250" y="4711700"/>
          <p14:tracePt t="38767" x="6108700" y="4762500"/>
          <p14:tracePt t="38783" x="6292850" y="4800600"/>
          <p14:tracePt t="38799" x="6432550" y="4819650"/>
          <p14:tracePt t="38816" x="6578600" y="4845050"/>
          <p14:tracePt t="38832" x="6705600" y="4845050"/>
          <p14:tracePt t="38849" x="6851650" y="4876800"/>
          <p14:tracePt t="38866" x="6985000" y="4902200"/>
          <p14:tracePt t="38882" x="7080250" y="4914900"/>
          <p14:tracePt t="38899" x="7156450" y="4914900"/>
          <p14:tracePt t="38916" x="7232650" y="4933950"/>
          <p14:tracePt t="38932" x="7296150" y="4940300"/>
          <p14:tracePt t="38950" x="7366000" y="4940300"/>
          <p14:tracePt t="38966" x="7429500" y="4940300"/>
          <p14:tracePt t="38982" x="7537450" y="4940300"/>
          <p14:tracePt t="38999" x="7600950" y="4940300"/>
          <p14:tracePt t="39016" x="7670800" y="4959350"/>
          <p14:tracePt t="39033" x="7721600" y="4965700"/>
          <p14:tracePt t="39049" x="7778750" y="4965700"/>
          <p14:tracePt t="39066" x="7829550" y="4978400"/>
          <p14:tracePt t="39082" x="7861300" y="4978400"/>
          <p14:tracePt t="39100" x="7886700" y="4978400"/>
          <p14:tracePt t="39105" x="7899400" y="4978400"/>
          <p14:tracePt t="39115" x="7918450" y="4978400"/>
          <p14:tracePt t="39132" x="7937500" y="4978400"/>
          <p14:tracePt t="39151" x="7975600" y="4978400"/>
          <p14:tracePt t="39166" x="8001000" y="4978400"/>
          <p14:tracePt t="39182" x="8039100" y="4978400"/>
          <p14:tracePt t="39673" x="8026400" y="4978400"/>
          <p14:tracePt t="39681" x="8007350" y="4978400"/>
          <p14:tracePt t="39690" x="7969250" y="4978400"/>
          <p14:tracePt t="39698" x="7943850" y="4978400"/>
          <p14:tracePt t="39715" x="7854950" y="4978400"/>
          <p14:tracePt t="39732" x="7708900" y="4984750"/>
          <p14:tracePt t="39748" x="7531100" y="5016500"/>
          <p14:tracePt t="39767" x="7353300" y="5016500"/>
          <p14:tracePt t="39782" x="7194550" y="5048250"/>
          <p14:tracePt t="39798" x="7086600" y="5073650"/>
          <p14:tracePt t="39816" x="7061200" y="5086350"/>
          <p14:tracePt t="39851" x="7061200" y="5092700"/>
          <p14:tracePt t="39865" x="7035800" y="5130800"/>
          <p14:tracePt t="39883" x="7029450" y="5162550"/>
          <p14:tracePt t="39898" x="7016750" y="5175250"/>
          <p14:tracePt t="39915" x="7016750" y="5181600"/>
          <p14:tracePt t="39931" x="7016750" y="5200650"/>
          <p14:tracePt t="39972" x="7010400" y="5213350"/>
          <p14:tracePt t="40235" x="6997700" y="5219700"/>
          <p14:tracePt t="40241" x="6985000" y="5219700"/>
          <p14:tracePt t="40250" x="6965950" y="5219700"/>
          <p14:tracePt t="40264" x="6927850" y="5219700"/>
          <p14:tracePt t="40281" x="6877050" y="5219700"/>
          <p14:tracePt t="40298" x="6832600" y="5200650"/>
          <p14:tracePt t="40314" x="6819900" y="5200650"/>
          <p14:tracePt t="40331" x="6807200" y="5200650"/>
          <p14:tracePt t="40349" x="6800850" y="5200650"/>
          <p14:tracePt t="40364" x="6781800" y="5200650"/>
          <p14:tracePt t="40381" x="6750050" y="5200650"/>
          <p14:tracePt t="40398" x="6699250" y="5194300"/>
          <p14:tracePt t="40414" x="6654800" y="5181600"/>
          <p14:tracePt t="40431" x="6597650" y="5181600"/>
          <p14:tracePt t="40448" x="6457950" y="5143500"/>
          <p14:tracePt t="40464" x="6254750" y="5080000"/>
          <p14:tracePt t="40481" x="6057900" y="5048250"/>
          <p14:tracePt t="40498" x="5918200" y="5048250"/>
          <p14:tracePt t="40514" x="5861050" y="5029200"/>
          <p14:tracePt t="40531" x="5848350" y="5029200"/>
          <p14:tracePt t="40746" x="5848350" y="5022850"/>
          <p14:tracePt t="40754" x="5848350" y="5016500"/>
          <p14:tracePt t="40764" x="5854700" y="5010150"/>
          <p14:tracePt t="40782" x="5873750" y="5010150"/>
          <p14:tracePt t="40798" x="5918200" y="5010150"/>
          <p14:tracePt t="40815" x="5969000" y="5010150"/>
          <p14:tracePt t="40831" x="5994400" y="5010150"/>
          <p14:tracePt t="40849" x="6000750" y="5073650"/>
          <p14:tracePt t="40864" x="6000750" y="50863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86113" y="198438"/>
            <a:ext cx="8386762" cy="15763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Agreguemos un poquito de Queso </a:t>
            </a:r>
            <a:r>
              <a:rPr lang="es-AR" sz="36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rallado</a:t>
            </a:r>
          </a:p>
        </p:txBody>
      </p:sp>
      <p:pic>
        <p:nvPicPr>
          <p:cNvPr id="34819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436" r="128" b="32169"/>
          <a:stretch>
            <a:fillRect/>
          </a:stretch>
        </p:blipFill>
        <p:spPr bwMode="auto">
          <a:xfrm>
            <a:off x="1304925" y="3440113"/>
            <a:ext cx="22574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3" b="32391"/>
          <a:stretch>
            <a:fillRect/>
          </a:stretch>
        </p:blipFill>
        <p:spPr bwMode="auto">
          <a:xfrm>
            <a:off x="4641850" y="2817813"/>
            <a:ext cx="21717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112963"/>
            <a:ext cx="18129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uadroTexto 2"/>
          <p:cNvSpPr txBox="1">
            <a:spLocks noChangeArrowheads="1"/>
          </p:cNvSpPr>
          <p:nvPr/>
        </p:nvSpPr>
        <p:spPr bwMode="auto">
          <a:xfrm>
            <a:off x="941388" y="5319713"/>
            <a:ext cx="25130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>
                <a:latin typeface="Garamond" panose="02020404030301010803" pitchFamily="18" charset="0"/>
              </a:rPr>
              <a:t>    Cuchara sopera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>
                <a:latin typeface="Garamond" panose="02020404030301010803" pitchFamily="18" charset="0"/>
              </a:rPr>
              <a:t>15 gr</a:t>
            </a:r>
            <a:endParaRPr lang="es-ES" altLang="en-US" sz="2400">
              <a:latin typeface="Garamond" panose="02020404030301010803" pitchFamily="18" charset="0"/>
            </a:endParaRPr>
          </a:p>
        </p:txBody>
      </p:sp>
      <p:sp>
        <p:nvSpPr>
          <p:cNvPr id="34823" name="CuadroTexto 7"/>
          <p:cNvSpPr txBox="1">
            <a:spLocks noChangeArrowheads="1"/>
          </p:cNvSpPr>
          <p:nvPr/>
        </p:nvSpPr>
        <p:spPr bwMode="auto">
          <a:xfrm>
            <a:off x="4467225" y="4819650"/>
            <a:ext cx="2519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>
                <a:latin typeface="Garamond" panose="02020404030301010803" pitchFamily="18" charset="0"/>
              </a:rPr>
              <a:t>    Cuchara de té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>
                <a:latin typeface="Garamond" panose="02020404030301010803" pitchFamily="18" charset="0"/>
              </a:rPr>
              <a:t>5 gr</a:t>
            </a:r>
            <a:endParaRPr lang="es-ES" altLang="en-US" sz="2400">
              <a:latin typeface="Garamond" panose="02020404030301010803" pitchFamily="18" charset="0"/>
            </a:endParaRPr>
          </a:p>
        </p:txBody>
      </p:sp>
      <p:sp>
        <p:nvSpPr>
          <p:cNvPr id="34824" name="CuadroTexto 10"/>
          <p:cNvSpPr txBox="1">
            <a:spLocks noChangeArrowheads="1"/>
          </p:cNvSpPr>
          <p:nvPr/>
        </p:nvSpPr>
        <p:spPr bwMode="auto">
          <a:xfrm>
            <a:off x="7615238" y="489902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>
                <a:latin typeface="Garamond" panose="02020404030301010803" pitchFamily="18" charset="0"/>
              </a:rPr>
              <a:t>    Cuchara de café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AR" altLang="en-US" sz="2400">
                <a:latin typeface="Garamond" panose="02020404030301010803" pitchFamily="18" charset="0"/>
              </a:rPr>
              <a:t>3 gr</a:t>
            </a:r>
            <a:endParaRPr lang="es-ES" altLang="en-US" sz="2400">
              <a:latin typeface="Garamond" panose="020204040303010108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60375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013221"/>
      </p:ext>
    </p:extLst>
  </p:cSld>
  <p:clrMapOvr>
    <a:masterClrMapping/>
  </p:clrMapOvr>
  <p:transition spd="slow" advTm="30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4822" grpId="0"/>
      <p:bldP spid="34823" grpId="0"/>
      <p:bldP spid="348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 smtClean="0"/>
              <a:t>POLENTA CRUDA</a:t>
            </a:r>
          </a:p>
        </p:txBody>
      </p:sp>
      <p:pic>
        <p:nvPicPr>
          <p:cNvPr id="3075" name="3 Marcador de contenido" descr="FOTO 619 CON MARCA DE AGU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066" y="1890643"/>
            <a:ext cx="3362325" cy="3476625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850" y="367741"/>
            <a:ext cx="4724809" cy="1322947"/>
          </a:xfrm>
          <a:prstGeom prst="rect">
            <a:avLst/>
          </a:prstGeom>
        </p:spPr>
      </p:pic>
      <p:pic>
        <p:nvPicPr>
          <p:cNvPr id="10" name="3 Marcador de contenido" descr="FOTO 669 CON MARCA DE AGU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6211" y="1947792"/>
            <a:ext cx="3571875" cy="3362325"/>
          </a:xfrm>
          <a:prstGeom prst="rect">
            <a:avLst/>
          </a:prstGeom>
        </p:spPr>
      </p:pic>
      <p:sp>
        <p:nvSpPr>
          <p:cNvPr id="11" name="5 CuadroTexto"/>
          <p:cNvSpPr txBox="1"/>
          <p:nvPr/>
        </p:nvSpPr>
        <p:spPr>
          <a:xfrm>
            <a:off x="509797" y="6034973"/>
            <a:ext cx="1043286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AR" sz="2000" dirty="0"/>
              <a:t>Los 70 gr de polenta cruda, al cocinarse, absorbieron agua y llegaron a un peso cocido de 355 </a:t>
            </a:r>
            <a:r>
              <a:rPr lang="es-AR" sz="2000" dirty="0" smtClean="0"/>
              <a:t>gr.</a:t>
            </a:r>
            <a:endParaRPr lang="es-AR" sz="2000" dirty="0"/>
          </a:p>
        </p:txBody>
      </p:sp>
      <p:sp>
        <p:nvSpPr>
          <p:cNvPr id="3" name="Rectángulo 2"/>
          <p:cNvSpPr/>
          <p:nvPr/>
        </p:nvSpPr>
        <p:spPr>
          <a:xfrm>
            <a:off x="4644142" y="2759384"/>
            <a:ext cx="1890317" cy="590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 smtClean="0"/>
              <a:t>50 gr de HC</a:t>
            </a:r>
            <a:endParaRPr lang="en-US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24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54"/>
    </mc:Choice>
    <mc:Fallback>
      <p:transition spd="slow" advTm="7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894" x="6032500" y="5092700"/>
          <p14:tracePt t="2903" x="6096000" y="5092700"/>
          <p14:tracePt t="2909" x="6184900" y="5086350"/>
          <p14:tracePt t="2925" x="6445250" y="5022850"/>
          <p14:tracePt t="2942" x="6667500" y="4959350"/>
          <p14:tracePt t="2958" x="6743700" y="4933950"/>
          <p14:tracePt t="3069" x="6750050" y="4927600"/>
          <p14:tracePt t="3076" x="6731000" y="4921250"/>
          <p14:tracePt t="3084" x="6642100" y="4908550"/>
          <p14:tracePt t="3092" x="6553200" y="4889500"/>
          <p14:tracePt t="3108" x="6369050" y="4857750"/>
          <p14:tracePt t="3125" x="6184900" y="4819650"/>
          <p14:tracePt t="3142" x="6051550" y="4768850"/>
          <p14:tracePt t="3158" x="5956300" y="4730750"/>
          <p14:tracePt t="3175" x="5918200" y="4718050"/>
          <p14:tracePt t="3191" x="5905500" y="4711700"/>
          <p14:tracePt t="3208" x="5886450" y="4711700"/>
          <p14:tracePt t="3225" x="5848350" y="4673600"/>
          <p14:tracePt t="3228" x="5791200" y="4648200"/>
          <p14:tracePt t="3241" x="5695950" y="4603750"/>
          <p14:tracePt t="3258" x="5162550" y="4248150"/>
          <p14:tracePt t="3275" x="4597400" y="3879850"/>
          <p14:tracePt t="3291" x="4235450" y="3492500"/>
          <p14:tracePt t="3308" x="3854450" y="3162300"/>
          <p14:tracePt t="3325" x="3524250" y="2965450"/>
          <p14:tracePt t="3341" x="3321050" y="2870200"/>
          <p14:tracePt t="3358" x="3187700" y="2813050"/>
          <p14:tracePt t="3375" x="3130550" y="2781300"/>
          <p14:tracePt t="3391" x="3117850" y="2762250"/>
          <p14:tracePt t="3408" x="3092450" y="2717800"/>
          <p14:tracePt t="3425" x="3079750" y="2635250"/>
          <p14:tracePt t="3441" x="3048000" y="2501900"/>
          <p14:tracePt t="3458" x="3048000" y="2349500"/>
          <p14:tracePt t="3475" x="3048000" y="2133600"/>
          <p14:tracePt t="3491" x="3048000" y="1981200"/>
          <p14:tracePt t="3508" x="3048000" y="1803400"/>
          <p14:tracePt t="3525" x="3048000" y="1676400"/>
          <p14:tracePt t="3541" x="3048000" y="1562100"/>
          <p14:tracePt t="3558" x="3048000" y="1492250"/>
          <p14:tracePt t="3575" x="3041650" y="1441450"/>
          <p14:tracePt t="3591" x="3035300" y="1409700"/>
          <p14:tracePt t="3608" x="3028950" y="1397000"/>
          <p14:tracePt t="3624" x="3022600" y="1384300"/>
          <p14:tracePt t="3641" x="3009900" y="1352550"/>
          <p14:tracePt t="3658" x="2978150" y="1289050"/>
          <p14:tracePt t="3675" x="2857500" y="1130300"/>
          <p14:tracePt t="3691" x="2774950" y="1047750"/>
          <p14:tracePt t="3708" x="2686050" y="996950"/>
          <p14:tracePt t="3724" x="2597150" y="939800"/>
          <p14:tracePt t="3741" x="2533650" y="920750"/>
          <p14:tracePt t="3758" x="2470150" y="901700"/>
          <p14:tracePt t="3775" x="2432050" y="901700"/>
          <p14:tracePt t="3792" x="2387600" y="901700"/>
          <p14:tracePt t="3808" x="2336800" y="927100"/>
          <p14:tracePt t="3825" x="2286000" y="958850"/>
          <p14:tracePt t="3842" x="2171700" y="1022350"/>
          <p14:tracePt t="3859" x="2070100" y="1079500"/>
          <p14:tracePt t="3875" x="1968500" y="1130300"/>
          <p14:tracePt t="3891" x="1847850" y="1200150"/>
          <p14:tracePt t="3908" x="1771650" y="1263650"/>
          <p14:tracePt t="3925" x="1701800" y="1327150"/>
          <p14:tracePt t="3941" x="1644650" y="1384300"/>
          <p14:tracePt t="3958" x="1593850" y="1466850"/>
          <p14:tracePt t="3975" x="1543050" y="1530350"/>
          <p14:tracePt t="3991" x="1498600" y="1619250"/>
          <p14:tracePt t="4008" x="1454150" y="1727200"/>
          <p14:tracePt t="4025" x="1416050" y="1828800"/>
          <p14:tracePt t="4043" x="1377950" y="1962150"/>
          <p14:tracePt t="4058" x="1377950" y="2038350"/>
          <p14:tracePt t="4075" x="1358900" y="2146300"/>
          <p14:tracePt t="4091" x="1358900" y="2286000"/>
          <p14:tracePt t="4109" x="1358900" y="2381250"/>
          <p14:tracePt t="4125" x="1358900" y="2508250"/>
          <p14:tracePt t="4141" x="1358900" y="2609850"/>
          <p14:tracePt t="4158" x="1365250" y="2679700"/>
          <p14:tracePt t="4175" x="1409700" y="2787650"/>
          <p14:tracePt t="4191" x="1435100" y="2876550"/>
          <p14:tracePt t="4208" x="1454150" y="2946400"/>
          <p14:tracePt t="4227" x="1466850" y="3028950"/>
          <p14:tracePt t="4232" x="1492250" y="3067050"/>
          <p14:tracePt t="4241" x="1498600" y="3092450"/>
          <p14:tracePt t="4258" x="1530350" y="3143250"/>
          <p14:tracePt t="4276" x="1549400" y="3187700"/>
          <p14:tracePt t="4292" x="1593850" y="3232150"/>
          <p14:tracePt t="4307" x="1625600" y="3257550"/>
          <p14:tracePt t="4324" x="1708150" y="3289300"/>
          <p14:tracePt t="4341" x="1854200" y="3340100"/>
          <p14:tracePt t="4358" x="1987550" y="3378200"/>
          <p14:tracePt t="4374" x="2133600" y="3422650"/>
          <p14:tracePt t="4391" x="2254250" y="3435350"/>
          <p14:tracePt t="4409" x="2317750" y="3435350"/>
          <p14:tracePt t="4424" x="2381250" y="3435350"/>
          <p14:tracePt t="4441" x="2419350" y="3429000"/>
          <p14:tracePt t="4457" x="2501900" y="3403600"/>
          <p14:tracePt t="4476" x="2616200" y="3346450"/>
          <p14:tracePt t="4491" x="2882900" y="3257550"/>
          <p14:tracePt t="4507" x="3067050" y="3194050"/>
          <p14:tracePt t="4525" x="3200400" y="3136900"/>
          <p14:tracePt t="4543" x="3302000" y="3098800"/>
          <p14:tracePt t="4557" x="3352800" y="3067050"/>
          <p14:tracePt t="4575" x="3390900" y="3022600"/>
          <p14:tracePt t="4591" x="3416300" y="2990850"/>
          <p14:tracePt t="4607" x="3429000" y="2946400"/>
          <p14:tracePt t="4624" x="3429000" y="2882900"/>
          <p14:tracePt t="4641" x="3429000" y="2800350"/>
          <p14:tracePt t="4657" x="3429000" y="2743200"/>
          <p14:tracePt t="4675" x="3429000" y="2705100"/>
          <p14:tracePt t="4691" x="3429000" y="2673350"/>
          <p14:tracePt t="4707" x="3429000" y="2616200"/>
          <p14:tracePt t="4724" x="3429000" y="2584450"/>
          <p14:tracePt t="4741" x="3429000" y="2546350"/>
          <p14:tracePt t="4757" x="3416300" y="2520950"/>
          <p14:tracePt t="4774" x="3409950" y="2501900"/>
          <p14:tracePt t="4791" x="3409950" y="2489200"/>
          <p14:tracePt t="4807" x="3397250" y="2457450"/>
          <p14:tracePt t="4825" x="3390900" y="2432050"/>
          <p14:tracePt t="4840" x="3371850" y="2400300"/>
          <p14:tracePt t="4859" x="3346450" y="2368550"/>
          <p14:tracePt t="4875" x="3321050" y="2336800"/>
          <p14:tracePt t="4890" x="3282950" y="2298700"/>
          <p14:tracePt t="4908" x="3187700" y="2228850"/>
          <p14:tracePt t="4924" x="3098800" y="2184400"/>
          <p14:tracePt t="4940" x="3003550" y="2146300"/>
          <p14:tracePt t="4957" x="2946400" y="2127250"/>
          <p14:tracePt t="4974" x="2908300" y="2114550"/>
          <p14:tracePt t="4990" x="2844800" y="2089150"/>
          <p14:tracePt t="5007" x="2819400" y="2082800"/>
          <p14:tracePt t="5024" x="2768600" y="2082800"/>
          <p14:tracePt t="5040" x="2698750" y="2070100"/>
          <p14:tracePt t="5057" x="2628900" y="2057400"/>
          <p14:tracePt t="5076" x="2565400" y="2057400"/>
          <p14:tracePt t="5092" x="2495550" y="2057400"/>
          <p14:tracePt t="5108" x="2432050" y="2044700"/>
          <p14:tracePt t="5124" x="2419350" y="2044700"/>
          <p14:tracePt t="5141" x="2400300" y="2044700"/>
          <p14:tracePt t="5157" x="2381250" y="2044700"/>
          <p14:tracePt t="5174" x="2362200" y="2044700"/>
          <p14:tracePt t="5190" x="2336800" y="2044700"/>
          <p14:tracePt t="5207" x="2305050" y="2044700"/>
          <p14:tracePt t="5224" x="2279650" y="2063750"/>
          <p14:tracePt t="5230" x="2260600" y="2082800"/>
          <p14:tracePt t="5240" x="2235200" y="2095500"/>
          <p14:tracePt t="5257" x="2209800" y="2120900"/>
          <p14:tracePt t="5274" x="2171700" y="2171700"/>
          <p14:tracePt t="5292" x="2120900" y="2241550"/>
          <p14:tracePt t="5308" x="2108200" y="2260600"/>
          <p14:tracePt t="5324" x="2101850" y="2298700"/>
          <p14:tracePt t="5340" x="2089150" y="2330450"/>
          <p14:tracePt t="5357" x="2089150" y="2362200"/>
          <p14:tracePt t="5373" x="2089150" y="2406650"/>
          <p14:tracePt t="5390" x="2089150" y="2470150"/>
          <p14:tracePt t="5407" x="2089150" y="2540000"/>
          <p14:tracePt t="5423" x="2089150" y="2603500"/>
          <p14:tracePt t="5440" x="2108200" y="2679700"/>
          <p14:tracePt t="5457" x="2120900" y="2762250"/>
          <p14:tracePt t="5473" x="2133600" y="2800350"/>
          <p14:tracePt t="5491" x="2159000" y="2838450"/>
          <p14:tracePt t="5507" x="2178050" y="2876550"/>
          <p14:tracePt t="5523" x="2228850" y="2933700"/>
          <p14:tracePt t="5541" x="2247900" y="2952750"/>
          <p14:tracePt t="5557" x="2273300" y="2978150"/>
          <p14:tracePt t="5574" x="2298700" y="3009900"/>
          <p14:tracePt t="5591" x="2336800" y="3035300"/>
          <p14:tracePt t="5607" x="2393950" y="3054350"/>
          <p14:tracePt t="5623" x="2463800" y="3073400"/>
          <p14:tracePt t="5640" x="2508250" y="3079750"/>
          <p14:tracePt t="5656" x="2559050" y="3079750"/>
          <p14:tracePt t="5673" x="2616200" y="3098800"/>
          <p14:tracePt t="5690" x="2654300" y="3098800"/>
          <p14:tracePt t="5707" x="2692400" y="3098800"/>
          <p14:tracePt t="5723" x="2717800" y="3098800"/>
          <p14:tracePt t="5740" x="2736850" y="3098800"/>
          <p14:tracePt t="5756" x="2768600" y="3098800"/>
          <p14:tracePt t="5773" x="2787650" y="3086100"/>
          <p14:tracePt t="5791" x="2806700" y="3067050"/>
          <p14:tracePt t="5806" x="2838450" y="3054350"/>
          <p14:tracePt t="5823" x="2870200" y="3022600"/>
          <p14:tracePt t="5840" x="2927350" y="2984500"/>
          <p14:tracePt t="5857" x="2940050" y="2971800"/>
          <p14:tracePt t="5873" x="2978150" y="2933700"/>
          <p14:tracePt t="5890" x="2997200" y="2908300"/>
          <p14:tracePt t="5907" x="3022600" y="2870200"/>
          <p14:tracePt t="5923" x="3048000" y="2813050"/>
          <p14:tracePt t="5940" x="3067050" y="2755900"/>
          <p14:tracePt t="5956" x="3067050" y="2711450"/>
          <p14:tracePt t="5973" x="3079750" y="2673350"/>
          <p14:tracePt t="5990" x="3079750" y="2628900"/>
          <p14:tracePt t="6006" x="3079750" y="2590800"/>
          <p14:tracePt t="6023" x="3079750" y="2552700"/>
          <p14:tracePt t="6040" x="3079750" y="2514600"/>
          <p14:tracePt t="6056" x="3079750" y="2489200"/>
          <p14:tracePt t="6073" x="3079750" y="2463800"/>
          <p14:tracePt t="6090" x="3073400" y="2425700"/>
          <p14:tracePt t="6108" x="3060700" y="2413000"/>
          <p14:tracePt t="6123" x="3041650" y="2362200"/>
          <p14:tracePt t="6140" x="3022600" y="2336800"/>
          <p14:tracePt t="6156" x="3003550" y="2298700"/>
          <p14:tracePt t="6173" x="2965450" y="2260600"/>
          <p14:tracePt t="6189" x="2946400" y="2235200"/>
          <p14:tracePt t="6206" x="2908300" y="2197100"/>
          <p14:tracePt t="6223" x="2882900" y="2171700"/>
          <p14:tracePt t="6229" x="2870200" y="2165350"/>
          <p14:tracePt t="6239" x="2857500" y="2152650"/>
          <p14:tracePt t="6256" x="2838450" y="2146300"/>
          <p14:tracePt t="6273" x="2806700" y="2127250"/>
          <p14:tracePt t="6292" x="2743200" y="2120900"/>
          <p14:tracePt t="6307" x="2736850" y="2114550"/>
          <p14:tracePt t="6324" x="2717800" y="2108200"/>
          <p14:tracePt t="6340" x="2673350" y="2095500"/>
          <p14:tracePt t="6357" x="2660650" y="2095500"/>
          <p14:tracePt t="6373" x="2628900" y="2095500"/>
          <p14:tracePt t="6390" x="2603500" y="2095500"/>
          <p14:tracePt t="6408" x="2565400" y="2095500"/>
          <p14:tracePt t="6424" x="2546350" y="2095500"/>
          <p14:tracePt t="6439" x="2514600" y="2095500"/>
          <p14:tracePt t="6457" x="2495550" y="2095500"/>
          <p14:tracePt t="6473" x="2470150" y="2095500"/>
          <p14:tracePt t="6489" x="2451100" y="2108200"/>
          <p14:tracePt t="6507" x="2432050" y="2127250"/>
          <p14:tracePt t="6523" x="2413000" y="2165350"/>
          <p14:tracePt t="6539" x="2393950" y="2228850"/>
          <p14:tracePt t="6556" x="2393950" y="2260600"/>
          <p14:tracePt t="6572" x="2387600" y="2279650"/>
          <p14:tracePt t="6589" x="2387600" y="2292350"/>
          <p14:tracePt t="7311" x="2387600" y="2298700"/>
          <p14:tracePt t="7318" x="2387600" y="2317750"/>
          <p14:tracePt t="7332" x="2387600" y="2336800"/>
          <p14:tracePt t="7355" x="2381250" y="2374900"/>
          <p14:tracePt t="7372" x="2368550" y="2406650"/>
          <p14:tracePt t="7388" x="2368550" y="2425700"/>
          <p14:tracePt t="7405" x="2368550" y="2444750"/>
          <p14:tracePt t="7422" x="2368550" y="2463800"/>
          <p14:tracePt t="7439" x="2355850" y="2495550"/>
          <p14:tracePt t="7455" x="2355850" y="2508250"/>
          <p14:tracePt t="7472" x="2355850" y="2533650"/>
          <p14:tracePt t="7488" x="2355850" y="2552700"/>
          <p14:tracePt t="7505" x="2355850" y="2571750"/>
          <p14:tracePt t="7522" x="2355850" y="2597150"/>
          <p14:tracePt t="7538" x="2393950" y="2628900"/>
          <p14:tracePt t="7555" x="2444750" y="2654300"/>
          <p14:tracePt t="7572" x="2457450" y="2660650"/>
          <p14:tracePt t="7588" x="2482850" y="2673350"/>
          <p14:tracePt t="7605" x="2508250" y="2679700"/>
          <p14:tracePt t="7622" x="2552700" y="2679700"/>
          <p14:tracePt t="7638" x="2622550" y="2679700"/>
          <p14:tracePt t="7655" x="2692400" y="2679700"/>
          <p14:tracePt t="7672" x="2755900" y="2692400"/>
          <p14:tracePt t="7688" x="2819400" y="2705100"/>
          <p14:tracePt t="7705" x="2851150" y="2705100"/>
          <p14:tracePt t="7722" x="2882900" y="2705100"/>
          <p14:tracePt t="7728" x="2889250" y="2705100"/>
          <p14:tracePt t="7739" x="2895600" y="2705100"/>
          <p14:tracePt t="7755" x="2927350" y="2705100"/>
          <p14:tracePt t="7771" x="2952750" y="2698750"/>
          <p14:tracePt t="7788" x="2971800" y="2698750"/>
          <p14:tracePt t="7805" x="2997200" y="2673350"/>
          <p14:tracePt t="7821" x="3016250" y="2667000"/>
          <p14:tracePt t="7839" x="3028950" y="2654300"/>
          <p14:tracePt t="7855" x="3041650" y="2635250"/>
          <p14:tracePt t="7872" x="3048000" y="2616200"/>
          <p14:tracePt t="7889" x="3048000" y="2603500"/>
          <p14:tracePt t="7905" x="3048000" y="2578100"/>
          <p14:tracePt t="7921" x="3048000" y="2546350"/>
          <p14:tracePt t="7940" x="3048000" y="2520950"/>
          <p14:tracePt t="7955" x="3041650" y="2463800"/>
          <p14:tracePt t="7971" x="3028950" y="2444750"/>
          <p14:tracePt t="7988" x="3009900" y="2432050"/>
          <p14:tracePt t="8006" x="3003550" y="2425700"/>
          <p14:tracePt t="8022" x="3003550" y="2406650"/>
          <p14:tracePt t="8038" x="2997200" y="2400300"/>
          <p14:tracePt t="8055" x="2997200" y="2393950"/>
          <p14:tracePt t="8071" x="2990850" y="2393950"/>
          <p14:tracePt t="8198" x="2978150" y="2381250"/>
          <p14:tracePt t="8218" x="2978150" y="2374900"/>
          <p14:tracePt t="8240" x="2971800" y="2355850"/>
          <p14:tracePt t="8254" x="2971800" y="2343150"/>
          <p14:tracePt t="8263" x="2971800" y="2330450"/>
          <p14:tracePt t="8271" x="2971800" y="2317750"/>
          <p14:tracePt t="8288" x="2965450" y="2279650"/>
          <p14:tracePt t="8304" x="2959100" y="2235200"/>
          <p14:tracePt t="8323" x="2933700" y="2184400"/>
          <p14:tracePt t="8340" x="2927350" y="2133600"/>
          <p14:tracePt t="8356" x="2882900" y="2082800"/>
          <p14:tracePt t="8373" x="2857500" y="2044700"/>
          <p14:tracePt t="8388" x="2825750" y="2025650"/>
          <p14:tracePt t="8405" x="2813050" y="2019300"/>
          <p14:tracePt t="8421" x="2774950" y="1993900"/>
          <p14:tracePt t="8438" x="2724150" y="1981200"/>
          <p14:tracePt t="8456" x="2667000" y="1974850"/>
          <p14:tracePt t="8471" x="2616200" y="1974850"/>
          <p14:tracePt t="8489" x="2559050" y="1974850"/>
          <p14:tracePt t="8505" x="2520950" y="1974850"/>
          <p14:tracePt t="8523" x="2470150" y="1974850"/>
          <p14:tracePt t="8538" x="2425700" y="2000250"/>
          <p14:tracePt t="8556" x="2374900" y="2038350"/>
          <p14:tracePt t="8572" x="2336800" y="2076450"/>
          <p14:tracePt t="8589" x="2311400" y="2146300"/>
          <p14:tracePt t="8605" x="2292350" y="2216150"/>
          <p14:tracePt t="8621" x="2292350" y="2311400"/>
          <p14:tracePt t="8637" x="2292350" y="2387600"/>
          <p14:tracePt t="8654" x="2292350" y="2476500"/>
          <p14:tracePt t="8671" x="2374900" y="2590800"/>
          <p14:tracePt t="8687" x="2425700" y="2660650"/>
          <p14:tracePt t="8704" x="2470150" y="2705100"/>
          <p14:tracePt t="8721" x="2533650" y="2743200"/>
          <p14:tracePt t="8727" x="2552700" y="2749550"/>
          <p14:tracePt t="8737" x="2578100" y="2762250"/>
          <p14:tracePt t="8755" x="2603500" y="2774950"/>
          <p14:tracePt t="8771" x="2654300" y="2787650"/>
          <p14:tracePt t="8787" x="2724150" y="2787650"/>
          <p14:tracePt t="8804" x="2768600" y="2787650"/>
          <p14:tracePt t="8821" x="2825750" y="2787650"/>
          <p14:tracePt t="8838" x="2876550" y="2768600"/>
          <p14:tracePt t="8855" x="2927350" y="2755900"/>
          <p14:tracePt t="8872" x="2952750" y="2743200"/>
          <p14:tracePt t="8887" x="2971800" y="2736850"/>
          <p14:tracePt t="8905" x="2984500" y="2730500"/>
          <p14:tracePt t="8921" x="2997200" y="2717800"/>
          <p14:tracePt t="8937" x="3003550" y="2711450"/>
          <p14:tracePt t="8954" x="3016250" y="2698750"/>
          <p14:tracePt t="8988" x="3022600" y="2692400"/>
          <p14:tracePt t="9007" x="3022600" y="2686050"/>
          <p14:tracePt t="9127" x="3022600" y="2679700"/>
          <p14:tracePt t="9135" x="3016250" y="2679700"/>
          <p14:tracePt t="9143" x="3003550" y="2679700"/>
          <p14:tracePt t="9156" x="2971800" y="2698750"/>
          <p14:tracePt t="9171" x="2933700" y="2717800"/>
          <p14:tracePt t="9188" x="2851150" y="2768600"/>
          <p14:tracePt t="9204" x="2774950" y="2806700"/>
          <p14:tracePt t="9221" x="2686050" y="2851150"/>
          <p14:tracePt t="9228" x="2673350" y="2863850"/>
          <p14:tracePt t="9237" x="2635250" y="2895600"/>
          <p14:tracePt t="9254" x="2590800" y="2921000"/>
          <p14:tracePt t="9270" x="2546350" y="2946400"/>
          <p14:tracePt t="9288" x="2514600" y="2959100"/>
          <p14:tracePt t="9304" x="2470150" y="2997200"/>
          <p14:tracePt t="9320" x="2419350" y="3009900"/>
          <p14:tracePt t="9337" x="2362200" y="3048000"/>
          <p14:tracePt t="9353" x="2298700" y="3092450"/>
          <p14:tracePt t="9373" x="2241550" y="3124200"/>
          <p14:tracePt t="9387" x="2190750" y="3143250"/>
          <p14:tracePt t="9404" x="2120900" y="3206750"/>
          <p14:tracePt t="9420" x="2057400" y="3263900"/>
          <p14:tracePt t="9437" x="2006600" y="3333750"/>
          <p14:tracePt t="9453" x="1949450" y="3441700"/>
          <p14:tracePt t="9470" x="1911350" y="3600450"/>
          <p14:tracePt t="9487" x="1892300" y="3733800"/>
          <p14:tracePt t="9503" x="1892300" y="3860800"/>
          <p14:tracePt t="9520" x="1892300" y="3962400"/>
          <p14:tracePt t="9537" x="1892300" y="4057650"/>
          <p14:tracePt t="9553" x="1892300" y="4146550"/>
          <p14:tracePt t="9573" x="1892300" y="4267200"/>
          <p14:tracePt t="9587" x="1892300" y="4311650"/>
          <p14:tracePt t="9604" x="1892300" y="4400550"/>
          <p14:tracePt t="9621" x="1892300" y="4438650"/>
          <p14:tracePt t="9637" x="1892300" y="4508500"/>
          <p14:tracePt t="9654" x="1873250" y="4546600"/>
          <p14:tracePt t="9670" x="1873250" y="4610100"/>
          <p14:tracePt t="9687" x="1854200" y="4648200"/>
          <p14:tracePt t="9703" x="1854200" y="4673600"/>
          <p14:tracePt t="9720" x="1854200" y="4692650"/>
          <p14:tracePt t="9726" x="1854200" y="4705350"/>
          <p14:tracePt t="9737" x="1854200" y="4711700"/>
          <p14:tracePt t="9753" x="1854200" y="4718050"/>
          <p14:tracePt t="9771" x="1854200" y="4737100"/>
          <p14:tracePt t="9787" x="1854200" y="4749800"/>
          <p14:tracePt t="9803" x="1854200" y="4756150"/>
          <p14:tracePt t="9824" x="1854200" y="4762500"/>
          <p14:tracePt t="9837" x="1866900" y="4768850"/>
          <p14:tracePt t="9870" x="1873250" y="4775200"/>
          <p14:tracePt t="9886" x="1879600" y="4775200"/>
          <p14:tracePt t="9904" x="1892300" y="4775200"/>
          <p14:tracePt t="9920" x="1936750" y="4775200"/>
          <p14:tracePt t="9937" x="1981200" y="4775200"/>
          <p14:tracePt t="9953" x="2025650" y="4775200"/>
          <p14:tracePt t="9972" x="2089150" y="4775200"/>
          <p14:tracePt t="9988" x="2146300" y="4775200"/>
          <p14:tracePt t="10004" x="2209800" y="4775200"/>
          <p14:tracePt t="10020" x="2279650" y="4775200"/>
          <p14:tracePt t="10037" x="2349500" y="4756150"/>
          <p14:tracePt t="10053" x="2400300" y="4749800"/>
          <p14:tracePt t="10070" x="2457450" y="4730750"/>
          <p14:tracePt t="10086" x="2495550" y="4711700"/>
          <p14:tracePt t="10104" x="2527300" y="4705350"/>
          <p14:tracePt t="10121" x="2552700" y="4692650"/>
          <p14:tracePt t="10136" x="2584450" y="4686300"/>
          <p14:tracePt t="10153" x="2603500" y="4679950"/>
          <p14:tracePt t="10170" x="2635250" y="4654550"/>
          <p14:tracePt t="10189" x="2667000" y="4641850"/>
          <p14:tracePt t="10204" x="2686050" y="4622800"/>
          <p14:tracePt t="10220" x="2686050" y="4603750"/>
          <p14:tracePt t="10236" x="2692400" y="4578350"/>
          <p14:tracePt t="10254" x="2698750" y="4546600"/>
          <p14:tracePt t="10269" x="2698750" y="4527550"/>
          <p14:tracePt t="10289" x="2698750" y="4502150"/>
          <p14:tracePt t="10303" x="2698750" y="4464050"/>
          <p14:tracePt t="10320" x="2698750" y="4432300"/>
          <p14:tracePt t="10336" x="2679700" y="4406900"/>
          <p14:tracePt t="10353" x="2660650" y="4381500"/>
          <p14:tracePt t="10369" x="2641600" y="4362450"/>
          <p14:tracePt t="10387" x="2628900" y="4349750"/>
          <p14:tracePt t="10403" x="2609850" y="4330700"/>
          <p14:tracePt t="10447" x="2597150" y="4330700"/>
          <p14:tracePt t="10464" x="2590800" y="4330700"/>
          <p14:tracePt t="10470" x="2584450" y="4330700"/>
          <p14:tracePt t="10487" x="2559050" y="4330700"/>
          <p14:tracePt t="10503" x="2546350" y="4330700"/>
          <p14:tracePt t="10519" x="2520950" y="4330700"/>
          <p14:tracePt t="10537" x="2501900" y="4330700"/>
          <p14:tracePt t="10553" x="2489200" y="4330700"/>
          <p14:tracePt t="10569" x="2463800" y="4330700"/>
          <p14:tracePt t="10587" x="2444750" y="4337050"/>
          <p14:tracePt t="10604" x="2438400" y="4343400"/>
          <p14:tracePt t="10620" x="2400300" y="4349750"/>
          <p14:tracePt t="10636" x="2393950" y="4356100"/>
          <p14:tracePt t="10654" x="2374900" y="4362450"/>
          <p14:tracePt t="10671" x="2355850" y="4375150"/>
          <p14:tracePt t="10686" x="2336800" y="4387850"/>
          <p14:tracePt t="10703" x="2324100" y="4400550"/>
          <p14:tracePt t="10720" x="2317750" y="4413250"/>
          <p14:tracePt t="10725" x="2311400" y="4419600"/>
          <p14:tracePt t="10742" x="2305050" y="4432300"/>
          <p14:tracePt t="10752" x="2305050" y="4445000"/>
          <p14:tracePt t="10769" x="2292350" y="4470400"/>
          <p14:tracePt t="10788" x="2292350" y="4508500"/>
          <p14:tracePt t="10803" x="2292350" y="4527550"/>
          <p14:tracePt t="10819" x="2292350" y="4578350"/>
          <p14:tracePt t="10836" x="2292350" y="4591050"/>
          <p14:tracePt t="10853" x="2292350" y="4597400"/>
          <p14:tracePt t="10991" x="2286000" y="4603750"/>
          <p14:tracePt t="11152" x="2279650" y="4603750"/>
          <p14:tracePt t="11268" x="2273300" y="4610100"/>
          <p14:tracePt t="11287" x="2266950" y="4616450"/>
          <p14:tracePt t="11327" x="2266950" y="4629150"/>
          <p14:tracePt t="11343" x="2266950" y="4635500"/>
          <p14:tracePt t="11360" x="2273300" y="4641850"/>
          <p14:tracePt t="11367" x="2279650" y="4648200"/>
          <p14:tracePt t="11376" x="2286000" y="4648200"/>
          <p14:tracePt t="11385" x="2292350" y="4648200"/>
          <p14:tracePt t="11405" x="2330450" y="4648200"/>
          <p14:tracePt t="11419" x="2343150" y="4648200"/>
          <p14:tracePt t="11436" x="2413000" y="4648200"/>
          <p14:tracePt t="11452" x="2463800" y="4622800"/>
          <p14:tracePt t="11469" x="2540000" y="4584700"/>
          <p14:tracePt t="11485" x="2590800" y="4559300"/>
          <p14:tracePt t="11502" x="2628900" y="4533900"/>
          <p14:tracePt t="11518" x="2673350" y="4495800"/>
          <p14:tracePt t="11535" x="2705100" y="4470400"/>
          <p14:tracePt t="11552" x="2730500" y="4425950"/>
          <p14:tracePt t="11568" x="2755900" y="4381500"/>
          <p14:tracePt t="11585" x="2787650" y="4330700"/>
          <p14:tracePt t="11603" x="2806700" y="4279900"/>
          <p14:tracePt t="11620" x="2825750" y="4229100"/>
          <p14:tracePt t="11635" x="2857500" y="4165600"/>
          <p14:tracePt t="11653" x="2876550" y="4114800"/>
          <p14:tracePt t="11668" x="2895600" y="4070350"/>
          <p14:tracePt t="11685" x="2921000" y="4013200"/>
          <p14:tracePt t="11703" x="2959100" y="3937000"/>
          <p14:tracePt t="11719" x="2984500" y="3879850"/>
          <p14:tracePt t="11724" x="2990850" y="3860800"/>
          <p14:tracePt t="11735" x="3003550" y="3841750"/>
          <p14:tracePt t="11753" x="3035300" y="3784600"/>
          <p14:tracePt t="11769" x="3054350" y="3752850"/>
          <p14:tracePt t="11786" x="3073400" y="3727450"/>
          <p14:tracePt t="11802" x="3092450" y="3689350"/>
          <p14:tracePt t="11819" x="3117850" y="3644900"/>
          <p14:tracePt t="11835" x="3130550" y="3606800"/>
          <p14:tracePt t="11851" x="3143250" y="3562350"/>
          <p14:tracePt t="11869" x="3149600" y="3543300"/>
          <p14:tracePt t="11885" x="3155950" y="3511550"/>
          <p14:tracePt t="11901" x="3168650" y="3486150"/>
          <p14:tracePt t="11918" x="3175000" y="3454400"/>
          <p14:tracePt t="11935" x="3175000" y="3441700"/>
          <p14:tracePt t="11952" x="3175000" y="3397250"/>
          <p14:tracePt t="11968" x="3175000" y="3359150"/>
          <p14:tracePt t="11984" x="3175000" y="3327400"/>
          <p14:tracePt t="12001" x="3175000" y="3276600"/>
          <p14:tracePt t="12018" x="3175000" y="3244850"/>
          <p14:tracePt t="12034" x="3168650" y="3206750"/>
          <p14:tracePt t="12051" x="3168650" y="3149600"/>
          <p14:tracePt t="12068" x="3149600" y="3098800"/>
          <p14:tracePt t="12085" x="3149600" y="3060700"/>
          <p14:tracePt t="12101" x="3143250" y="3028950"/>
          <p14:tracePt t="12118" x="3143250" y="2997200"/>
          <p14:tracePt t="12135" x="3130550" y="2959100"/>
          <p14:tracePt t="12152" x="3130550" y="2946400"/>
          <p14:tracePt t="12168" x="3124200" y="2914650"/>
          <p14:tracePt t="12186" x="3124200" y="2863850"/>
          <p14:tracePt t="12202" x="3111500" y="2832100"/>
          <p14:tracePt t="12221" x="3105150" y="2787650"/>
          <p14:tracePt t="12235" x="3105150" y="2774950"/>
          <p14:tracePt t="12252" x="3105150" y="2736850"/>
          <p14:tracePt t="12268" x="3092450" y="2705100"/>
          <p14:tracePt t="12284" x="3092450" y="2692400"/>
          <p14:tracePt t="12301" x="3092450" y="2660650"/>
          <p14:tracePt t="12320" x="3086100" y="2660650"/>
          <p14:tracePt t="12335" x="3086100" y="2647950"/>
          <p14:tracePt t="12351" x="3086100" y="2622550"/>
          <p14:tracePt t="12537" x="3079750" y="2616200"/>
          <p14:tracePt t="12576" x="3073400" y="2622550"/>
          <p14:tracePt t="12582" x="3073400" y="2635250"/>
          <p14:tracePt t="12590" x="3073400" y="2647950"/>
          <p14:tracePt t="12601" x="3073400" y="2667000"/>
          <p14:tracePt t="12617" x="3073400" y="2692400"/>
          <p14:tracePt t="12636" x="3067050" y="2717800"/>
          <p14:tracePt t="12652" x="3067050" y="2736850"/>
          <p14:tracePt t="12668" x="3054350" y="2768600"/>
          <p14:tracePt t="12684" x="3048000" y="2794000"/>
          <p14:tracePt t="12702" x="3035300" y="2819400"/>
          <p14:tracePt t="12718" x="3035300" y="2838450"/>
          <p14:tracePt t="12723" x="3028950" y="2851150"/>
          <p14:tracePt t="12734" x="3028950" y="2870200"/>
          <p14:tracePt t="12751" x="3016250" y="2895600"/>
          <p14:tracePt t="12767" x="3016250" y="2901950"/>
          <p14:tracePt t="12784" x="3016250" y="2921000"/>
          <p14:tracePt t="12801" x="3016250" y="2927350"/>
          <p14:tracePt t="12817" x="3016250" y="2940050"/>
          <p14:tracePt t="12834" x="3009900" y="2946400"/>
          <p14:tracePt t="12851" x="3009900" y="2959100"/>
          <p14:tracePt t="12867" x="3009900" y="2971800"/>
          <p14:tracePt t="12884" x="3009900" y="2990850"/>
          <p14:tracePt t="12901" x="2997200" y="3003550"/>
          <p14:tracePt t="12918" x="2997200" y="3009900"/>
          <p14:tracePt t="12934" x="2997200" y="3022600"/>
          <p14:tracePt t="12967" x="2997200" y="3028950"/>
          <p14:tracePt t="12991" x="2990850" y="3041650"/>
          <p14:tracePt t="13016" x="2990850" y="3048000"/>
          <p14:tracePt t="13041" x="2978150" y="3060700"/>
          <p14:tracePt t="13056" x="2978150" y="3067050"/>
          <p14:tracePt t="13231" x="2978150" y="3073400"/>
          <p14:tracePt t="13246" x="2971800" y="3073400"/>
          <p14:tracePt t="13256" x="2965450" y="3073400"/>
          <p14:tracePt t="13271" x="2965450" y="3060700"/>
          <p14:tracePt t="13284" x="2965450" y="3035300"/>
          <p14:tracePt t="13300" x="2965450" y="3003550"/>
          <p14:tracePt t="13317" x="2959100" y="2971800"/>
          <p14:tracePt t="13334" x="2959100" y="2952750"/>
          <p14:tracePt t="13350" x="2959100" y="2927350"/>
          <p14:tracePt t="13367" x="2959100" y="2908300"/>
          <p14:tracePt t="13384" x="2959100" y="2889250"/>
          <p14:tracePt t="13400" x="2959100" y="2882900"/>
          <p14:tracePt t="13417" x="2959100" y="2863850"/>
          <p14:tracePt t="13434" x="2959100" y="2844800"/>
          <p14:tracePt t="13451" x="2959100" y="2825750"/>
          <p14:tracePt t="13468" x="2959100" y="2819400"/>
          <p14:tracePt t="13484" x="2959100" y="2800350"/>
          <p14:tracePt t="13500" x="2959100" y="2794000"/>
          <p14:tracePt t="13517" x="2959100" y="2787650"/>
          <p14:tracePt t="13535" x="2959100" y="2774950"/>
          <p14:tracePt t="13550" x="2959100" y="2768600"/>
          <p14:tracePt t="13710" x="2959100" y="2774950"/>
          <p14:tracePt t="13719" x="2959100" y="2781300"/>
          <p14:tracePt t="13726" x="2959100" y="2794000"/>
          <p14:tracePt t="13742" x="2959100" y="2813050"/>
          <p14:tracePt t="13750" x="2959100" y="2825750"/>
          <p14:tracePt t="13767" x="2952750" y="2851150"/>
          <p14:tracePt t="13783" x="2946400" y="2870200"/>
          <p14:tracePt t="13800" x="2946400" y="2901950"/>
          <p14:tracePt t="13816" x="2940050" y="2927350"/>
          <p14:tracePt t="13833" x="2940050" y="2946400"/>
          <p14:tracePt t="13851" x="2940050" y="2965450"/>
          <p14:tracePt t="13866" x="2927350" y="2984500"/>
          <p14:tracePt t="13883" x="2927350" y="3028950"/>
          <p14:tracePt t="13901" x="2921000" y="3048000"/>
          <p14:tracePt t="13917" x="2921000" y="3073400"/>
          <p14:tracePt t="13933" x="2921000" y="3098800"/>
          <p14:tracePt t="13950" x="2914650" y="3111500"/>
          <p14:tracePt t="13968" x="2914650" y="3124200"/>
          <p14:tracePt t="13983" x="2914650" y="3136900"/>
          <p14:tracePt t="14000" x="2914650" y="3143250"/>
          <p14:tracePt t="14016" x="2914650" y="3155950"/>
          <p14:tracePt t="14422" x="2908300" y="3162300"/>
          <p14:tracePt t="14790" x="2908300" y="3149600"/>
          <p14:tracePt t="14807" x="2914650" y="3143250"/>
          <p14:tracePt t="14815" x="2914650" y="3136900"/>
          <p14:tracePt t="14830" x="2927350" y="3124200"/>
          <p14:tracePt t="14840" x="2927350" y="3117850"/>
          <p14:tracePt t="14856" x="2927350" y="3098800"/>
          <p14:tracePt t="14867" x="2946400" y="3086100"/>
          <p14:tracePt t="14883" x="2959100" y="3067050"/>
          <p14:tracePt t="14900" x="2990850" y="3035300"/>
          <p14:tracePt t="14916" x="3022600" y="3009900"/>
          <p14:tracePt t="14933" x="3028950" y="2990850"/>
          <p14:tracePt t="14951" x="3048000" y="2971800"/>
          <p14:tracePt t="14966" x="3067050" y="2959100"/>
          <p14:tracePt t="14982" x="3079750" y="2946400"/>
          <p14:tracePt t="14999" x="3098800" y="2933700"/>
          <p14:tracePt t="15016" x="3117850" y="2914650"/>
          <p14:tracePt t="15032" x="3143250" y="2901950"/>
          <p14:tracePt t="15049" x="3168650" y="2882900"/>
          <p14:tracePt t="15067" x="3194050" y="2876550"/>
          <p14:tracePt t="15083" x="3219450" y="2863850"/>
          <p14:tracePt t="15099" x="3251200" y="2832100"/>
          <p14:tracePt t="15115" x="3270250" y="2819400"/>
          <p14:tracePt t="15132" x="3276600" y="2806700"/>
          <p14:tracePt t="15149" x="3295650" y="2794000"/>
          <p14:tracePt t="15165" x="3308350" y="2781300"/>
          <p14:tracePt t="15183" x="3321050" y="2768600"/>
          <p14:tracePt t="15199" x="3327400" y="2755900"/>
          <p14:tracePt t="15216" x="3333750" y="2749550"/>
          <p14:tracePt t="15223" x="3346450" y="2736850"/>
          <p14:tracePt t="15233" x="3346450" y="2730500"/>
          <p14:tracePt t="15250" x="3352800" y="2711450"/>
          <p14:tracePt t="15265" x="3365500" y="2692400"/>
          <p14:tracePt t="15283" x="3371850" y="2673350"/>
          <p14:tracePt t="15299" x="3384550" y="2667000"/>
          <p14:tracePt t="15315" x="3390900" y="2647950"/>
          <p14:tracePt t="15332" x="3390900" y="2641600"/>
          <p14:tracePt t="15365" x="3403600" y="2628900"/>
          <p14:tracePt t="15472" x="3403600" y="2622550"/>
          <p14:tracePt t="15495" x="3397250" y="2622550"/>
          <p14:tracePt t="15510" x="3384550" y="2622550"/>
          <p14:tracePt t="15519" x="3371850" y="2628900"/>
          <p14:tracePt t="15534" x="3359150" y="2641600"/>
          <p14:tracePt t="15548" x="3333750" y="2660650"/>
          <p14:tracePt t="15565" x="3302000" y="2679700"/>
          <p14:tracePt t="15581" x="3251200" y="2698750"/>
          <p14:tracePt t="15598" x="3225800" y="2724150"/>
          <p14:tracePt t="15615" x="3200400" y="2755900"/>
          <p14:tracePt t="15632" x="3168650" y="2768600"/>
          <p14:tracePt t="15648" x="3124200" y="2800350"/>
          <p14:tracePt t="15665" x="3086100" y="2825750"/>
          <p14:tracePt t="15683" x="3041650" y="2844800"/>
          <p14:tracePt t="15699" x="3009900" y="2863850"/>
          <p14:tracePt t="15716" x="2984500" y="2863850"/>
          <p14:tracePt t="15732" x="2946400" y="2889250"/>
          <p14:tracePt t="15749" x="2914650" y="2889250"/>
          <p14:tracePt t="15765" x="2876550" y="2901950"/>
          <p14:tracePt t="15782" x="2832100" y="2908300"/>
          <p14:tracePt t="15798" x="2806700" y="2908300"/>
          <p14:tracePt t="15815" x="2774950" y="2908300"/>
          <p14:tracePt t="15833" x="2755900" y="2921000"/>
          <p14:tracePt t="15849" x="2749550" y="2921000"/>
          <p14:tracePt t="15865" x="2736850" y="2921000"/>
          <p14:tracePt t="15903" x="2730500" y="2927350"/>
          <p14:tracePt t="16015" x="2730500" y="2914650"/>
          <p14:tracePt t="16033" x="2730500" y="2901950"/>
          <p14:tracePt t="16039" x="2749550" y="2889250"/>
          <p14:tracePt t="16048" x="2755900" y="2876550"/>
          <p14:tracePt t="16065" x="2774950" y="2857500"/>
          <p14:tracePt t="16081" x="2781300" y="2844800"/>
          <p14:tracePt t="16098" x="2794000" y="2832100"/>
          <p14:tracePt t="16132" x="2819400" y="2832100"/>
          <p14:tracePt t="16148" x="2832100" y="2832100"/>
          <p14:tracePt t="16165" x="2851150" y="2832100"/>
          <p14:tracePt t="16181" x="2870200" y="2844800"/>
          <p14:tracePt t="16199" x="2882900" y="2851150"/>
          <p14:tracePt t="16215" x="2901950" y="2863850"/>
          <p14:tracePt t="16222" x="2908300" y="2870200"/>
          <p14:tracePt t="16238" x="2914650" y="2876550"/>
          <p14:tracePt t="16256" x="2921000" y="2882900"/>
          <p14:tracePt t="16265" x="2927350" y="2889250"/>
          <p14:tracePt t="16305" x="2933700" y="2895600"/>
          <p14:tracePt t="16327" x="2933700" y="2901950"/>
          <p14:tracePt t="16352" x="2940050" y="2901950"/>
          <p14:tracePt t="16366" x="2940050" y="2908300"/>
          <p14:tracePt t="16414" x="2940050" y="2914650"/>
          <p14:tracePt t="16424" x="2940050" y="2927350"/>
          <p14:tracePt t="16431" x="2946400" y="2933700"/>
          <p14:tracePt t="16591" x="2952750" y="2940050"/>
          <p14:tracePt t="16608" x="2959100" y="2946400"/>
          <p14:tracePt t="16623" x="2965450" y="2946400"/>
          <p14:tracePt t="16814" x="2978150" y="2959100"/>
          <p14:tracePt t="16823" x="2984500" y="2965450"/>
          <p14:tracePt t="16837" x="2990850" y="2971800"/>
          <p14:tracePt t="16856" x="3003550" y="2971800"/>
          <p14:tracePt t="16864" x="3009900" y="2978150"/>
          <p14:tracePt t="16881" x="3022600" y="2984500"/>
          <p14:tracePt t="16914" x="3022600" y="2990850"/>
          <p14:tracePt t="17031" x="3035300" y="2990850"/>
          <p14:tracePt t="17232" x="3048000" y="3003550"/>
          <p14:tracePt t="17238" x="3054350" y="3009900"/>
          <p14:tracePt t="17248" x="3067050" y="3016250"/>
          <p14:tracePt t="17264" x="3086100" y="3035300"/>
          <p14:tracePt t="17280" x="3105150" y="3054350"/>
          <p14:tracePt t="17297" x="3124200" y="3073400"/>
          <p14:tracePt t="17314" x="3124200" y="3079750"/>
          <p14:tracePt t="17376" x="3130550" y="3079750"/>
          <p14:tracePt t="17576" x="3136900" y="3086100"/>
          <p14:tracePt t="17599" x="3149600" y="3098800"/>
          <p14:tracePt t="17607" x="3155950" y="3105150"/>
          <p14:tracePt t="17614" x="3168650" y="3111500"/>
          <p14:tracePt t="17630" x="3194050" y="3124200"/>
          <p14:tracePt t="17647" x="3225800" y="3130550"/>
          <p14:tracePt t="17664" x="3257550" y="3143250"/>
          <p14:tracePt t="17681" x="3295650" y="3149600"/>
          <p14:tracePt t="17697" x="3314700" y="3149600"/>
          <p14:tracePt t="17716" x="3346450" y="3162300"/>
          <p14:tracePt t="17727" x="3359150" y="3168650"/>
          <p14:tracePt t="17736" x="3371850" y="3168650"/>
          <p14:tracePt t="17748" x="3378200" y="3168650"/>
          <p14:tracePt t="17763" x="3403600" y="3168650"/>
          <p14:tracePt t="17780" x="3429000" y="3168650"/>
          <p14:tracePt t="17796" x="3448050" y="3168650"/>
          <p14:tracePt t="17813" x="3479800" y="3168650"/>
          <p14:tracePt t="17830" x="3486150" y="3168650"/>
          <p14:tracePt t="17846" x="3498850" y="3168650"/>
          <p14:tracePt t="17885" x="3511550" y="3168650"/>
          <p14:tracePt t="17937" x="3517900" y="3168650"/>
          <p14:tracePt t="17974" x="3530600" y="3168650"/>
          <p14:tracePt t="17983" x="3536950" y="3168650"/>
          <p14:tracePt t="18014" x="3549650" y="3168650"/>
          <p14:tracePt t="18032" x="3556000" y="3168650"/>
          <p14:tracePt t="18038" x="3562350" y="3168650"/>
          <p14:tracePt t="18048" x="3568700" y="3168650"/>
          <p14:tracePt t="18063" x="3594100" y="3162300"/>
          <p14:tracePt t="18080" x="3606800" y="3155950"/>
          <p14:tracePt t="18097" x="3638550" y="3155950"/>
          <p14:tracePt t="18113" x="3651250" y="3155950"/>
          <p14:tracePt t="18130" x="3683000" y="3149600"/>
          <p14:tracePt t="18147" x="3689350" y="3149600"/>
          <p14:tracePt t="18163" x="3714750" y="3149600"/>
          <p14:tracePt t="18180" x="3733800" y="3143250"/>
          <p14:tracePt t="18197" x="3733800" y="3136900"/>
          <p14:tracePt t="18213" x="3740150" y="3136900"/>
          <p14:tracePt t="18248" x="3746500" y="3136900"/>
          <p14:tracePt t="18263" x="3752850" y="3130550"/>
          <p14:tracePt t="18280" x="3765550" y="3130550"/>
          <p14:tracePt t="18296" x="3778250" y="3117850"/>
          <p14:tracePt t="18313" x="3790950" y="3111500"/>
          <p14:tracePt t="18331" x="3810000" y="3092450"/>
          <p14:tracePt t="18347" x="3835400" y="3067050"/>
          <p14:tracePt t="18364" x="3854450" y="3035300"/>
          <p14:tracePt t="18381" x="3854450" y="3016250"/>
          <p14:tracePt t="18396" x="3854450" y="3003550"/>
          <p14:tracePt t="18413" x="3854450" y="2997200"/>
          <p14:tracePt t="18429" x="3854450" y="2984500"/>
          <p14:tracePt t="18447" x="3848100" y="2965450"/>
          <p14:tracePt t="18463" x="3797300" y="2940050"/>
          <p14:tracePt t="18481" x="3733800" y="2908300"/>
          <p14:tracePt t="18497" x="3683000" y="2889250"/>
          <p14:tracePt t="18513" x="3619500" y="2876550"/>
          <p14:tracePt t="18532" x="3581400" y="2876550"/>
          <p14:tracePt t="18547" x="3530600" y="2876550"/>
          <p14:tracePt t="18563" x="3479800" y="2863850"/>
          <p14:tracePt t="18580" x="3397250" y="2857500"/>
          <p14:tracePt t="18597" x="3365500" y="2857500"/>
          <p14:tracePt t="18613" x="3333750" y="2857500"/>
          <p14:tracePt t="18630" x="3327400" y="2857500"/>
          <p14:tracePt t="18646" x="3314700" y="2857500"/>
          <p14:tracePt t="18769" x="3308350" y="2851150"/>
          <p14:tracePt t="18784" x="3308350" y="2844800"/>
          <p14:tracePt t="18791" x="3308350" y="2832100"/>
          <p14:tracePt t="18798" x="3308350" y="2825750"/>
          <p14:tracePt t="18813" x="3327400" y="2806700"/>
          <p14:tracePt t="18829" x="3346450" y="2787650"/>
          <p14:tracePt t="18846" x="3365500" y="2755900"/>
          <p14:tracePt t="18862" x="3378200" y="2717800"/>
          <p14:tracePt t="18879" x="3384550" y="2679700"/>
          <p14:tracePt t="18896" x="3384550" y="2654300"/>
          <p14:tracePt t="18912" x="3384550" y="2597150"/>
          <p14:tracePt t="18929" x="3384550" y="2533650"/>
          <p14:tracePt t="18945" x="3327400" y="2432050"/>
          <p14:tracePt t="18962" x="3276600" y="2387600"/>
          <p14:tracePt t="18979" x="3181350" y="2311400"/>
          <p14:tracePt t="18996" x="3105150" y="2260600"/>
          <p14:tracePt t="19012" x="3016250" y="2216150"/>
          <p14:tracePt t="19029" x="2927350" y="2184400"/>
          <p14:tracePt t="19045" x="2844800" y="2146300"/>
          <p14:tracePt t="19062" x="2768600" y="2127250"/>
          <p14:tracePt t="19079" x="2730500" y="2114550"/>
          <p14:tracePt t="19095" x="2686050" y="2114550"/>
          <p14:tracePt t="19112" x="2654300" y="2114550"/>
          <p14:tracePt t="19129" x="2616200" y="2114550"/>
          <p14:tracePt t="19145" x="2565400" y="2114550"/>
          <p14:tracePt t="19162" x="2514600" y="2120900"/>
          <p14:tracePt t="19179" x="2432050" y="2152650"/>
          <p14:tracePt t="19195" x="2374900" y="2178050"/>
          <p14:tracePt t="19213" x="2330450" y="2216150"/>
          <p14:tracePt t="19230" x="2305050" y="2247900"/>
          <p14:tracePt t="19246" x="2254250" y="2298700"/>
          <p14:tracePt t="19262" x="2254250" y="2324100"/>
          <p14:tracePt t="19279" x="2254250" y="2355850"/>
          <p14:tracePt t="19295" x="2254250" y="2393950"/>
          <p14:tracePt t="19313" x="2254250" y="2413000"/>
          <p14:tracePt t="19329" x="2254250" y="2432050"/>
          <p14:tracePt t="19345" x="2254250" y="2444750"/>
          <p14:tracePt t="19362" x="2266950" y="2463800"/>
          <p14:tracePt t="19379" x="2273300" y="2476500"/>
          <p14:tracePt t="19395" x="2292350" y="2508250"/>
          <p14:tracePt t="19412" x="2298700" y="2514600"/>
          <p14:tracePt t="19429" x="2311400" y="2527300"/>
          <p14:tracePt t="19445" x="2311400" y="2540000"/>
          <p14:tracePt t="19462" x="2330450" y="2559050"/>
          <p14:tracePt t="19478" x="2336800" y="2571750"/>
          <p14:tracePt t="19496" x="2349500" y="2597150"/>
          <p14:tracePt t="19512" x="2362200" y="2616200"/>
          <p14:tracePt t="19529" x="2381250" y="2647950"/>
          <p14:tracePt t="19545" x="2413000" y="2686050"/>
          <p14:tracePt t="19562" x="2432050" y="2717800"/>
          <p14:tracePt t="19579" x="2457450" y="2743200"/>
          <p14:tracePt t="19595" x="2489200" y="2781300"/>
          <p14:tracePt t="19612" x="2514600" y="2800350"/>
          <p14:tracePt t="19628" x="2527300" y="2813050"/>
          <p14:tracePt t="19645" x="2552700" y="2832100"/>
          <p14:tracePt t="19662" x="2584450" y="2851150"/>
          <p14:tracePt t="19678" x="2622550" y="2870200"/>
          <p14:tracePt t="19695" x="2660650" y="2876550"/>
          <p14:tracePt t="19712" x="2705100" y="2876550"/>
          <p14:tracePt t="19717" x="2736850" y="2895600"/>
          <p14:tracePt t="19728" x="2755900" y="2895600"/>
          <p14:tracePt t="19746" x="2819400" y="2895600"/>
          <p14:tracePt t="19762" x="2863850" y="2895600"/>
          <p14:tracePt t="19779" x="2965450" y="2895600"/>
          <p14:tracePt t="19795" x="3111500" y="2844800"/>
          <p14:tracePt t="19812" x="3213100" y="2794000"/>
          <p14:tracePt t="19828" x="3302000" y="2730500"/>
          <p14:tracePt t="19845" x="3359150" y="2686050"/>
          <p14:tracePt t="19862" x="3378200" y="2647950"/>
          <p14:tracePt t="19878" x="3384550" y="2609850"/>
          <p14:tracePt t="19895" x="3384550" y="2546350"/>
          <p14:tracePt t="19912" x="3384550" y="2482850"/>
          <p14:tracePt t="19928" x="3384550" y="2457450"/>
          <p14:tracePt t="19945" x="3359150" y="2406650"/>
          <p14:tracePt t="19961" x="3340100" y="2374900"/>
          <p14:tracePt t="19980" x="3302000" y="2317750"/>
          <p14:tracePt t="19997" x="3270250" y="2286000"/>
          <p14:tracePt t="20011" x="3225800" y="2241550"/>
          <p14:tracePt t="20028" x="3206750" y="2222500"/>
          <p14:tracePt t="20045" x="3194050" y="2209800"/>
          <p14:tracePt t="20063" x="3181350" y="2203450"/>
          <p14:tracePt t="20079" x="3155950" y="2190750"/>
          <p14:tracePt t="20095" x="3143250" y="2184400"/>
          <p14:tracePt t="20113" x="3111500" y="2165350"/>
          <p14:tracePt t="20129" x="3067050" y="2146300"/>
          <p14:tracePt t="20145" x="3016250" y="2139950"/>
          <p14:tracePt t="20161" x="2965450" y="2120900"/>
          <p14:tracePt t="20179" x="2933700" y="2101850"/>
          <p14:tracePt t="20195" x="2889250" y="2095500"/>
          <p14:tracePt t="20212" x="2857500" y="2082800"/>
          <p14:tracePt t="20228" x="2838450" y="2082800"/>
          <p14:tracePt t="20246" x="2819400" y="2082800"/>
          <p14:tracePt t="20261" x="2806700" y="2082800"/>
          <p14:tracePt t="20278" x="2781300" y="2082800"/>
          <p14:tracePt t="20295" x="2749550" y="2082800"/>
          <p14:tracePt t="20311" x="2705100" y="2082800"/>
          <p14:tracePt t="20328" x="2667000" y="2082800"/>
          <p14:tracePt t="20344" x="2616200" y="2095500"/>
          <p14:tracePt t="20361" x="2559050" y="2127250"/>
          <p14:tracePt t="20378" x="2501900" y="2152650"/>
          <p14:tracePt t="20395" x="2457450" y="2171700"/>
          <p14:tracePt t="20411" x="2393950" y="2190750"/>
          <p14:tracePt t="20428" x="2343150" y="2222500"/>
          <p14:tracePt t="20444" x="2324100" y="2254250"/>
          <p14:tracePt t="20461" x="2305050" y="2292350"/>
          <p14:tracePt t="20478" x="2305050" y="2324100"/>
          <p14:tracePt t="20494" x="2279650" y="2349500"/>
          <p14:tracePt t="20511" x="2273300" y="2393950"/>
          <p14:tracePt t="20528" x="2266950" y="2419350"/>
          <p14:tracePt t="20546" x="2266950" y="2451100"/>
          <p14:tracePt t="20562" x="2266950" y="2508250"/>
          <p14:tracePt t="20579" x="2266950" y="2559050"/>
          <p14:tracePt t="20595" x="2266950" y="2616200"/>
          <p14:tracePt t="20611" x="2292350" y="2679700"/>
          <p14:tracePt t="20627" x="2311400" y="2711450"/>
          <p14:tracePt t="20644" x="2330450" y="2749550"/>
          <p14:tracePt t="20661" x="2362200" y="2787650"/>
          <p14:tracePt t="20678" x="2387600" y="2813050"/>
          <p14:tracePt t="20694" x="2406650" y="2825750"/>
          <p14:tracePt t="20711" x="2419350" y="2832100"/>
          <p14:tracePt t="20728" x="2451100" y="2844800"/>
          <p14:tracePt t="20736" x="2457450" y="2844800"/>
          <p14:tracePt t="20745" x="2470150" y="2844800"/>
          <p14:tracePt t="20761" x="2501900" y="2851150"/>
          <p14:tracePt t="20778" x="2533650" y="2851150"/>
          <p14:tracePt t="20796" x="2571750" y="2863850"/>
          <p14:tracePt t="20812" x="2597150" y="2863850"/>
          <p14:tracePt t="20828" x="2654300" y="2863850"/>
          <p14:tracePt t="20844" x="2705100" y="2863850"/>
          <p14:tracePt t="20861" x="2755900" y="2863850"/>
          <p14:tracePt t="20877" x="2800350" y="2863850"/>
          <p14:tracePt t="20894" x="2832100" y="2863850"/>
          <p14:tracePt t="20911" x="2870200" y="2851150"/>
          <p14:tracePt t="20927" x="2876550" y="2851150"/>
          <p14:tracePt t="20944" x="2889250" y="2844800"/>
          <p14:tracePt t="20961" x="2921000" y="2825750"/>
          <p14:tracePt t="20980" x="2952750" y="2806700"/>
          <p14:tracePt t="20996" x="2971800" y="2800350"/>
          <p14:tracePt t="21011" x="2978150" y="2800350"/>
          <p14:tracePt t="21028" x="2990850" y="2781300"/>
          <p14:tracePt t="21044" x="3003550" y="2768600"/>
          <p14:tracePt t="21062" x="3009900" y="2749550"/>
          <p14:tracePt t="21078" x="3009900" y="2711450"/>
          <p14:tracePt t="21095" x="3009900" y="2673350"/>
          <p14:tracePt t="21111" x="3009900" y="2628900"/>
          <p14:tracePt t="21128" x="3009900" y="2597150"/>
          <p14:tracePt t="21144" x="3009900" y="2565400"/>
          <p14:tracePt t="21161" x="3009900" y="2533650"/>
          <p14:tracePt t="21177" x="3009900" y="2508250"/>
          <p14:tracePt t="21195" x="3009900" y="2476500"/>
          <p14:tracePt t="21211" x="3003550" y="2451100"/>
          <p14:tracePt t="21228" x="3003550" y="2425700"/>
          <p14:tracePt t="21244" x="3003550" y="2400300"/>
          <p14:tracePt t="21261" x="2990850" y="2387600"/>
          <p14:tracePt t="21278" x="2984500" y="2368550"/>
          <p14:tracePt t="21294" x="2978150" y="2355850"/>
          <p14:tracePt t="21312" x="2971800" y="2343150"/>
          <p14:tracePt t="21328" x="2959100" y="2330450"/>
          <p14:tracePt t="21344" x="2952750" y="2317750"/>
          <p14:tracePt t="21361" x="2940050" y="2305050"/>
          <p14:tracePt t="21380" x="2921000" y="2292350"/>
          <p14:tracePt t="21394" x="2901950" y="2273300"/>
          <p14:tracePt t="21412" x="2895600" y="2266950"/>
          <p14:tracePt t="21427" x="2838450" y="2260600"/>
          <p14:tracePt t="21444" x="2819400" y="2254250"/>
          <p14:tracePt t="21460" x="2794000" y="2254250"/>
          <p14:tracePt t="21477" x="2762250" y="2247900"/>
          <p14:tracePt t="21494" x="2736850" y="2247900"/>
          <p14:tracePt t="21510" x="2698750" y="2247900"/>
          <p14:tracePt t="21528" x="2654300" y="2247900"/>
          <p14:tracePt t="21544" x="2622550" y="2247900"/>
          <p14:tracePt t="21560" x="2584450" y="2247900"/>
          <p14:tracePt t="21577" x="2540000" y="2247900"/>
          <p14:tracePt t="21594" x="2495550" y="2247900"/>
          <p14:tracePt t="21611" x="2432050" y="2247900"/>
          <p14:tracePt t="21627" x="2362200" y="2254250"/>
          <p14:tracePt t="21643" x="2311400" y="2273300"/>
          <p14:tracePt t="21660" x="2273300" y="2286000"/>
          <p14:tracePt t="21677" x="2235200" y="2311400"/>
          <p14:tracePt t="21693" x="2209800" y="2330450"/>
          <p14:tracePt t="21710" x="2178050" y="2349500"/>
          <p14:tracePt t="21727" x="2171700" y="2368550"/>
          <p14:tracePt t="21734" x="2159000" y="2381250"/>
          <p14:tracePt t="21745" x="2152650" y="2393950"/>
          <p14:tracePt t="21760" x="2152650" y="2406650"/>
          <p14:tracePt t="21777" x="2152650" y="2413000"/>
          <p14:tracePt t="21793" x="2152650" y="2419350"/>
          <p14:tracePt t="21812" x="2152650" y="2425700"/>
          <p14:tracePt t="21827" x="2152650" y="2438400"/>
          <p14:tracePt t="21844" x="2152650" y="2457450"/>
          <p14:tracePt t="21860" x="2152650" y="2463800"/>
          <p14:tracePt t="21877" x="2152650" y="2476500"/>
          <p14:tracePt t="21893" x="2165350" y="2489200"/>
          <p14:tracePt t="21910" x="2184400" y="2501900"/>
          <p14:tracePt t="21927" x="2190750" y="2508250"/>
          <p14:tracePt t="21960" x="2197100" y="2514600"/>
          <p14:tracePt t="21976" x="2203450" y="2527300"/>
          <p14:tracePt t="21996" x="2209800" y="2552700"/>
          <p14:tracePt t="22011" x="2222500" y="2571750"/>
          <p14:tracePt t="22027" x="2228850" y="2584450"/>
          <p14:tracePt t="22043" x="2241550" y="2609850"/>
          <p14:tracePt t="22062" x="2241550" y="2628900"/>
          <p14:tracePt t="22076" x="2247900" y="2628900"/>
          <p14:tracePt t="22093" x="2247900" y="2635250"/>
          <p14:tracePt t="22128" x="2260600" y="2647950"/>
          <p14:tracePt t="22166" x="2266950" y="2647950"/>
          <p14:tracePt t="22199" x="2279650" y="2654300"/>
          <p14:tracePt t="22218" x="2286000" y="2654300"/>
          <p14:tracePt t="22703" x="2298700" y="2654300"/>
          <p14:tracePt t="22710" x="2305050" y="2654300"/>
          <p14:tracePt t="22721" x="2317750" y="2654300"/>
          <p14:tracePt t="22727" x="2330450" y="2654300"/>
          <p14:tracePt t="22743" x="2374900" y="2667000"/>
          <p14:tracePt t="22759" x="2393950" y="2673350"/>
          <p14:tracePt t="22778" x="2413000" y="2686050"/>
          <p14:tracePt t="22792" x="2425700" y="2686050"/>
          <p14:tracePt t="22809" x="2432050" y="2692400"/>
          <p14:tracePt t="22827" x="2457450" y="2705100"/>
          <p14:tracePt t="22844" x="2470150" y="2711450"/>
          <p14:tracePt t="22859" x="2482850" y="2711450"/>
          <p14:tracePt t="22876" x="2482850" y="2717800"/>
          <p14:tracePt t="23416" x="2482850" y="2724150"/>
          <p14:tracePt t="23432" x="2482850" y="2736850"/>
          <p14:tracePt t="23438" x="2489200" y="2736850"/>
          <p14:tracePt t="23449" x="2501900" y="2743200"/>
          <p14:tracePt t="23467" x="2508250" y="2755900"/>
          <p14:tracePt t="23492" x="2520950" y="2762250"/>
          <p14:tracePt t="23525" x="2533650" y="2762250"/>
          <p14:tracePt t="23544" x="2546350" y="2762250"/>
          <p14:tracePt t="23559" x="2559050" y="2768600"/>
          <p14:tracePt t="23576" x="2571750" y="2774950"/>
          <p14:tracePt t="23593" x="2584450" y="2781300"/>
          <p14:tracePt t="23610" x="2590800" y="2781300"/>
          <p14:tracePt t="23655" x="2597150" y="2781300"/>
          <p14:tracePt t="23687" x="2603500" y="2781300"/>
          <p14:tracePt t="23736" x="2609850" y="2787650"/>
          <p14:tracePt t="23742" x="2616200" y="2787650"/>
          <p14:tracePt t="23750" x="2622550" y="2794000"/>
          <p14:tracePt t="23766" x="2622550" y="2800350"/>
          <p14:tracePt t="23776" x="2622550" y="2806700"/>
          <p14:tracePt t="23793" x="2641600" y="2838450"/>
          <p14:tracePt t="23808" x="2647950" y="2857500"/>
          <p14:tracePt t="23825" x="2647950" y="2870200"/>
          <p14:tracePt t="23842" x="2647950" y="2876550"/>
          <p14:tracePt t="24095" x="2647950" y="2870200"/>
          <p14:tracePt t="24110" x="2647950" y="2851150"/>
          <p14:tracePt t="24118" x="2647950" y="2844800"/>
          <p14:tracePt t="24128" x="2647950" y="2838450"/>
          <p14:tracePt t="24141" x="2660650" y="2819400"/>
          <p14:tracePt t="24158" x="2660650" y="2800350"/>
          <p14:tracePt t="24175" x="2660650" y="2781300"/>
          <p14:tracePt t="24488" x="2660650" y="2768600"/>
          <p14:tracePt t="24599" x="2660650" y="2762250"/>
          <p14:tracePt t="24608" x="2660650" y="2755900"/>
          <p14:tracePt t="25070" x="2654300" y="2755900"/>
          <p14:tracePt t="25088" x="2647950" y="2749550"/>
          <p14:tracePt t="25768" x="2641600" y="2743200"/>
          <p14:tracePt t="25823" x="2628900" y="2730500"/>
          <p14:tracePt t="25887" x="2622550" y="2717800"/>
          <p14:tracePt t="26253" x="2622550" y="2711450"/>
          <p14:tracePt t="26280" x="2622550" y="2705100"/>
          <p14:tracePt t="26293" x="2616200" y="2698750"/>
          <p14:tracePt t="26325" x="2609850" y="2686050"/>
          <p14:tracePt t="29253" x="2603500" y="2686050"/>
          <p14:tracePt t="29273" x="2597150" y="2686050"/>
          <p14:tracePt t="29279" x="2590800" y="2679700"/>
          <p14:tracePt t="29295" x="2584450" y="2673350"/>
          <p14:tracePt t="29343" x="2578100" y="2673350"/>
          <p14:tracePt t="29655" x="2571750" y="2673350"/>
          <p14:tracePt t="30720" x="2584450" y="2673350"/>
          <p14:tracePt t="30734" x="2597150" y="2679700"/>
          <p14:tracePt t="30743" x="2603500" y="2686050"/>
          <p14:tracePt t="30753" x="2609850" y="2692400"/>
          <p14:tracePt t="30777" x="2616200" y="2698750"/>
          <p14:tracePt t="30786" x="2622550" y="2705100"/>
          <p14:tracePt t="30803" x="2628900" y="2711450"/>
          <p14:tracePt t="30822" x="2635250" y="2711450"/>
          <p14:tracePt t="30836" x="2635250" y="2717800"/>
          <p14:tracePt t="30854" x="2641600" y="2724150"/>
          <p14:tracePt t="30894" x="2647950" y="2730500"/>
          <p14:tracePt t="31054" x="2654300" y="2736850"/>
          <p14:tracePt t="31438" x="2673350" y="2736850"/>
          <p14:tracePt t="31453" x="2679700" y="2736850"/>
          <p14:tracePt t="31462" x="2686050" y="2743200"/>
          <p14:tracePt t="31478" x="2698750" y="2755900"/>
          <p14:tracePt t="31495" x="2711450" y="2768600"/>
          <p14:tracePt t="31502" x="2717800" y="2774950"/>
          <p14:tracePt t="31519" x="2717800" y="2781300"/>
          <p14:tracePt t="31535" x="2730500" y="2800350"/>
          <p14:tracePt t="31553" x="2736850" y="2806700"/>
          <p14:tracePt t="31568" x="2736850" y="2819400"/>
          <p14:tracePt t="31585" x="2743200" y="2825750"/>
          <p14:tracePt t="31603" x="2755900" y="2832100"/>
          <p14:tracePt t="31620" x="2755900" y="2838450"/>
          <p14:tracePt t="31635" x="2755900" y="2863850"/>
          <p14:tracePt t="31652" x="2762250" y="2870200"/>
          <p14:tracePt t="31809" x="2768600" y="2870200"/>
          <p14:tracePt t="31825" x="2774950" y="2870200"/>
          <p14:tracePt t="31839" x="2787650" y="2870200"/>
          <p14:tracePt t="31847" x="2800350" y="2863850"/>
          <p14:tracePt t="31861" x="2806700" y="2863850"/>
          <p14:tracePt t="31872" x="2813050" y="2857500"/>
          <p14:tracePt t="31885" x="2819400" y="2857500"/>
          <p14:tracePt t="31902" x="2832100" y="2851150"/>
          <p14:tracePt t="31918" x="2838450" y="2844800"/>
          <p14:tracePt t="31952" x="2844800" y="2844800"/>
          <p14:tracePt t="32026" x="2851150" y="2838450"/>
          <p14:tracePt t="32273" x="2863850" y="2838450"/>
          <p14:tracePt t="32286" x="2876550" y="2838450"/>
          <p14:tracePt t="32295" x="2895600" y="2838450"/>
          <p14:tracePt t="32302" x="2921000" y="2838450"/>
          <p14:tracePt t="32318" x="2959100" y="2838450"/>
          <p14:tracePt t="32335" x="3009900" y="2838450"/>
          <p14:tracePt t="32351" x="3048000" y="2838450"/>
          <p14:tracePt t="32368" x="3079750" y="2838450"/>
          <p14:tracePt t="32385" x="3124200" y="2838450"/>
          <p14:tracePt t="32401" x="3162300" y="2838450"/>
          <p14:tracePt t="32419" x="3206750" y="2838450"/>
          <p14:tracePt t="32435" x="3251200" y="2838450"/>
          <p14:tracePt t="32452" x="3333750" y="2800350"/>
          <p14:tracePt t="32468" x="3359150" y="2794000"/>
          <p14:tracePt t="32484" x="3409950" y="2755900"/>
          <p14:tracePt t="32501" x="3441700" y="2736850"/>
          <p14:tracePt t="32518" x="3486150" y="2711450"/>
          <p14:tracePt t="32535" x="3505200" y="2692400"/>
          <p14:tracePt t="32551" x="3549650" y="2667000"/>
          <p14:tracePt t="32568" x="3562350" y="2647950"/>
          <p14:tracePt t="32584" x="3575050" y="2635250"/>
          <p14:tracePt t="32601" x="3594100" y="2609850"/>
          <p14:tracePt t="32618" x="3625850" y="2565400"/>
          <p14:tracePt t="32636" x="3657600" y="2533650"/>
          <p14:tracePt t="32651" x="3689350" y="2482850"/>
          <p14:tracePt t="32668" x="3708400" y="2463800"/>
          <p14:tracePt t="32684" x="3714750" y="2451100"/>
          <p14:tracePt t="32702" x="3727450" y="2444750"/>
          <p14:tracePt t="32718" x="3733800" y="2438400"/>
          <p14:tracePt t="32735" x="3746500" y="2425700"/>
          <p14:tracePt t="32752" x="3759200" y="2406650"/>
          <p14:tracePt t="32768" x="3778250" y="2393950"/>
          <p14:tracePt t="32774" x="3790950" y="2393950"/>
          <p14:tracePt t="32784" x="3803650" y="2381250"/>
          <p14:tracePt t="32802" x="3867150" y="2374900"/>
          <p14:tracePt t="32818" x="3968750" y="2355850"/>
          <p14:tracePt t="32835" x="4108450" y="2355850"/>
          <p14:tracePt t="32851" x="4375150" y="2355850"/>
          <p14:tracePt t="32868" x="4565650" y="2355850"/>
          <p14:tracePt t="32885" x="4756150" y="2355850"/>
          <p14:tracePt t="32901" x="4959350" y="2355850"/>
          <p14:tracePt t="32917" x="5149850" y="2355850"/>
          <p14:tracePt t="32934" x="5327650" y="2355850"/>
          <p14:tracePt t="32951" x="5467350" y="2355850"/>
          <p14:tracePt t="32967" x="5568950" y="2355850"/>
          <p14:tracePt t="32984" x="5683250" y="2355850"/>
          <p14:tracePt t="33001" x="5822950" y="2355850"/>
          <p14:tracePt t="33017" x="5962650" y="2355850"/>
          <p14:tracePt t="33035" x="6108700" y="2355850"/>
          <p14:tracePt t="33051" x="6248400" y="2355850"/>
          <p14:tracePt t="33067" x="6438900" y="2355850"/>
          <p14:tracePt t="33084" x="6553200" y="2355850"/>
          <p14:tracePt t="33101" x="6635750" y="2355850"/>
          <p14:tracePt t="33117" x="6724650" y="2355850"/>
          <p14:tracePt t="33134" x="6838950" y="2355850"/>
          <p14:tracePt t="33151" x="6953250" y="2355850"/>
          <p14:tracePt t="33168" x="7061200" y="2355850"/>
          <p14:tracePt t="33184" x="7188200" y="2381250"/>
          <p14:tracePt t="33202" x="7308850" y="2387600"/>
          <p14:tracePt t="33217" x="7416800" y="2406650"/>
          <p14:tracePt t="33234" x="7512050" y="2432050"/>
          <p14:tracePt t="33252" x="7620000" y="2470150"/>
          <p14:tracePt t="33268" x="7810500" y="2527300"/>
          <p14:tracePt t="33284" x="7931150" y="2578100"/>
          <p14:tracePt t="33301" x="8013700" y="2603500"/>
          <p14:tracePt t="33317" x="8128000" y="2628900"/>
          <p14:tracePt t="33334" x="8210550" y="2654300"/>
          <p14:tracePt t="33350" x="8267700" y="2660650"/>
          <p14:tracePt t="33367" x="8312150" y="2679700"/>
          <p14:tracePt t="33384" x="8350250" y="2698750"/>
          <p14:tracePt t="33400" x="8369300" y="2698750"/>
          <p14:tracePt t="33419" x="8388350" y="2698750"/>
          <p14:tracePt t="33435" x="8394700" y="2698750"/>
          <p14:tracePt t="33450" x="8401050" y="2698750"/>
          <p14:tracePt t="33470" x="8413750" y="2698750"/>
          <p14:tracePt t="33656" x="8394700" y="2698750"/>
          <p14:tracePt t="33662" x="8382000" y="2698750"/>
          <p14:tracePt t="33671" x="8356600" y="2698750"/>
          <p14:tracePt t="33684" x="8331200" y="2698750"/>
          <p14:tracePt t="33700" x="8293100" y="2698750"/>
          <p14:tracePt t="33717" x="8248650" y="2705100"/>
          <p14:tracePt t="33734" x="8210550" y="2724150"/>
          <p14:tracePt t="33750" x="8147050" y="2762250"/>
          <p14:tracePt t="33767" x="8102600" y="2794000"/>
          <p14:tracePt t="33772" x="8089900" y="2813050"/>
          <p14:tracePt t="33783" x="8077200" y="2832100"/>
          <p14:tracePt t="33800" x="8051800" y="2882900"/>
          <p14:tracePt t="33817" x="8051800" y="2927350"/>
          <p14:tracePt t="33834" x="8045450" y="2965450"/>
          <p14:tracePt t="33850" x="8045450" y="3009900"/>
          <p14:tracePt t="33867" x="8045450" y="3067050"/>
          <p14:tracePt t="33883" x="8045450" y="3111500"/>
          <p14:tracePt t="33901" x="8064500" y="3143250"/>
          <p14:tracePt t="33917" x="8077200" y="3168650"/>
          <p14:tracePt t="33933" x="8096250" y="3194050"/>
          <p14:tracePt t="33952" x="8128000" y="3238500"/>
          <p14:tracePt t="33967" x="8140700" y="3251200"/>
          <p14:tracePt t="33984" x="8172450" y="3282950"/>
          <p14:tracePt t="34000" x="8210550" y="3302000"/>
          <p14:tracePt t="34017" x="8242300" y="3321050"/>
          <p14:tracePt t="34035" x="8293100" y="3346450"/>
          <p14:tracePt t="34051" x="8356600" y="3365500"/>
          <p14:tracePt t="34067" x="8439150" y="3390900"/>
          <p14:tracePt t="34085" x="8585200" y="3416300"/>
          <p14:tracePt t="34100" x="8667750" y="3448050"/>
          <p14:tracePt t="34117" x="8763000" y="3467100"/>
          <p14:tracePt t="34134" x="8832850" y="3473450"/>
          <p14:tracePt t="34150" x="8902700" y="3473450"/>
          <p14:tracePt t="34168" x="8940800" y="3473450"/>
          <p14:tracePt t="34183" x="8991600" y="3473450"/>
          <p14:tracePt t="34201" x="9048750" y="3460750"/>
          <p14:tracePt t="34217" x="9099550" y="3448050"/>
          <p14:tracePt t="34234" x="9163050" y="3422650"/>
          <p14:tracePt t="34251" x="9201150" y="3416300"/>
          <p14:tracePt t="34268" x="9245600" y="3397250"/>
          <p14:tracePt t="34273" x="9264650" y="3384550"/>
          <p14:tracePt t="34283" x="9309100" y="3359150"/>
          <p14:tracePt t="34300" x="9328150" y="3340100"/>
          <p14:tracePt t="34316" x="9353550" y="3314700"/>
          <p14:tracePt t="34334" x="9353550" y="3289300"/>
          <p14:tracePt t="34350" x="9359900" y="3263900"/>
          <p14:tracePt t="34366" x="9359900" y="3232150"/>
          <p14:tracePt t="34383" x="9359900" y="3206750"/>
          <p14:tracePt t="34400" x="9359900" y="3155950"/>
          <p14:tracePt t="34417" x="9353550" y="3111500"/>
          <p14:tracePt t="34433" x="9315450" y="3048000"/>
          <p14:tracePt t="34450" x="9290050" y="2997200"/>
          <p14:tracePt t="34467" x="9258300" y="2952750"/>
          <p14:tracePt t="34484" x="9226550" y="2921000"/>
          <p14:tracePt t="34500" x="9201150" y="2889250"/>
          <p14:tracePt t="34516" x="9175750" y="2844800"/>
          <p14:tracePt t="34533" x="9144000" y="2819400"/>
          <p14:tracePt t="34550" x="9112250" y="2781300"/>
          <p14:tracePt t="34566" x="9086850" y="2755900"/>
          <p14:tracePt t="34583" x="9048750" y="2724150"/>
          <p14:tracePt t="34599" x="9004300" y="2692400"/>
          <p14:tracePt t="34616" x="8940800" y="2654300"/>
          <p14:tracePt t="34633" x="8909050" y="2635250"/>
          <p14:tracePt t="34649" x="8845550" y="2609850"/>
          <p14:tracePt t="34667" x="8763000" y="2578100"/>
          <p14:tracePt t="34683" x="8661400" y="2533650"/>
          <p14:tracePt t="34700" x="8559800" y="2501900"/>
          <p14:tracePt t="34716" x="8502650" y="2482850"/>
          <p14:tracePt t="34733" x="8394700" y="2476500"/>
          <p14:tracePt t="34749" x="8293100" y="2457450"/>
          <p14:tracePt t="34766" x="8159750" y="2444750"/>
          <p14:tracePt t="34772" x="8096250" y="2425700"/>
          <p14:tracePt t="34783" x="8032750" y="2425700"/>
          <p14:tracePt t="34799" x="7899400" y="2419350"/>
          <p14:tracePt t="34816" x="7759700" y="2419350"/>
          <p14:tracePt t="34833" x="7670800" y="2419350"/>
          <p14:tracePt t="34849" x="7581900" y="2419350"/>
          <p14:tracePt t="34867" x="7537450" y="2419350"/>
          <p14:tracePt t="34883" x="7442200" y="2444750"/>
          <p14:tracePt t="34900" x="7302500" y="2501900"/>
          <p14:tracePt t="34917" x="7175500" y="2546350"/>
          <p14:tracePt t="34933" x="7061200" y="2622550"/>
          <p14:tracePt t="34950" x="6953250" y="2679700"/>
          <p14:tracePt t="34966" x="6851650" y="2743200"/>
          <p14:tracePt t="34983" x="6756400" y="2800350"/>
          <p14:tracePt t="34999" x="6654800" y="2870200"/>
          <p14:tracePt t="35017" x="6578600" y="2927350"/>
          <p14:tracePt t="35033" x="6489700" y="3009900"/>
          <p14:tracePt t="35052" x="6400800" y="3098800"/>
          <p14:tracePt t="35067" x="6330950" y="3206750"/>
          <p14:tracePt t="35085" x="6242050" y="3308350"/>
          <p14:tracePt t="35099" x="6159500" y="3467100"/>
          <p14:tracePt t="35116" x="6096000" y="3594100"/>
          <p14:tracePt t="35132" x="6032500" y="3740150"/>
          <p14:tracePt t="35150" x="5994400" y="3898900"/>
          <p14:tracePt t="35166" x="5956300" y="4064000"/>
          <p14:tracePt t="35182" x="5918200" y="4222750"/>
          <p14:tracePt t="35200" x="5918200" y="4330700"/>
          <p14:tracePt t="35216" x="5918200" y="4387850"/>
          <p14:tracePt t="35233" x="5918200" y="4425950"/>
          <p14:tracePt t="35249" x="5918200" y="4483100"/>
          <p14:tracePt t="35265" x="5918200" y="4527550"/>
          <p14:tracePt t="35271" x="5918200" y="4546600"/>
          <p14:tracePt t="35282" x="5918200" y="4565650"/>
          <p14:tracePt t="35299" x="5918200" y="4635500"/>
          <p14:tracePt t="35316" x="5918200" y="4673600"/>
          <p14:tracePt t="35332" x="5924550" y="4692650"/>
          <p14:tracePt t="35349" x="5924550" y="4711700"/>
          <p14:tracePt t="35365" x="5930900" y="4718050"/>
          <p14:tracePt t="35382" x="5943600" y="4718050"/>
          <p14:tracePt t="35399" x="5962650" y="4730750"/>
          <p14:tracePt t="35415" x="5988050" y="4737100"/>
          <p14:tracePt t="35432" x="6045200" y="4768850"/>
          <p14:tracePt t="35452" x="6140450" y="4781550"/>
          <p14:tracePt t="35466" x="6172200" y="4781550"/>
          <p14:tracePt t="35484" x="6229350" y="4794250"/>
          <p14:tracePt t="35499" x="6311900" y="4806950"/>
          <p14:tracePt t="35516" x="6426200" y="4845050"/>
          <p14:tracePt t="35532" x="6496050" y="4870450"/>
          <p14:tracePt t="35549" x="6565900" y="4883150"/>
          <p14:tracePt t="35565" x="6635750" y="4902200"/>
          <p14:tracePt t="35582" x="6699250" y="4921250"/>
          <p14:tracePt t="35599" x="6762750" y="4946650"/>
          <p14:tracePt t="35615" x="6813550" y="4959350"/>
          <p14:tracePt t="35632" x="6870700" y="4978400"/>
          <p14:tracePt t="35649" x="6927850" y="4991100"/>
          <p14:tracePt t="35666" x="7004050" y="5016500"/>
          <p14:tracePt t="35683" x="7099300" y="5041900"/>
          <p14:tracePt t="35700" x="7150100" y="5054600"/>
          <p14:tracePt t="35715" x="7264400" y="5086350"/>
          <p14:tracePt t="35732" x="7315200" y="5105400"/>
          <p14:tracePt t="35749" x="7385050" y="5111750"/>
          <p14:tracePt t="35765" x="7442200" y="5124450"/>
          <p14:tracePt t="35782" x="7512050" y="5124450"/>
          <p14:tracePt t="35798" x="7550150" y="5137150"/>
          <p14:tracePt t="35815" x="7600950" y="5137150"/>
          <p14:tracePt t="35832" x="7632700" y="5137150"/>
          <p14:tracePt t="35849" x="7670800" y="5137150"/>
          <p14:tracePt t="35865" x="7715250" y="5137150"/>
          <p14:tracePt t="35882" x="7753350" y="5137150"/>
          <p14:tracePt t="35899" x="7797800" y="5137150"/>
          <p14:tracePt t="35917" x="7880350" y="5137150"/>
          <p14:tracePt t="35932" x="7931150" y="5137150"/>
          <p14:tracePt t="35949" x="7988300" y="5137150"/>
          <p14:tracePt t="35965" x="8020050" y="5137150"/>
          <p14:tracePt t="35982" x="8070850" y="5137150"/>
          <p14:tracePt t="35998" x="8102600" y="5137150"/>
          <p14:tracePt t="36015" x="8153400" y="5137150"/>
          <p14:tracePt t="36033" x="8172450" y="5137150"/>
          <p14:tracePt t="36049" x="8216900" y="5130800"/>
          <p14:tracePt t="36065" x="8235950" y="5130800"/>
          <p14:tracePt t="36084" x="8267700" y="5118100"/>
          <p14:tracePt t="36099" x="8280400" y="5111750"/>
          <p14:tracePt t="36115" x="8305800" y="5086350"/>
          <p14:tracePt t="36132" x="8324850" y="5067300"/>
          <p14:tracePt t="36148" x="8331200" y="5060950"/>
          <p14:tracePt t="36165" x="8343900" y="5035550"/>
          <p14:tracePt t="36182" x="8350250" y="5016500"/>
          <p14:tracePt t="36200" x="8362950" y="4997450"/>
          <p14:tracePt t="36215" x="8362950" y="4978400"/>
          <p14:tracePt t="36232" x="8362950" y="4953000"/>
          <p14:tracePt t="36248" x="8362950" y="4940300"/>
          <p14:tracePt t="36265" x="8362950" y="4908550"/>
          <p14:tracePt t="36270" x="8362950" y="4889500"/>
          <p14:tracePt t="36281" x="8362950" y="4883150"/>
          <p14:tracePt t="36299" x="8362950" y="4851400"/>
          <p14:tracePt t="36315" x="8362950" y="4826000"/>
          <p14:tracePt t="36332" x="8362950" y="4794250"/>
          <p14:tracePt t="36348" x="8362950" y="4775200"/>
          <p14:tracePt t="36365" x="8362950" y="4749800"/>
          <p14:tracePt t="36381" x="8362950" y="4730750"/>
          <p14:tracePt t="36398" x="8362950" y="4718050"/>
          <p14:tracePt t="36415" x="8362950" y="4692650"/>
          <p14:tracePt t="36431" x="8350250" y="4673600"/>
          <p14:tracePt t="36448" x="8343900" y="4667250"/>
          <p14:tracePt t="36465" x="8337550" y="4660900"/>
          <p14:tracePt t="36481" x="8331200" y="4654550"/>
          <p14:tracePt t="36498" x="8324850" y="4648200"/>
          <p14:tracePt t="36531" x="8318500" y="4641850"/>
          <p14:tracePt t="36548" x="8305800" y="4629150"/>
          <p14:tracePt t="36565" x="8299450" y="4629150"/>
          <p14:tracePt t="36581" x="8293100" y="4629150"/>
          <p14:tracePt t="36808" x="8286750" y="4622800"/>
          <p14:tracePt t="36814" x="8280400" y="4616450"/>
          <p14:tracePt t="36823" x="8274050" y="4610100"/>
          <p14:tracePt t="36831" x="8267700" y="4603750"/>
          <p14:tracePt t="36848" x="8255000" y="4591050"/>
          <p14:tracePt t="36864" x="8235950" y="4578350"/>
          <p14:tracePt t="36881" x="8229600" y="4565650"/>
          <p14:tracePt t="36898" x="8216900" y="4559300"/>
          <p14:tracePt t="36932" x="8204200" y="4546600"/>
          <p14:tracePt t="36948" x="8197850" y="4546600"/>
          <p14:tracePt t="36965" x="8191500" y="4540250"/>
          <p14:tracePt t="36981" x="8178800" y="4527550"/>
          <p14:tracePt t="36997" x="8172450" y="4527550"/>
          <p14:tracePt t="37014" x="8166100" y="4527550"/>
          <p14:tracePt t="37031" x="8159750" y="4521200"/>
          <p14:tracePt t="37048" x="8153400" y="4514850"/>
          <p14:tracePt t="37112" x="8140700" y="4514850"/>
          <p14:tracePt t="37128" x="8115300" y="4508500"/>
          <p14:tracePt t="37143" x="8102600" y="4508500"/>
          <p14:tracePt t="37150" x="8096250" y="4508500"/>
          <p14:tracePt t="37164" x="8077200" y="4508500"/>
          <p14:tracePt t="37181" x="8045450" y="4495800"/>
          <p14:tracePt t="37198" x="8032750" y="4495800"/>
          <p14:tracePt t="37214" x="8007350" y="4495800"/>
          <p14:tracePt t="37232" x="7975600" y="4495800"/>
          <p14:tracePt t="37248" x="7950200" y="4495800"/>
          <p14:tracePt t="37264" x="7918450" y="4495800"/>
          <p14:tracePt t="37281" x="7899400" y="4495800"/>
          <p14:tracePt t="37287" x="7880350" y="4495800"/>
          <p14:tracePt t="37297" x="7874000" y="4495800"/>
          <p14:tracePt t="37314" x="7854950" y="4495800"/>
          <p14:tracePt t="37332" x="7835900" y="4495800"/>
          <p14:tracePt t="37348" x="7816850" y="4495800"/>
          <p14:tracePt t="37364" x="7797800" y="4508500"/>
          <p14:tracePt t="37397" x="7785100" y="4521200"/>
          <p14:tracePt t="37414" x="7778750" y="4533900"/>
          <p14:tracePt t="37431" x="7766050" y="4546600"/>
          <p14:tracePt t="37447" x="7759700" y="4559300"/>
          <p14:tracePt t="37464" x="7747000" y="4584700"/>
          <p14:tracePt t="37481" x="7747000" y="4610100"/>
          <p14:tracePt t="37497" x="7747000" y="4629150"/>
          <p14:tracePt t="37514" x="7747000" y="4648200"/>
          <p14:tracePt t="37531" x="7747000" y="4679950"/>
          <p14:tracePt t="37548" x="7747000" y="4718050"/>
          <p14:tracePt t="37564" x="7759700" y="4737100"/>
          <p14:tracePt t="37580" x="7766050" y="4762500"/>
          <p14:tracePt t="37597" x="7778750" y="4787900"/>
          <p14:tracePt t="37614" x="7785100" y="4794250"/>
          <p14:tracePt t="37630" x="7804150" y="4813300"/>
          <p14:tracePt t="37647" x="7835900" y="4851400"/>
          <p14:tracePt t="37664" x="7854950" y="4870450"/>
          <p14:tracePt t="37680" x="7880350" y="4895850"/>
          <p14:tracePt t="37697" x="7880350" y="4908550"/>
          <p14:tracePt t="37714" x="7893050" y="4914900"/>
          <p14:tracePt t="37735" x="7918450" y="4927600"/>
          <p14:tracePt t="37748" x="7924800" y="4927600"/>
          <p14:tracePt t="37764" x="7975600" y="4927600"/>
          <p14:tracePt t="37781" x="8020050" y="4933950"/>
          <p14:tracePt t="37801" x="8039100" y="4933950"/>
          <p14:tracePt t="37814" x="8083550" y="4933950"/>
          <p14:tracePt t="37831" x="8096250" y="4933950"/>
          <p14:tracePt t="37847" x="8128000" y="4933950"/>
          <p14:tracePt t="37864" x="8153400" y="4933950"/>
          <p14:tracePt t="37880" x="8172450" y="4933950"/>
          <p14:tracePt t="37897" x="8204200" y="4933950"/>
          <p14:tracePt t="37913" x="8229600" y="4933950"/>
          <p14:tracePt t="37931" x="8255000" y="4921250"/>
          <p14:tracePt t="37948" x="8280400" y="4908550"/>
          <p14:tracePt t="37963" x="8305800" y="4889500"/>
          <p14:tracePt t="37980" x="8318500" y="4889500"/>
          <p14:tracePt t="37997" x="8337550" y="4876800"/>
          <p14:tracePt t="38013" x="8343900" y="4864100"/>
          <p14:tracePt t="38030" x="8343900" y="4851400"/>
          <p14:tracePt t="38046" x="8356600" y="4832350"/>
          <p14:tracePt t="38063" x="8356600" y="4813300"/>
          <p14:tracePt t="38080" x="8356600" y="4800600"/>
          <p14:tracePt t="38097" x="8356600" y="4794250"/>
          <p14:tracePt t="38117" x="8343900" y="4762500"/>
          <p14:tracePt t="38131" x="8337550" y="4749800"/>
          <p14:tracePt t="38147" x="8318500" y="4724400"/>
          <p14:tracePt t="38163" x="8299450" y="4699000"/>
          <p14:tracePt t="38180" x="8267700" y="4673600"/>
          <p14:tracePt t="38197" x="8248650" y="4654550"/>
          <p14:tracePt t="38215" x="8229600" y="4635500"/>
          <p14:tracePt t="38231" x="8210550" y="4622800"/>
          <p14:tracePt t="38246" x="8191500" y="4616450"/>
          <p14:tracePt t="38263" x="8166100" y="4603750"/>
          <p14:tracePt t="38280" x="8147050" y="4591050"/>
          <p14:tracePt t="38296" x="8128000" y="4584700"/>
          <p14:tracePt t="38303" x="8115300" y="4572000"/>
          <p14:tracePt t="38313" x="8108950" y="4572000"/>
          <p14:tracePt t="38331" x="8083550" y="4565650"/>
          <p14:tracePt t="38347" x="8051800" y="4565650"/>
          <p14:tracePt t="38363" x="8013700" y="4546600"/>
          <p14:tracePt t="38380" x="7988300" y="4540250"/>
          <p14:tracePt t="38397" x="7950200" y="4540250"/>
          <p14:tracePt t="38413" x="7899400" y="4540250"/>
          <p14:tracePt t="38430" x="7854950" y="4540250"/>
          <p14:tracePt t="38446" x="7804150" y="4540250"/>
          <p14:tracePt t="38463" x="7747000" y="4546600"/>
          <p14:tracePt t="38480" x="7721600" y="4546600"/>
          <p14:tracePt t="38496" x="7689850" y="4565650"/>
          <p14:tracePt t="38514" x="7664450" y="4572000"/>
          <p14:tracePt t="38531" x="7632700" y="4591050"/>
          <p14:tracePt t="38547" x="7613650" y="4603750"/>
          <p14:tracePt t="38563" x="7594600" y="4616450"/>
          <p14:tracePt t="38581" x="7569200" y="4648200"/>
          <p14:tracePt t="38596" x="7569200" y="4692650"/>
          <p14:tracePt t="38613" x="7569200" y="4730750"/>
          <p14:tracePt t="38629" x="7569200" y="4781550"/>
          <p14:tracePt t="38646" x="7569200" y="4813300"/>
          <p14:tracePt t="38663" x="7581900" y="4838700"/>
          <p14:tracePt t="38679" x="7594600" y="4857750"/>
          <p14:tracePt t="38696" x="7607300" y="4870450"/>
          <p14:tracePt t="38713" x="7620000" y="4883150"/>
          <p14:tracePt t="38731" x="7632700" y="4895850"/>
          <p14:tracePt t="38747" x="7645400" y="4902200"/>
          <p14:tracePt t="38764" x="7677150" y="4902200"/>
          <p14:tracePt t="38780" x="7727950" y="4921250"/>
          <p14:tracePt t="38797" x="7772400" y="4933950"/>
          <p14:tracePt t="38803" x="7791450" y="4933950"/>
          <p14:tracePt t="38813" x="7797800" y="4933950"/>
          <p14:tracePt t="38830" x="7842250" y="4940300"/>
          <p14:tracePt t="38846" x="7893050" y="4940300"/>
          <p14:tracePt t="38863" x="7918450" y="4940300"/>
          <p14:tracePt t="38881" x="7956550" y="4940300"/>
          <p14:tracePt t="38896" x="8001000" y="4940300"/>
          <p14:tracePt t="38913" x="8039100" y="4940300"/>
          <p14:tracePt t="38929" x="8083550" y="4940300"/>
          <p14:tracePt t="38948" x="8140700" y="4940300"/>
          <p14:tracePt t="38963" x="8178800" y="4940300"/>
          <p14:tracePt t="38981" x="8223250" y="4940300"/>
          <p14:tracePt t="38996" x="8280400" y="4940300"/>
          <p14:tracePt t="39012" x="8324850" y="4940300"/>
          <p14:tracePt t="39029" x="8343900" y="4933950"/>
          <p14:tracePt t="39046" x="8350250" y="4933950"/>
          <p14:tracePt t="39063" x="8362950" y="4933950"/>
          <p14:tracePt t="39096" x="8375650" y="4933950"/>
          <p14:tracePt t="39112" x="8382000" y="4927600"/>
          <p14:tracePt t="39129" x="8388350" y="4921250"/>
          <p14:tracePt t="39146" x="8394700" y="4921250"/>
          <p14:tracePt t="39172" x="8407400" y="4921250"/>
          <p14:tracePt t="39197" x="8426450" y="4921250"/>
          <p14:tracePt t="39212" x="8432800" y="4914900"/>
          <p14:tracePt t="39229" x="8439150" y="4908550"/>
          <p14:tracePt t="39246" x="8445500" y="4902200"/>
          <p14:tracePt t="39279" x="8451850" y="4895850"/>
          <p14:tracePt t="39297" x="8464550" y="4889500"/>
          <p14:tracePt t="39313" x="8470900" y="4883150"/>
          <p14:tracePt t="39329" x="8470900" y="4876800"/>
          <p14:tracePt t="39346" x="8470900" y="4857750"/>
          <p14:tracePt t="39363" x="8470900" y="4838700"/>
          <p14:tracePt t="39381" x="8470900" y="4832350"/>
          <p14:tracePt t="39395" x="8470900" y="4806950"/>
          <p14:tracePt t="39413" x="8470900" y="4794250"/>
          <p14:tracePt t="39429" x="8470900" y="4775200"/>
          <p14:tracePt t="39446" x="8464550" y="4749800"/>
          <p14:tracePt t="39462" x="8458200" y="4743450"/>
          <p14:tracePt t="39480" x="8445500" y="4730750"/>
          <p14:tracePt t="39495" x="8445500" y="4718050"/>
          <p14:tracePt t="39512" x="8426450" y="4699000"/>
          <p14:tracePt t="39547" x="8420100" y="4692650"/>
          <p14:tracePt t="39563" x="8413750" y="4679950"/>
          <p14:tracePt t="39579" x="8413750" y="4673600"/>
          <p14:tracePt t="39595" x="8394700" y="4648200"/>
          <p14:tracePt t="39719" x="8401050" y="4648200"/>
          <p14:tracePt t="39726" x="8420100" y="4641850"/>
          <p14:tracePt t="39735" x="8426450" y="4641850"/>
          <p14:tracePt t="39748" x="8432800" y="4641850"/>
          <p14:tracePt t="39763" x="8445500" y="4629150"/>
          <p14:tracePt t="39779" x="8458200" y="4622800"/>
          <p14:tracePt t="39796" x="8477250" y="4610100"/>
          <p14:tracePt t="39812" x="8489950" y="4610100"/>
          <p14:tracePt t="39829" x="8515350" y="4597400"/>
          <p14:tracePt t="39845" x="8540750" y="4559300"/>
          <p14:tracePt t="39864" x="8591550" y="4483100"/>
          <p14:tracePt t="39878" x="8648700" y="4375150"/>
          <p14:tracePt t="39895" x="8712200" y="4273550"/>
          <p14:tracePt t="39912" x="8769350" y="4191000"/>
          <p14:tracePt t="39928" x="8826500" y="4114800"/>
          <p14:tracePt t="39945" x="8864600" y="4051300"/>
          <p14:tracePt t="39963" x="8934450" y="3981450"/>
          <p14:tracePt t="39980" x="8966200" y="3937000"/>
          <p14:tracePt t="39995" x="9004300" y="3873500"/>
          <p14:tracePt t="40012" x="9029700" y="3848100"/>
          <p14:tracePt t="40028" x="9048750" y="3803650"/>
          <p14:tracePt t="40045" x="9067800" y="3765550"/>
          <p14:tracePt t="40062" x="9080500" y="3721100"/>
          <p14:tracePt t="40078" x="9086850" y="3676650"/>
          <p14:tracePt t="40095" x="9105900" y="3638550"/>
          <p14:tracePt t="40112" x="9105900" y="3594100"/>
          <p14:tracePt t="40128" x="9112250" y="3536950"/>
          <p14:tracePt t="40145" x="9112250" y="3486150"/>
          <p14:tracePt t="40162" x="9112250" y="3448050"/>
          <p14:tracePt t="40179" x="9112250" y="3403600"/>
          <p14:tracePt t="40195" x="9112250" y="3327400"/>
          <p14:tracePt t="40211" x="9105900" y="3302000"/>
          <p14:tracePt t="40229" x="9067800" y="3270250"/>
          <p14:tracePt t="40245" x="9048750" y="3232150"/>
          <p14:tracePt t="40262" x="9029700" y="3213100"/>
          <p14:tracePt t="40279" x="8991600" y="3175000"/>
          <p14:tracePt t="40295" x="8966200" y="3149600"/>
          <p14:tracePt t="40300" x="8953500" y="3136900"/>
          <p14:tracePt t="40311" x="8928100" y="3111500"/>
          <p14:tracePt t="40328" x="8851900" y="3060700"/>
          <p14:tracePt t="40345" x="8794750" y="3022600"/>
          <p14:tracePt t="40362" x="8763000" y="2990850"/>
          <p14:tracePt t="40379" x="8705850" y="2946400"/>
          <p14:tracePt t="40395" x="8655050" y="2914650"/>
          <p14:tracePt t="40411" x="8585200" y="2876550"/>
          <p14:tracePt t="40428" x="8534400" y="2857500"/>
          <p14:tracePt t="40445" x="8477250" y="2825750"/>
          <p14:tracePt t="40461" x="8401050" y="2794000"/>
          <p14:tracePt t="40479" x="8324850" y="2768600"/>
          <p14:tracePt t="40495" x="8242300" y="2743200"/>
          <p14:tracePt t="40512" x="8185150" y="2743200"/>
          <p14:tracePt t="40528" x="8121650" y="2724150"/>
          <p14:tracePt t="40548" x="8064500" y="2724150"/>
          <p14:tracePt t="40561" x="8039100" y="2724150"/>
          <p14:tracePt t="40579" x="8007350" y="2736850"/>
          <p14:tracePt t="40595" x="7956550" y="2749550"/>
          <p14:tracePt t="40613" x="7924800" y="2768600"/>
          <p14:tracePt t="40628" x="7848600" y="2813050"/>
          <p14:tracePt t="40645" x="7797800" y="2838450"/>
          <p14:tracePt t="40661" x="7759700" y="2870200"/>
          <p14:tracePt t="40678" x="7734300" y="2908300"/>
          <p14:tracePt t="40694" x="7715250" y="2940050"/>
          <p14:tracePt t="40711" x="7689850" y="2990850"/>
          <p14:tracePt t="40728" x="7689850" y="3041650"/>
          <p14:tracePt t="40745" x="7689850" y="3098800"/>
          <p14:tracePt t="40761" x="7689850" y="3162300"/>
          <p14:tracePt t="40779" x="7689850" y="3213100"/>
          <p14:tracePt t="40797" x="7740650" y="3308350"/>
          <p14:tracePt t="40803" x="7759700" y="3340100"/>
          <p14:tracePt t="40811" x="7791450" y="3384550"/>
          <p14:tracePt t="40828" x="7835900" y="3429000"/>
          <p14:tracePt t="40844" x="7874000" y="3479800"/>
          <p14:tracePt t="40861" x="7937500" y="3524250"/>
          <p14:tracePt t="40878" x="7981950" y="3549650"/>
          <p14:tracePt t="40894" x="8032750" y="3575050"/>
          <p14:tracePt t="40911" x="8096250" y="3587750"/>
          <p14:tracePt t="40928" x="8153400" y="3613150"/>
          <p14:tracePt t="40944" x="8191500" y="3619500"/>
          <p14:tracePt t="40961" x="8248650" y="3619500"/>
          <p14:tracePt t="40980" x="8267700" y="3619500"/>
          <p14:tracePt t="40995" x="8312150" y="3619500"/>
          <p14:tracePt t="41011" x="8343900" y="3619500"/>
          <p14:tracePt t="41028" x="8432800" y="3619500"/>
          <p14:tracePt t="41045" x="8496300" y="3619500"/>
          <p14:tracePt t="41061" x="8578850" y="3613150"/>
          <p14:tracePt t="41079" x="8674100" y="3594100"/>
          <p14:tracePt t="41094" x="8743950" y="3581400"/>
          <p14:tracePt t="41111" x="8801100" y="3568700"/>
          <p14:tracePt t="41127" x="8870950" y="3536950"/>
          <p14:tracePt t="41145" x="8902700" y="3511550"/>
          <p14:tracePt t="41161" x="8947150" y="3479800"/>
          <p14:tracePt t="41179" x="8978900" y="3460750"/>
          <p14:tracePt t="41195" x="8997950" y="3435350"/>
          <p14:tracePt t="41211" x="9023350" y="3403600"/>
          <p14:tracePt t="41229" x="9036050" y="3365500"/>
          <p14:tracePt t="41244" x="9036050" y="3352800"/>
          <p14:tracePt t="41261" x="9036050" y="3327400"/>
          <p14:tracePt t="41277" x="9036050" y="3289300"/>
          <p14:tracePt t="41294" x="9036050" y="3244850"/>
          <p14:tracePt t="41300" x="9036050" y="3225800"/>
          <p14:tracePt t="41311" x="9036050" y="3194050"/>
          <p14:tracePt t="41327" x="9029700" y="3149600"/>
          <p14:tracePt t="41344" x="9010650" y="3098800"/>
          <p14:tracePt t="41361" x="8972550" y="3041650"/>
          <p14:tracePt t="41377" x="8947150" y="3016250"/>
          <p14:tracePt t="41395" x="8921750" y="2984500"/>
          <p14:tracePt t="41410" x="8883650" y="2946400"/>
          <p14:tracePt t="41427" x="8851900" y="2901950"/>
          <p14:tracePt t="41444" x="8820150" y="2870200"/>
          <p14:tracePt t="41461" x="8801100" y="2851150"/>
          <p14:tracePt t="41478" x="8769350" y="2819400"/>
          <p14:tracePt t="41495" x="8731250" y="2794000"/>
          <p14:tracePt t="41511" x="8674100" y="2762250"/>
          <p14:tracePt t="41528" x="8642350" y="2743200"/>
          <p14:tracePt t="41544" x="8585200" y="2711450"/>
          <p14:tracePt t="41560" x="8509000" y="2692400"/>
          <p14:tracePt t="41579" x="8413750" y="2667000"/>
          <p14:tracePt t="41595" x="8331200" y="2641600"/>
          <p14:tracePt t="41611" x="8223250" y="2616200"/>
          <p14:tracePt t="41627" x="8051800" y="2603500"/>
          <p14:tracePt t="41644" x="7981950" y="2603500"/>
          <p14:tracePt t="41661" x="7918450" y="2603500"/>
          <p14:tracePt t="41677" x="7874000" y="2603500"/>
          <p14:tracePt t="41694" x="7823200" y="2628900"/>
          <p14:tracePt t="41710" x="7753350" y="2660650"/>
          <p14:tracePt t="41727" x="7708900" y="2692400"/>
          <p14:tracePt t="41744" x="7639050" y="2755900"/>
          <p14:tracePt t="41761" x="7607300" y="2819400"/>
          <p14:tracePt t="41777" x="7594600" y="2914650"/>
          <p14:tracePt t="41794" x="7581900" y="2997200"/>
          <p14:tracePt t="41811" x="7581900" y="3086100"/>
          <p14:tracePt t="41817" x="7581900" y="3124200"/>
          <p14:tracePt t="41828" x="7581900" y="3219450"/>
          <p14:tracePt t="41843" x="7581900" y="3308350"/>
          <p14:tracePt t="41860" x="7588250" y="3390900"/>
          <p14:tracePt t="41877" x="7613650" y="3498850"/>
          <p14:tracePt t="41894" x="7620000" y="3594100"/>
          <p14:tracePt t="41910" x="7645400" y="3663950"/>
          <p14:tracePt t="41927" x="7670800" y="3727450"/>
          <p14:tracePt t="41943" x="7683500" y="3759200"/>
          <p14:tracePt t="41960" x="7689850" y="3778250"/>
          <p14:tracePt t="41977" x="7702550" y="3797300"/>
          <p14:tracePt t="42016" x="7708900" y="3810000"/>
          <p14:tracePt t="42528" x="7689850" y="3810000"/>
          <p14:tracePt t="42535" x="7664450" y="3803650"/>
          <p14:tracePt t="42544" x="7626350" y="3803650"/>
          <p14:tracePt t="42560" x="7505700" y="3771900"/>
          <p14:tracePt t="42576" x="7397750" y="3746500"/>
          <p14:tracePt t="42593" x="7289800" y="3708400"/>
          <p14:tracePt t="42609" x="7219950" y="3683000"/>
          <p14:tracePt t="42627" x="7131050" y="3657600"/>
          <p14:tracePt t="42643" x="7010400" y="3632200"/>
          <p14:tracePt t="42660" x="6915150" y="3613150"/>
          <p14:tracePt t="42676" x="6807200" y="3606800"/>
          <p14:tracePt t="42693" x="6718300" y="3587750"/>
          <p14:tracePt t="42709" x="6616700" y="3549650"/>
          <p14:tracePt t="42726" x="6534150" y="3530600"/>
          <p14:tracePt t="42743" x="6470650" y="3511550"/>
          <p14:tracePt t="42760" x="6419850" y="3486150"/>
          <p14:tracePt t="42776" x="6400800" y="3486150"/>
          <p14:tracePt t="42793" x="6394450" y="3479800"/>
          <p14:tracePt t="42809" x="6388100" y="3479800"/>
          <p14:tracePt t="42888" x="6381750" y="3479800"/>
          <p14:tracePt t="42896" x="6381750" y="3473450"/>
          <p14:tracePt t="42920" x="6381750" y="3460750"/>
          <p14:tracePt t="42928" x="6394450" y="3448050"/>
          <p14:tracePt t="42943" x="6400800" y="3435350"/>
          <p14:tracePt t="42960" x="6413500" y="3403600"/>
          <p14:tracePt t="42976" x="6426200" y="3378200"/>
          <p14:tracePt t="42993" x="6438900" y="3365500"/>
          <p14:tracePt t="43009" x="6451600" y="3352800"/>
          <p14:tracePt t="43027" x="6457950" y="3340100"/>
          <p14:tracePt t="43043" x="6464300" y="3333750"/>
          <p14:tracePt t="43070" x="6464300" y="3327400"/>
          <p14:tracePt t="43080" x="6464300" y="3314700"/>
          <p14:tracePt t="43092" x="6407150" y="3251200"/>
          <p14:tracePt t="43110" x="6235700" y="3168650"/>
          <p14:tracePt t="43126" x="6019800" y="3073400"/>
          <p14:tracePt t="43144" x="5822950" y="3009900"/>
          <p14:tracePt t="43160" x="5632450" y="2946400"/>
          <p14:tracePt t="43176" x="5486400" y="2908300"/>
          <p14:tracePt t="43192" x="5327650" y="2889250"/>
          <p14:tracePt t="43209" x="5213350" y="2882900"/>
          <p14:tracePt t="43226" x="5105400" y="2863850"/>
          <p14:tracePt t="43245" x="4997450" y="2857500"/>
          <p14:tracePt t="43259" x="4832350" y="2825750"/>
          <p14:tracePt t="43276" x="4699000" y="2800350"/>
          <p14:tracePt t="43292" x="4521200" y="2774950"/>
          <p14:tracePt t="43309" x="4337050" y="2749550"/>
          <p14:tracePt t="43326" x="4083050" y="2679700"/>
          <p14:tracePt t="43342" x="3835400" y="2609850"/>
          <p14:tracePt t="43359" x="3600450" y="2552700"/>
          <p14:tracePt t="43376" x="3441700" y="2514600"/>
          <p14:tracePt t="43392" x="3346450" y="2489200"/>
          <p14:tracePt t="43409" x="3276600" y="2470150"/>
          <p14:tracePt t="43426" x="3238500" y="2470150"/>
          <p14:tracePt t="43443" x="3194050" y="2470150"/>
          <p14:tracePt t="43459" x="3086100" y="2470150"/>
          <p14:tracePt t="43475" x="3016250" y="2470150"/>
          <p14:tracePt t="43492" x="2940050" y="2470150"/>
          <p14:tracePt t="43509" x="2876550" y="2470150"/>
          <p14:tracePt t="43526" x="2794000" y="2470150"/>
          <p14:tracePt t="43544" x="2724150" y="2495550"/>
          <p14:tracePt t="43559" x="2673350" y="2514600"/>
          <p14:tracePt t="43578" x="2603500" y="2520950"/>
          <p14:tracePt t="43592" x="2559050" y="2540000"/>
          <p14:tracePt t="43610" x="2514600" y="2540000"/>
          <p14:tracePt t="43626" x="2476500" y="2559050"/>
          <p14:tracePt t="43643" x="2457450" y="2559050"/>
          <p14:tracePt t="43677" x="2444750" y="2559050"/>
          <p14:tracePt t="43694" x="2438400" y="2565400"/>
          <p14:tracePt t="43782" x="2463800" y="2565400"/>
          <p14:tracePt t="43792" x="2482850" y="2565400"/>
          <p14:tracePt t="43799" x="2533650" y="2565400"/>
          <p14:tracePt t="43809" x="2584450" y="2565400"/>
          <p14:tracePt t="43825" x="2736850" y="2565400"/>
          <p14:tracePt t="43843" x="2927350" y="2565400"/>
          <p14:tracePt t="43860" x="3155950" y="2565400"/>
          <p14:tracePt t="43876" x="3505200" y="2565400"/>
          <p14:tracePt t="43892" x="3746500" y="2565400"/>
          <p14:tracePt t="43908" x="3962400" y="2565400"/>
          <p14:tracePt t="43925" x="4203700" y="2565400"/>
          <p14:tracePt t="43942" x="4438650" y="2565400"/>
          <p14:tracePt t="43959" x="4679950" y="2565400"/>
          <p14:tracePt t="43975" x="4933950" y="2565400"/>
          <p14:tracePt t="43992" x="5162550" y="2565400"/>
          <p14:tracePt t="44008" x="5384800" y="2565400"/>
          <p14:tracePt t="44026" x="5588000" y="2565400"/>
          <p14:tracePt t="44045" x="5918200" y="2565400"/>
          <p14:tracePt t="44059" x="6019800" y="2565400"/>
          <p14:tracePt t="44076" x="6350000" y="2616200"/>
          <p14:tracePt t="44092" x="6572250" y="2647950"/>
          <p14:tracePt t="44109" x="6775450" y="2667000"/>
          <p14:tracePt t="44126" x="6927850" y="2686050"/>
          <p14:tracePt t="44142" x="7086600" y="2705100"/>
          <p14:tracePt t="44159" x="7219950" y="2736850"/>
          <p14:tracePt t="44176" x="7296150" y="2743200"/>
          <p14:tracePt t="44192" x="7372350" y="2762250"/>
          <p14:tracePt t="44209" x="7429500" y="2762250"/>
          <p14:tracePt t="44225" x="7467600" y="2768600"/>
          <p14:tracePt t="44242" x="7512050" y="2768600"/>
          <p14:tracePt t="44259" x="7550150" y="2768600"/>
          <p14:tracePt t="44275" x="7569200" y="2768600"/>
          <p14:tracePt t="44292" x="7594600" y="2781300"/>
          <p14:tracePt t="44308" x="7620000" y="2781300"/>
          <p14:tracePt t="44325" x="7639050" y="2781300"/>
          <p14:tracePt t="44342" x="7664450" y="2781300"/>
          <p14:tracePt t="44358" x="7677150" y="2781300"/>
          <p14:tracePt t="44511" x="7670800" y="2781300"/>
          <p14:tracePt t="44519" x="7651750" y="2781300"/>
          <p14:tracePt t="44526" x="7613650" y="2781300"/>
          <p14:tracePt t="44541" x="7537450" y="2781300"/>
          <p14:tracePt t="44558" x="7366000" y="2755900"/>
          <p14:tracePt t="44575" x="7175500" y="2743200"/>
          <p14:tracePt t="44591" x="6959600" y="2724150"/>
          <p14:tracePt t="44608" x="6750050" y="2692400"/>
          <p14:tracePt t="44625" x="6559550" y="2686050"/>
          <p14:tracePt t="44641" x="6394450" y="2667000"/>
          <p14:tracePt t="44659" x="6254750" y="2667000"/>
          <p14:tracePt t="44675" x="6115050" y="2667000"/>
          <p14:tracePt t="44691" x="5930900" y="2667000"/>
          <p14:tracePt t="44708" x="5765800" y="2667000"/>
          <p14:tracePt t="44725" x="5626100" y="2654300"/>
          <p14:tracePt t="44741" x="5448300" y="2654300"/>
          <p14:tracePt t="44758" x="5302250" y="2628900"/>
          <p14:tracePt t="44775" x="5200650" y="2628900"/>
          <p14:tracePt t="44791" x="5099050" y="2609850"/>
          <p14:tracePt t="44808" x="4972050" y="2597150"/>
          <p14:tracePt t="44814" x="4921250" y="2597150"/>
          <p14:tracePt t="44825" x="4864100" y="2597150"/>
          <p14:tracePt t="44841" x="4749800" y="2578100"/>
          <p14:tracePt t="44860" x="4629150" y="2578100"/>
          <p14:tracePt t="44875" x="4476750" y="2578100"/>
          <p14:tracePt t="44892" x="4260850" y="2571750"/>
          <p14:tracePt t="44908" x="4171950" y="2571750"/>
          <p14:tracePt t="44924" x="4102100" y="2571750"/>
          <p14:tracePt t="44941" x="4025900" y="2565400"/>
          <p14:tracePt t="44958" x="3943350" y="2546350"/>
          <p14:tracePt t="44974" x="3860800" y="2546350"/>
          <p14:tracePt t="44992" x="3759200" y="2546350"/>
          <p14:tracePt t="45008" x="3632200" y="2546350"/>
          <p14:tracePt t="45024" x="3536950" y="2546350"/>
          <p14:tracePt t="45044" x="3416300" y="2546350"/>
          <p14:tracePt t="45057" x="3390900" y="2546350"/>
          <p14:tracePt t="45075" x="3321050" y="2546350"/>
          <p14:tracePt t="45091" x="3263900" y="2546350"/>
          <p14:tracePt t="45107" x="3206750" y="2546350"/>
          <p14:tracePt t="45124" x="3181350" y="2546350"/>
          <p14:tracePt t="45141" x="3162300" y="2546350"/>
          <p14:tracePt t="45157" x="3149600" y="2546350"/>
          <p14:tracePt t="45174" x="3143250" y="2546350"/>
          <p14:tracePt t="45191" x="3130550" y="2552700"/>
          <p14:tracePt t="45207" x="3117850" y="2565400"/>
          <p14:tracePt t="45224" x="3092450" y="2578100"/>
          <p14:tracePt t="45241" x="3060700" y="2603500"/>
          <p14:tracePt t="45257" x="3009900" y="2628900"/>
          <p14:tracePt t="45275" x="2971800" y="2641600"/>
          <p14:tracePt t="45292" x="2933700" y="2667000"/>
          <p14:tracePt t="45310" x="2921000" y="2679700"/>
          <p14:tracePt t="45325" x="2908300" y="2686050"/>
          <p14:tracePt t="45341" x="2901950" y="2686050"/>
          <p14:tracePt t="45358" x="2895600" y="2686050"/>
          <p14:tracePt t="45855" x="2908300" y="2686050"/>
          <p14:tracePt t="45863" x="2940050" y="2698750"/>
          <p14:tracePt t="45875" x="3003550" y="2711450"/>
          <p14:tracePt t="45892" x="3124200" y="2730500"/>
          <p14:tracePt t="45907" x="3390900" y="2762250"/>
          <p14:tracePt t="45924" x="3613150" y="2794000"/>
          <p14:tracePt t="45940" x="3829050" y="2825750"/>
          <p14:tracePt t="45957" x="4044950" y="2825750"/>
          <p14:tracePt t="45973" x="4248150" y="2825750"/>
          <p14:tracePt t="45990" x="4445000" y="2825750"/>
          <p14:tracePt t="46007" x="4648200" y="2825750"/>
          <p14:tracePt t="46023" x="4864100" y="2825750"/>
          <p14:tracePt t="46040" x="5092700" y="2825750"/>
          <p14:tracePt t="46057" x="5359400" y="2825750"/>
          <p14:tracePt t="46076" x="5746750" y="2825750"/>
          <p14:tracePt t="46091" x="5886450" y="2825750"/>
          <p14:tracePt t="46108" x="6146800" y="2825750"/>
          <p14:tracePt t="46123" x="6565900" y="2825750"/>
          <p14:tracePt t="46141" x="6832600" y="2825750"/>
          <p14:tracePt t="46157" x="7048500" y="2825750"/>
          <p14:tracePt t="46174" x="7264400" y="2825750"/>
          <p14:tracePt t="46190" x="7429500" y="2825750"/>
          <p14:tracePt t="46208" x="7569200" y="2832100"/>
          <p14:tracePt t="46223" x="7708900" y="2832100"/>
          <p14:tracePt t="46240" x="7810500" y="2832100"/>
          <p14:tracePt t="46257" x="7893050" y="2832100"/>
          <p14:tracePt t="46273" x="7956550" y="2832100"/>
          <p14:tracePt t="46292" x="8020050" y="2832100"/>
          <p14:tracePt t="46297" x="8045450" y="2832100"/>
          <p14:tracePt t="46307" x="8058150" y="2832100"/>
          <p14:tracePt t="46324" x="8121650" y="2832100"/>
          <p14:tracePt t="46340" x="8140700" y="2832100"/>
          <p14:tracePt t="46356" x="8159750" y="2832100"/>
          <p14:tracePt t="46373" x="8166100" y="2825750"/>
          <p14:tracePt t="46390" x="8178800" y="2825750"/>
          <p14:tracePt t="46406" x="8178800" y="2819400"/>
          <p14:tracePt t="46423" x="8178800" y="2800350"/>
          <p14:tracePt t="46440" x="8178800" y="2781300"/>
          <p14:tracePt t="46473" x="8166100" y="2762250"/>
          <p14:tracePt t="46492" x="8134350" y="2762250"/>
          <p14:tracePt t="46507" x="8089900" y="2755900"/>
          <p14:tracePt t="46524" x="7994650" y="2755900"/>
          <p14:tracePt t="46540" x="7931150" y="2755900"/>
          <p14:tracePt t="46556" x="7867650" y="2781300"/>
          <p14:tracePt t="46573" x="7810500" y="2813050"/>
          <p14:tracePt t="46590" x="7772400" y="2844800"/>
          <p14:tracePt t="46606" x="7740650" y="2901950"/>
          <p14:tracePt t="46623" x="7740650" y="2959100"/>
          <p14:tracePt t="46640" x="7740650" y="3022600"/>
          <p14:tracePt t="46656" x="7740650" y="3092450"/>
          <p14:tracePt t="46673" x="7740650" y="3149600"/>
          <p14:tracePt t="46690" x="7740650" y="3200400"/>
          <p14:tracePt t="46707" x="7759700" y="3238500"/>
          <p14:tracePt t="46723" x="7804150" y="3289300"/>
          <p14:tracePt t="46739" x="7886700" y="3321050"/>
          <p14:tracePt t="46756" x="8001000" y="3371850"/>
          <p14:tracePt t="46773" x="8197850" y="3422650"/>
          <p14:tracePt t="46790" x="8382000" y="3486150"/>
          <p14:tracePt t="46795" x="8509000" y="3492500"/>
          <p14:tracePt t="46806" x="8636000" y="3517900"/>
          <p14:tracePt t="46823" x="8851900" y="3543300"/>
          <p14:tracePt t="46839" x="9042400" y="3575050"/>
          <p14:tracePt t="46858" x="9188450" y="3587750"/>
          <p14:tracePt t="46873" x="9277350" y="3587750"/>
          <p14:tracePt t="46891" x="9340850" y="3587750"/>
          <p14:tracePt t="46908" x="9366250" y="3587750"/>
          <p14:tracePt t="46923" x="9417050" y="3562350"/>
          <p14:tracePt t="46939" x="9486900" y="3517900"/>
          <p14:tracePt t="46956" x="9518650" y="3486150"/>
          <p14:tracePt t="46973" x="9544050" y="3460750"/>
          <p14:tracePt t="46989" x="9563100" y="3429000"/>
          <p14:tracePt t="47006" x="9582150" y="3390900"/>
          <p14:tracePt t="47023" x="9582150" y="3365500"/>
          <p14:tracePt t="47039" x="9582150" y="3321050"/>
          <p14:tracePt t="47056" x="9582150" y="3276600"/>
          <p14:tracePt t="47077" x="9563100" y="3194050"/>
          <p14:tracePt t="47089" x="9556750" y="3162300"/>
          <p14:tracePt t="47107" x="9505950" y="3086100"/>
          <p14:tracePt t="47123" x="9455150" y="3009900"/>
          <p14:tracePt t="47139" x="9378950" y="2921000"/>
          <p14:tracePt t="47156" x="9340850" y="2857500"/>
          <p14:tracePt t="47172" x="9296400" y="2813050"/>
          <p14:tracePt t="47189" x="9277350" y="2794000"/>
          <p14:tracePt t="47206" x="9251950" y="2755900"/>
          <p14:tracePt t="47223" x="9213850" y="2705100"/>
          <p14:tracePt t="47239" x="9175750" y="2660650"/>
          <p14:tracePt t="47256" x="9118600" y="2616200"/>
          <p14:tracePt t="47272" x="9067800" y="2578100"/>
          <p14:tracePt t="47289" x="9004300" y="2546350"/>
          <p14:tracePt t="47306" x="8909050" y="2489200"/>
          <p14:tracePt t="47312" x="8877300" y="2476500"/>
          <p14:tracePt t="47324" x="8807450" y="2444750"/>
          <p14:tracePt t="47339" x="8686800" y="2393950"/>
          <p14:tracePt t="47356" x="8566150" y="2368550"/>
          <p14:tracePt t="47372" x="8470900" y="2343150"/>
          <p14:tracePt t="47390" x="8388350" y="2317750"/>
          <p14:tracePt t="47407" x="8331200" y="2311400"/>
          <p14:tracePt t="47423" x="8248650" y="2292350"/>
          <p14:tracePt t="47439" x="8197850" y="2292350"/>
          <p14:tracePt t="47457" x="8172450" y="2292350"/>
          <p14:tracePt t="47472" x="8108950" y="2292350"/>
          <p14:tracePt t="47489" x="8045450" y="2292350"/>
          <p14:tracePt t="47505" x="7956550" y="2292350"/>
          <p14:tracePt t="47523" x="7886700" y="2292350"/>
          <p14:tracePt t="47539" x="7766050" y="2330450"/>
          <p14:tracePt t="47555" x="7639050" y="2374900"/>
          <p14:tracePt t="47572" x="7550150" y="2419350"/>
          <p14:tracePt t="47589" x="7512050" y="2444750"/>
          <p14:tracePt t="47605" x="7461250" y="2482850"/>
          <p14:tracePt t="47622" x="7416800" y="2527300"/>
          <p14:tracePt t="47639" x="7372350" y="2571750"/>
          <p14:tracePt t="47655" x="7353300" y="2603500"/>
          <p14:tracePt t="47672" x="7327900" y="2660650"/>
          <p14:tracePt t="47689" x="7315200" y="2724150"/>
          <p14:tracePt t="47705" x="7289800" y="2800350"/>
          <p14:tracePt t="47723" x="7289800" y="2838450"/>
          <p14:tracePt t="47742" x="7289800" y="2882900"/>
          <p14:tracePt t="47755" x="7289800" y="2895600"/>
          <p14:tracePt t="47772" x="7289800" y="2908300"/>
          <p14:tracePt t="47992" x="7258050" y="2908300"/>
          <p14:tracePt t="47999" x="7239000" y="2908300"/>
          <p14:tracePt t="48007" x="7207250" y="2908300"/>
          <p14:tracePt t="48022" x="7080250" y="2908300"/>
          <p14:tracePt t="48038" x="6940550" y="2908300"/>
          <p14:tracePt t="48055" x="6788150" y="2908300"/>
          <p14:tracePt t="48074" x="6648450" y="2908300"/>
          <p14:tracePt t="48088" x="6546850" y="2908300"/>
          <p14:tracePt t="48105" x="6457950" y="2908300"/>
          <p14:tracePt t="48123" x="6407150" y="2901950"/>
          <p14:tracePt t="48139" x="6362700" y="2889250"/>
          <p14:tracePt t="48155" x="6318250" y="2870200"/>
          <p14:tracePt t="48172" x="6273800" y="2838450"/>
          <p14:tracePt t="48188" x="6210300" y="2806700"/>
          <p14:tracePt t="48205" x="6102350" y="2755900"/>
          <p14:tracePt t="48222" x="5969000" y="2698750"/>
          <p14:tracePt t="48238" x="5816600" y="2628900"/>
          <p14:tracePt t="48255" x="5683250" y="2603500"/>
          <p14:tracePt t="48271" x="5562600" y="2552700"/>
          <p14:tracePt t="48288" x="5480050" y="2546350"/>
          <p14:tracePt t="48305" x="5410200" y="2520950"/>
          <p14:tracePt t="48312" x="5372100" y="2520950"/>
          <p14:tracePt t="48323" x="5346700" y="2508250"/>
          <p14:tracePt t="48339" x="5302250" y="2508250"/>
          <p14:tracePt t="48356" x="5219700" y="2508250"/>
          <p14:tracePt t="48371" x="5175250" y="2508250"/>
          <p14:tracePt t="48389" x="5105400" y="2508250"/>
          <p14:tracePt t="48405" x="5041900" y="2508250"/>
          <p14:tracePt t="48422" x="4984750" y="2508250"/>
          <p14:tracePt t="48438" x="4914900" y="2508250"/>
          <p14:tracePt t="48456" x="4889500" y="2520950"/>
          <p14:tracePt t="48471" x="4832350" y="2552700"/>
          <p14:tracePt t="48488" x="4787900" y="2571750"/>
          <p14:tracePt t="48505" x="4743450" y="2609850"/>
          <p14:tracePt t="48521" x="4718050" y="2635250"/>
          <p14:tracePt t="48538" x="4686300" y="2673350"/>
          <p14:tracePt t="48555" x="4654550" y="2724150"/>
          <p14:tracePt t="48573" x="4629150" y="2794000"/>
          <p14:tracePt t="48588" x="4629150" y="2863850"/>
          <p14:tracePt t="48605" x="4629150" y="2908300"/>
          <p14:tracePt t="48621" x="4629150" y="2965450"/>
          <p14:tracePt t="48638" x="4629150" y="3035300"/>
          <p14:tracePt t="48655" x="4629150" y="3092450"/>
          <p14:tracePt t="48671" x="4660900" y="3155950"/>
          <p14:tracePt t="48688" x="4692650" y="3187700"/>
          <p14:tracePt t="48705" x="4737100" y="3232150"/>
          <p14:tracePt t="48721" x="4762500" y="3257550"/>
          <p14:tracePt t="48739" x="4794250" y="3289300"/>
          <p14:tracePt t="48755" x="4838700" y="3308350"/>
          <p14:tracePt t="48771" x="4927600" y="3352800"/>
          <p14:tracePt t="48788" x="5010150" y="3378200"/>
          <p14:tracePt t="48804" x="5143500" y="3416300"/>
          <p14:tracePt t="48821" x="5264150" y="3435350"/>
          <p14:tracePt t="48838" x="5397500" y="3460750"/>
          <p14:tracePt t="48855" x="5505450" y="3479800"/>
          <p14:tracePt t="48871" x="5575300" y="3492500"/>
          <p14:tracePt t="48888" x="5638800" y="3492500"/>
          <p14:tracePt t="48905" x="5708650" y="3492500"/>
          <p14:tracePt t="48922" x="5765800" y="3492500"/>
          <p14:tracePt t="48938" x="5810250" y="3492500"/>
          <p14:tracePt t="48955" x="5873750" y="3492500"/>
          <p14:tracePt t="48971" x="5969000" y="3492500"/>
          <p14:tracePt t="48988" x="6038850" y="3479800"/>
          <p14:tracePt t="49004" x="6134100" y="3454400"/>
          <p14:tracePt t="49021" x="6197600" y="3429000"/>
          <p14:tracePt t="49038" x="6261100" y="3416300"/>
          <p14:tracePt t="49054" x="6311900" y="3390900"/>
          <p14:tracePt t="49071" x="6324600" y="3384550"/>
          <p14:tracePt t="49088" x="6362700" y="3365500"/>
          <p14:tracePt t="49104" x="6388100" y="3340100"/>
          <p14:tracePt t="49121" x="6407150" y="3308350"/>
          <p14:tracePt t="49139" x="6413500" y="3257550"/>
          <p14:tracePt t="49155" x="6432550" y="3206750"/>
          <p14:tracePt t="49171" x="6432550" y="3130550"/>
          <p14:tracePt t="49188" x="6432550" y="3079750"/>
          <p14:tracePt t="49204" x="6432550" y="3022600"/>
          <p14:tracePt t="49221" x="6413500" y="2959100"/>
          <p14:tracePt t="49237" x="6388100" y="2908300"/>
          <p14:tracePt t="49254" x="6362700" y="2863850"/>
          <p14:tracePt t="49271" x="6324600" y="2819400"/>
          <p14:tracePt t="49287" x="6299200" y="2794000"/>
          <p14:tracePt t="49304" x="6248400" y="2736850"/>
          <p14:tracePt t="49311" x="6229350" y="2717800"/>
          <p14:tracePt t="49321" x="6178550" y="2667000"/>
          <p14:tracePt t="49337" x="6146800" y="2641600"/>
          <p14:tracePt t="49356" x="6064250" y="2571750"/>
          <p14:tracePt t="49372" x="5943600" y="2489200"/>
          <p14:tracePt t="49388" x="5854700" y="2438400"/>
          <p14:tracePt t="49405" x="5778500" y="2406650"/>
          <p14:tracePt t="49422" x="5695950" y="2368550"/>
          <p14:tracePt t="49437" x="5619750" y="2336800"/>
          <p14:tracePt t="49456" x="5556250" y="2317750"/>
          <p14:tracePt t="49471" x="5473700" y="2286000"/>
          <p14:tracePt t="49489" x="5429250" y="2279650"/>
          <p14:tracePt t="49504" x="5359400" y="2266950"/>
          <p14:tracePt t="49521" x="5264150" y="2260600"/>
          <p14:tracePt t="49537" x="5187950" y="2260600"/>
          <p14:tracePt t="49555" x="5099050" y="2260600"/>
          <p14:tracePt t="49571" x="5022850" y="2260600"/>
          <p14:tracePt t="49588" x="4921250" y="2260600"/>
          <p14:tracePt t="49604" x="4870450" y="2260600"/>
          <p14:tracePt t="49620" x="4806950" y="2260600"/>
          <p14:tracePt t="49637" x="4768850" y="2260600"/>
          <p14:tracePt t="49654" x="4724400" y="2266950"/>
          <p14:tracePt t="49670" x="4673600" y="2286000"/>
          <p14:tracePt t="49687" x="4622800" y="2311400"/>
          <p14:tracePt t="49704" x="4591050" y="2330450"/>
          <p14:tracePt t="49720" x="4527550" y="2368550"/>
          <p14:tracePt t="49738" x="4489450" y="2406650"/>
          <p14:tracePt t="49754" x="4445000" y="2444750"/>
          <p14:tracePt t="49771" x="4406900" y="2514600"/>
          <p14:tracePt t="49788" x="4375150" y="2584450"/>
          <p14:tracePt t="49804" x="4362450" y="2635250"/>
          <p14:tracePt t="49820" x="4356100" y="2692400"/>
          <p14:tracePt t="49837" x="4337050" y="2774950"/>
          <p14:tracePt t="49854" x="4337050" y="2851150"/>
          <p14:tracePt t="49870" x="4337050" y="2914650"/>
          <p14:tracePt t="49887" x="4337050" y="2978150"/>
          <p14:tracePt t="49904" x="4337050" y="3035300"/>
          <p14:tracePt t="49920" x="4381500" y="3111500"/>
          <p14:tracePt t="49937" x="4419600" y="3200400"/>
          <p14:tracePt t="49954" x="4470400" y="3295650"/>
          <p14:tracePt t="49971" x="4527550" y="3384550"/>
          <p14:tracePt t="49987" x="4610100" y="3498850"/>
          <p14:tracePt t="50003" x="4648200" y="3543300"/>
          <p14:tracePt t="50020" x="4692650" y="3594100"/>
          <p14:tracePt t="50037" x="4730750" y="3632200"/>
          <p14:tracePt t="50053" x="4768850" y="3651250"/>
          <p14:tracePt t="50070" x="4813300" y="3676650"/>
          <p14:tracePt t="50087" x="4864100" y="3683000"/>
          <p14:tracePt t="50104" x="4914900" y="3695700"/>
          <p14:tracePt t="50120" x="4991100" y="3695700"/>
          <p14:tracePt t="50137" x="5060950" y="3714750"/>
          <p14:tracePt t="50153" x="5118100" y="3721100"/>
          <p14:tracePt t="50171" x="5181600" y="3740150"/>
          <p14:tracePt t="50187" x="5238750" y="3740150"/>
          <p14:tracePt t="50204" x="5353050" y="3740150"/>
          <p14:tracePt t="50220" x="5410200" y="3740150"/>
          <p14:tracePt t="50237" x="5486400" y="3740150"/>
          <p14:tracePt t="50253" x="5549900" y="3740150"/>
          <p14:tracePt t="50270" x="5600700" y="3740150"/>
          <p14:tracePt t="50286" x="5651500" y="3740150"/>
          <p14:tracePt t="50303" x="5689600" y="3740150"/>
          <p14:tracePt t="50310" x="5715000" y="3740150"/>
          <p14:tracePt t="50320" x="5740400" y="3740150"/>
          <p14:tracePt t="50337" x="5778500" y="3740150"/>
          <p14:tracePt t="50355" x="5810250" y="3740150"/>
          <p14:tracePt t="50372" x="5854700" y="3721100"/>
          <p14:tracePt t="50388" x="5873750" y="3721100"/>
          <p14:tracePt t="50404" x="5918200" y="3695700"/>
          <p14:tracePt t="50420" x="5937250" y="3689350"/>
          <p14:tracePt t="50436" x="5962650" y="3676650"/>
          <p14:tracePt t="50454" x="5994400" y="3663950"/>
          <p14:tracePt t="50470" x="6026150" y="3644900"/>
          <p14:tracePt t="50486" x="6051550" y="3638550"/>
          <p14:tracePt t="50503" x="6076950" y="3619500"/>
          <p14:tracePt t="50520" x="6102350" y="3606800"/>
          <p14:tracePt t="50536" x="6121400" y="3600450"/>
          <p14:tracePt t="50553" x="6140450" y="3594100"/>
          <p14:tracePt t="50570" x="6165850" y="3581400"/>
          <p14:tracePt t="50587" x="6178550" y="3568700"/>
          <p14:tracePt t="50604" x="6210300" y="3549650"/>
          <p14:tracePt t="50620" x="6216650" y="3543300"/>
          <p14:tracePt t="50637" x="6235700" y="3530600"/>
          <p14:tracePt t="50653" x="6248400" y="3517900"/>
          <p14:tracePt t="50686" x="6267450" y="3511550"/>
          <p14:tracePt t="50704" x="6273800" y="3505200"/>
          <p14:tracePt t="50720" x="6280150" y="3498850"/>
          <p14:tracePt t="50750" x="6286500" y="3492500"/>
          <p14:tracePt t="50775" x="6292850" y="3486150"/>
          <p14:tracePt t="51212" x="6280150" y="3505200"/>
          <p14:tracePt t="51240" x="6267450" y="3517900"/>
          <p14:tracePt t="51252" x="6248400" y="3536950"/>
          <p14:tracePt t="51269" x="6216650" y="3556000"/>
          <p14:tracePt t="51286" x="6165850" y="3575050"/>
          <p14:tracePt t="51302" x="6115050" y="3600450"/>
          <p14:tracePt t="51308" x="6096000" y="3600450"/>
          <p14:tracePt t="51319" x="6070600" y="3613150"/>
          <p14:tracePt t="51336" x="6032500" y="3619500"/>
          <p14:tracePt t="51353" x="6000750" y="3619500"/>
          <p14:tracePt t="51369" x="5949950" y="3638550"/>
          <p14:tracePt t="51388" x="5848350" y="3644900"/>
          <p14:tracePt t="51404" x="5753100" y="3663950"/>
          <p14:tracePt t="51420" x="5607050" y="3689350"/>
          <p14:tracePt t="51436" x="5549900" y="3689350"/>
          <p14:tracePt t="51454" x="5480050" y="3695700"/>
          <p14:tracePt t="51469" x="5422900" y="3708400"/>
          <p14:tracePt t="51487" x="5359400" y="3721100"/>
          <p14:tracePt t="51502" x="5314950" y="3721100"/>
          <p14:tracePt t="51520" x="5264150" y="3721100"/>
          <p14:tracePt t="51536" x="5226050" y="3733800"/>
          <p14:tracePt t="51552" x="5162550" y="3733800"/>
          <p14:tracePt t="51569" x="5099050" y="3733800"/>
          <p14:tracePt t="51586" x="5048250" y="3733800"/>
          <p14:tracePt t="51604" x="5010150" y="3733800"/>
          <p14:tracePt t="51620" x="4953000" y="3733800"/>
          <p14:tracePt t="51636" x="4883150" y="3740150"/>
          <p14:tracePt t="51652" x="4838700" y="3740150"/>
          <p14:tracePt t="51669" x="4806950" y="3740150"/>
          <p14:tracePt t="51685" x="4781550" y="3740150"/>
          <p14:tracePt t="51719" x="4762500" y="3740150"/>
          <p14:tracePt t="51735" x="4730750" y="3740150"/>
          <p14:tracePt t="51752" x="4686300" y="3740150"/>
          <p14:tracePt t="51769" x="4603750" y="3727450"/>
          <p14:tracePt t="51785" x="4514850" y="3683000"/>
          <p14:tracePt t="51802" x="4432300" y="3657600"/>
          <p14:tracePt t="51808" x="4406900" y="3651250"/>
          <p14:tracePt t="51818" x="4387850" y="3632200"/>
          <p14:tracePt t="51835" x="4330700" y="3606800"/>
          <p14:tracePt t="51852" x="4292600" y="3594100"/>
          <p14:tracePt t="51869" x="4229100" y="3562350"/>
          <p14:tracePt t="51886" x="4171950" y="3549650"/>
          <p14:tracePt t="51903" x="4108450" y="3536950"/>
          <p14:tracePt t="51920" x="4064000" y="3524250"/>
          <p14:tracePt t="51935" x="4044950" y="3517900"/>
          <p14:tracePt t="51953" x="4025900" y="3517900"/>
          <p14:tracePt t="51968" x="3994150" y="3517900"/>
          <p14:tracePt t="51986" x="3943350" y="3505200"/>
          <p14:tracePt t="52003" x="3879850" y="3498850"/>
          <p14:tracePt t="52019" x="3784600" y="3479800"/>
          <p14:tracePt t="52036" x="3663950" y="3473450"/>
          <p14:tracePt t="52052" x="3594100" y="3454400"/>
          <p14:tracePt t="52068" x="3568700" y="3448050"/>
          <p14:tracePt t="52085" x="3556000" y="3448050"/>
          <p14:tracePt t="52286" x="3587750" y="3454400"/>
          <p14:tracePt t="52296" x="3600450" y="3467100"/>
          <p14:tracePt t="52302" x="3632200" y="3492500"/>
          <p14:tracePt t="52318" x="3676650" y="3562350"/>
          <p14:tracePt t="52335" x="3759200" y="3613150"/>
          <p14:tracePt t="52352" x="3822700" y="3683000"/>
          <p14:tracePt t="52368" x="3886200" y="3727450"/>
          <p14:tracePt t="52387" x="3975100" y="3784600"/>
          <p14:tracePt t="52403" x="4044950" y="3829050"/>
          <p14:tracePt t="52419" x="4089400" y="3873500"/>
          <p14:tracePt t="52436" x="4140200" y="3905250"/>
          <p14:tracePt t="52452" x="4197350" y="3930650"/>
          <p14:tracePt t="52468" x="4241800" y="3937000"/>
          <p14:tracePt t="52485" x="4286250" y="3962400"/>
          <p14:tracePt t="52501" x="4356100" y="3975100"/>
          <p14:tracePt t="52518" x="4445000" y="3975100"/>
          <p14:tracePt t="52535" x="4527550" y="3975100"/>
          <p14:tracePt t="52551" x="4616450" y="3975100"/>
          <p14:tracePt t="52568" x="4686300" y="3975100"/>
          <p14:tracePt t="52585" x="4749800" y="3975100"/>
          <p14:tracePt t="52601" x="4813300" y="3975100"/>
          <p14:tracePt t="52619" x="4864100" y="3975100"/>
          <p14:tracePt t="52635" x="4921250" y="3975100"/>
          <p14:tracePt t="52653" x="4965700" y="3975100"/>
          <p14:tracePt t="52669" x="4997450" y="3975100"/>
          <p14:tracePt t="52685" x="5003800" y="3975100"/>
          <p14:tracePt t="52862" x="5003800" y="3968750"/>
          <p14:tracePt t="52871" x="5003800" y="3949700"/>
          <p14:tracePt t="52878" x="5003800" y="3943350"/>
          <p14:tracePt t="52888" x="5003800" y="3930650"/>
          <p14:tracePt t="52902" x="5003800" y="3911600"/>
          <p14:tracePt t="52925" x="5003800" y="3905250"/>
          <p14:tracePt t="59126" x="4991100" y="3898900"/>
          <p14:tracePt t="59135" x="4953000" y="3898900"/>
          <p14:tracePt t="59147" x="4946650" y="3898900"/>
          <p14:tracePt t="59163" x="4889500" y="3924300"/>
          <p14:tracePt t="59179" x="4686300" y="4013200"/>
          <p14:tracePt t="59196" x="4413250" y="4127500"/>
          <p14:tracePt t="59212" x="4178300" y="4222750"/>
          <p14:tracePt t="59230" x="3892550" y="4349750"/>
          <p14:tracePt t="59246" x="3568700" y="4464050"/>
          <p14:tracePt t="59262" x="3257550" y="4546600"/>
          <p14:tracePt t="59279" x="3041650" y="4610100"/>
          <p14:tracePt t="59296" x="2870200" y="4667250"/>
          <p14:tracePt t="59313" x="2705100" y="4730750"/>
          <p14:tracePt t="59329" x="2546350" y="4781550"/>
          <p14:tracePt t="59335" x="2482850" y="4806950"/>
          <p14:tracePt t="59346" x="2413000" y="4838700"/>
          <p14:tracePt t="59363" x="2355850" y="4870450"/>
          <p14:tracePt t="59381" x="2298700" y="4972050"/>
          <p14:tracePt t="59396" x="2292350" y="5105400"/>
          <p14:tracePt t="59412" x="2292350" y="5283200"/>
          <p14:tracePt t="59429" x="2305050" y="5448300"/>
          <p14:tracePt t="59446" x="2387600" y="5613400"/>
          <p14:tracePt t="59463" x="2451100" y="5721350"/>
          <p14:tracePt t="59479" x="2520950" y="5822950"/>
          <p14:tracePt t="59496" x="2559050" y="5873750"/>
          <p14:tracePt t="59512" x="2584450" y="5918200"/>
          <p14:tracePt t="59531" x="2603500" y="5994400"/>
          <p14:tracePt t="59546" x="2603500" y="6026150"/>
          <p14:tracePt t="59564" x="2628900" y="6121400"/>
          <p14:tracePt t="59580" x="2660650" y="6254750"/>
          <p14:tracePt t="59595" x="2673350" y="6350000"/>
          <p14:tracePt t="59613" x="2686050" y="6451600"/>
          <p14:tracePt t="59629" x="2698750" y="6521450"/>
          <p14:tracePt t="59645" x="2698750" y="6559550"/>
          <p14:tracePt t="59662" x="2698750" y="6565900"/>
          <p14:tracePt t="59695" x="2698750" y="6578600"/>
          <p14:tracePt t="59735" x="2698750" y="6584950"/>
          <p14:tracePt t="59801" x="2698750" y="6591300"/>
          <p14:tracePt t="60070" x="2711450" y="6610350"/>
          <p14:tracePt t="60079" x="2749550" y="6635750"/>
          <p14:tracePt t="60086" x="2800350" y="6661150"/>
          <p14:tracePt t="60095" x="2857500" y="6692900"/>
          <p14:tracePt t="60112" x="2990850" y="6718300"/>
          <p14:tracePt t="60128" x="3111500" y="6743700"/>
          <p14:tracePt t="60145" x="3213100" y="6743700"/>
          <p14:tracePt t="60163" x="3276600" y="6743700"/>
          <p14:tracePt t="60179" x="3302000" y="6743700"/>
          <p14:tracePt t="60195" x="3359150" y="6743700"/>
          <p14:tracePt t="60212" x="3429000" y="6737350"/>
          <p14:tracePt t="60230" x="3511550" y="6718300"/>
          <p14:tracePt t="60245" x="3600450" y="6711950"/>
          <p14:tracePt t="60262" x="3670300" y="6692900"/>
          <p14:tracePt t="60279" x="3733800" y="6673850"/>
          <p14:tracePt t="60295" x="3784600" y="6667500"/>
          <p14:tracePt t="60311" x="3835400" y="6642100"/>
          <p14:tracePt t="60329" x="3867150" y="6629400"/>
          <p14:tracePt t="60333" x="3892550" y="6623050"/>
          <p14:tracePt t="60345" x="3917950" y="6616700"/>
          <p14:tracePt t="60362" x="3968750" y="6604000"/>
          <p14:tracePt t="60378" x="4019550" y="6584950"/>
          <p14:tracePt t="60395" x="4133850" y="6553200"/>
          <p14:tracePt t="60412" x="4203700" y="6534150"/>
          <p14:tracePt t="60428" x="4286250" y="6515100"/>
          <p14:tracePt t="60445" x="4394200" y="6477000"/>
          <p14:tracePt t="60461" x="4495800" y="6451600"/>
          <p14:tracePt t="60479" x="4527550" y="6432550"/>
          <p14:tracePt t="60495" x="4603750" y="6407150"/>
          <p14:tracePt t="60511" x="4635500" y="6400800"/>
          <p14:tracePt t="60529" x="4660900" y="6394450"/>
          <p14:tracePt t="60546" x="4667250" y="6388100"/>
          <p14:tracePt t="60800" x="4673600" y="6388100"/>
          <p14:tracePt t="60809" x="4679950" y="6388100"/>
          <p14:tracePt t="60815" x="4692650" y="6375400"/>
          <p14:tracePt t="60828" x="4737100" y="6375400"/>
          <p14:tracePt t="60845" x="4775200" y="6375400"/>
          <p14:tracePt t="60862" x="4845050" y="6375400"/>
          <p14:tracePt t="60879" x="4902200" y="6375400"/>
          <p14:tracePt t="60895" x="4953000" y="6375400"/>
          <p14:tracePt t="60912" x="4991100" y="6369050"/>
          <p14:tracePt t="60928" x="5035550" y="6362700"/>
          <p14:tracePt t="60945" x="5080000" y="6356350"/>
          <p14:tracePt t="60961" x="5143500" y="6356350"/>
          <p14:tracePt t="60980" x="5200650" y="6356350"/>
          <p14:tracePt t="60995" x="5270500" y="6350000"/>
          <p14:tracePt t="61011" x="5353050" y="6324600"/>
          <p14:tracePt t="61028" x="5403850" y="6324600"/>
          <p14:tracePt t="61044" x="5429250" y="6311900"/>
          <p14:tracePt t="61061" x="5486400" y="6311900"/>
          <p14:tracePt t="61078" x="5524500" y="6311900"/>
          <p14:tracePt t="61094" x="5575300" y="6305550"/>
          <p14:tracePt t="61111" x="5651500" y="6305550"/>
          <p14:tracePt t="61128" x="5734050" y="6286500"/>
          <p14:tracePt t="61144" x="5810250" y="6286500"/>
          <p14:tracePt t="61163" x="5880100" y="6286500"/>
          <p14:tracePt t="61179" x="5937250" y="6286500"/>
          <p14:tracePt t="61195" x="5988050" y="6286500"/>
          <p14:tracePt t="61211" x="6064250" y="6286500"/>
          <p14:tracePt t="61229" x="6102350" y="6286500"/>
          <p14:tracePt t="61245" x="6140450" y="6286500"/>
          <p14:tracePt t="61261" x="6210300" y="6286500"/>
          <p14:tracePt t="61279" x="6292850" y="6286500"/>
          <p14:tracePt t="61294" x="6419850" y="6286500"/>
          <p14:tracePt t="61311" x="6553200" y="6286500"/>
          <p14:tracePt t="61327" x="6667500" y="6286500"/>
          <p14:tracePt t="61333" x="6718300" y="6286500"/>
          <p14:tracePt t="61344" x="6756400" y="6286500"/>
          <p14:tracePt t="61361" x="6807200" y="6286500"/>
          <p14:tracePt t="61377" x="6838950" y="6286500"/>
          <p14:tracePt t="61395" x="6858000" y="6286500"/>
          <p14:tracePt t="61411" x="6877050" y="6286500"/>
          <p14:tracePt t="61427" x="6915150" y="6286500"/>
          <p14:tracePt t="61444" x="6959600" y="6286500"/>
          <p14:tracePt t="61461" x="6997700" y="6286500"/>
          <p14:tracePt t="61478" x="7035800" y="6286500"/>
          <p14:tracePt t="61494" x="7073900" y="6286500"/>
          <p14:tracePt t="61511" x="7092950" y="6286500"/>
          <p14:tracePt t="61528" x="7137400" y="6286500"/>
          <p14:tracePt t="61544" x="7175500" y="6286500"/>
          <p14:tracePt t="61563" x="7264400" y="6286500"/>
          <p14:tracePt t="61578" x="7283450" y="6286500"/>
          <p14:tracePt t="61594" x="7327900" y="6286500"/>
          <p14:tracePt t="61612" x="7366000" y="6286500"/>
          <p14:tracePt t="61629" x="7448550" y="6311900"/>
          <p14:tracePt t="61644" x="7486650" y="6311900"/>
          <p14:tracePt t="61661" x="7537450" y="6311900"/>
          <p14:tracePt t="61677" x="7594600" y="6311900"/>
          <p14:tracePt t="61694" x="7632700" y="6311900"/>
          <p14:tracePt t="61711" x="7702550" y="6324600"/>
          <p14:tracePt t="61727" x="7727950" y="6324600"/>
          <p14:tracePt t="61744" x="7785100" y="6337300"/>
          <p14:tracePt t="61761" x="7816850" y="6350000"/>
          <p14:tracePt t="61777" x="7848600" y="6350000"/>
          <p14:tracePt t="61795" x="7893050" y="6356350"/>
          <p14:tracePt t="61811" x="7924800" y="6356350"/>
          <p14:tracePt t="61828" x="7994650" y="6369050"/>
          <p14:tracePt t="61844" x="8045450" y="6381750"/>
          <p14:tracePt t="61861" x="8102600" y="6400800"/>
          <p14:tracePt t="61878" x="8185150" y="6413500"/>
          <p14:tracePt t="61894" x="8248650" y="6426200"/>
          <p14:tracePt t="61911" x="8318500" y="6438900"/>
          <p14:tracePt t="61927" x="8426450" y="6451600"/>
          <p14:tracePt t="61944" x="8534400" y="6477000"/>
          <p14:tracePt t="61960" x="8636000" y="6496050"/>
          <p14:tracePt t="61977" x="8756650" y="6502400"/>
          <p14:tracePt t="61996" x="8890000" y="6527800"/>
          <p14:tracePt t="62011" x="8953500" y="6527800"/>
          <p14:tracePt t="62027" x="9124950" y="6559550"/>
          <p14:tracePt t="62044" x="9258300" y="6578600"/>
          <p14:tracePt t="62060" x="9372600" y="6578600"/>
          <p14:tracePt t="62077" x="9448800" y="6584950"/>
          <p14:tracePt t="62094" x="9499600" y="6584950"/>
          <p14:tracePt t="62110" x="9544050" y="6584950"/>
          <p14:tracePt t="62127" x="9601200" y="6584950"/>
          <p14:tracePt t="62144" x="9683750" y="6610350"/>
          <p14:tracePt t="62160" x="9785350" y="6610350"/>
          <p14:tracePt t="62177" x="9912350" y="6610350"/>
          <p14:tracePt t="62193" x="10013950" y="6610350"/>
          <p14:tracePt t="62211" x="10090150" y="6610350"/>
          <p14:tracePt t="62227" x="10147300" y="6623050"/>
          <p14:tracePt t="62244" x="10191750" y="6623050"/>
          <p14:tracePt t="62261" x="10242550" y="6610350"/>
          <p14:tracePt t="62277" x="10280650" y="6604000"/>
          <p14:tracePt t="62293" x="10318750" y="6584950"/>
          <p14:tracePt t="62311" x="10350500" y="6565900"/>
          <p14:tracePt t="62327" x="10394950" y="6546850"/>
          <p14:tracePt t="62334" x="10401300" y="6546850"/>
          <p14:tracePt t="62343" x="10407650" y="6540500"/>
          <p14:tracePt t="62361" x="10420350" y="6521450"/>
          <p14:tracePt t="62379" x="10439400" y="6508750"/>
          <p14:tracePt t="62393" x="10452100" y="6502400"/>
          <p14:tracePt t="62411" x="10464800" y="6496050"/>
          <p14:tracePt t="62427" x="10477500" y="6489700"/>
          <p14:tracePt t="62444" x="10502900" y="6477000"/>
          <p14:tracePt t="62460" x="10528300" y="6457950"/>
          <p14:tracePt t="62477" x="10534650" y="6451600"/>
          <p14:tracePt t="62494" x="10541000" y="6451600"/>
          <p14:tracePt t="62510" x="10572750" y="6438900"/>
          <p14:tracePt t="62527" x="10585450" y="6432550"/>
          <p14:tracePt t="62543" x="10610850" y="6419850"/>
          <p14:tracePt t="62560" x="10636250" y="6413500"/>
          <p14:tracePt t="62577" x="10668000" y="6400800"/>
          <p14:tracePt t="62593" x="10693400" y="6400800"/>
          <p14:tracePt t="62611" x="10718800" y="6394450"/>
          <p14:tracePt t="62627" x="10744200" y="6375400"/>
          <p14:tracePt t="62643" x="10763250" y="6362700"/>
          <p14:tracePt t="62660" x="10782300" y="6343650"/>
          <p14:tracePt t="62676" x="10795000" y="6330950"/>
          <p14:tracePt t="62693" x="10820400" y="6305550"/>
          <p14:tracePt t="62710" x="10839450" y="6286500"/>
          <p14:tracePt t="62726" x="10858500" y="6261100"/>
          <p14:tracePt t="62744" x="10871200" y="6229350"/>
          <p14:tracePt t="62760" x="10871200" y="6197600"/>
          <p14:tracePt t="62776" x="10871200" y="6153150"/>
          <p14:tracePt t="62793" x="10871200" y="6115050"/>
          <p14:tracePt t="62810" x="10839450" y="6064250"/>
          <p14:tracePt t="62827" x="10795000" y="6007100"/>
          <p14:tracePt t="62844" x="10687050" y="5892800"/>
          <p14:tracePt t="62860" x="10623550" y="5835650"/>
          <p14:tracePt t="62876" x="10566400" y="5791200"/>
          <p14:tracePt t="62893" x="10502900" y="5740400"/>
          <p14:tracePt t="62910" x="10464800" y="5721350"/>
          <p14:tracePt t="62926" x="10426700" y="5695950"/>
          <p14:tracePt t="62943" x="10363200" y="5664200"/>
          <p14:tracePt t="62959" x="10312400" y="5645150"/>
          <p14:tracePt t="62976" x="10261600" y="5632450"/>
          <p14:tracePt t="62994" x="10191750" y="5613400"/>
          <p14:tracePt t="63010" x="10128250" y="5600700"/>
          <p14:tracePt t="63028" x="10058400" y="5575300"/>
          <p14:tracePt t="63043" x="10007600" y="5575300"/>
          <p14:tracePt t="63060" x="9925050" y="5575300"/>
          <p14:tracePt t="63077" x="9880600" y="5575300"/>
          <p14:tracePt t="63094" x="9848850" y="5575300"/>
          <p14:tracePt t="63110" x="9823450" y="5575300"/>
          <p14:tracePt t="63127" x="9791700" y="5581650"/>
          <p14:tracePt t="63143" x="9740900" y="5607050"/>
          <p14:tracePt t="63160" x="9696450" y="5632450"/>
          <p14:tracePt t="63177" x="9652000" y="5670550"/>
          <p14:tracePt t="63193" x="9607550" y="5721350"/>
          <p14:tracePt t="63209" x="9575800" y="5797550"/>
          <p14:tracePt t="63227" x="9531350" y="5861050"/>
          <p14:tracePt t="63245" x="9512300" y="5918200"/>
          <p14:tracePt t="63259" x="9505950" y="6000750"/>
          <p14:tracePt t="63277" x="9505950" y="6108700"/>
          <p14:tracePt t="63293" x="9505950" y="6184900"/>
          <p14:tracePt t="63310" x="9525000" y="6248400"/>
          <p14:tracePt t="63326" x="9556750" y="6305550"/>
          <p14:tracePt t="63343" x="9588500" y="6356350"/>
          <p14:tracePt t="63348" x="9607550" y="6375400"/>
          <p14:tracePt t="63359" x="9632950" y="6419850"/>
          <p14:tracePt t="63376" x="9709150" y="6527800"/>
          <p14:tracePt t="63393" x="9804400" y="6616700"/>
          <p14:tracePt t="63409" x="9893300" y="6680200"/>
          <p14:tracePt t="63426" x="9982200" y="6737350"/>
          <p14:tracePt t="63443" x="10045700" y="6756400"/>
          <p14:tracePt t="63459" x="10160000" y="6813550"/>
          <p14:tracePt t="63476" x="10236200" y="6832600"/>
          <p14:tracePt t="63492" x="10318750" y="6851650"/>
          <p14:tracePt t="63509" x="10407650" y="6851650"/>
          <p14:tracePt t="63526" x="10483850" y="6851650"/>
          <p14:tracePt t="63542" x="10547350" y="6851650"/>
          <p14:tracePt t="63560" x="10617200" y="6851650"/>
          <p14:tracePt t="63577" x="10674350" y="6845300"/>
          <p14:tracePt t="63595" x="10756900" y="6807200"/>
          <p14:tracePt t="63611" x="10769600" y="6794500"/>
          <p14:tracePt t="63626" x="10814050" y="6775450"/>
          <p14:tracePt t="63643" x="10845800" y="6743700"/>
          <p14:tracePt t="63659" x="10896600" y="6711950"/>
          <p14:tracePt t="63676" x="10915650" y="6692900"/>
          <p14:tracePt t="63692" x="10928350" y="6680200"/>
          <p14:tracePt t="63709" x="10941050" y="6654800"/>
          <p14:tracePt t="63726" x="10941050" y="6629400"/>
          <p14:tracePt t="63742" x="10941050" y="6584950"/>
          <p14:tracePt t="63759" x="10941050" y="6559550"/>
          <p14:tracePt t="63776" x="10941050" y="6527800"/>
          <p14:tracePt t="63793" x="10941050" y="6489700"/>
          <p14:tracePt t="63809" x="10941050" y="6457950"/>
          <p14:tracePt t="63827" x="10941050" y="6419850"/>
          <p14:tracePt t="63843" x="10922000" y="6394450"/>
          <p14:tracePt t="63848" x="10915650" y="6375400"/>
          <p14:tracePt t="63859" x="10902950" y="6362700"/>
          <p14:tracePt t="63876" x="10845800" y="6273800"/>
          <p14:tracePt t="63892" x="10788650" y="6210300"/>
          <p14:tracePt t="63910" x="10706100" y="6127750"/>
          <p14:tracePt t="63925" x="10591800" y="6038850"/>
          <p14:tracePt t="63943" x="10483850" y="5956300"/>
          <p14:tracePt t="63959" x="10401300" y="5905500"/>
          <p14:tracePt t="63975" x="10344150" y="5873750"/>
          <p14:tracePt t="63993" x="10280650" y="5835650"/>
          <p14:tracePt t="64009" x="10229850" y="5810250"/>
          <p14:tracePt t="64025" x="10172700" y="5791200"/>
          <p14:tracePt t="64043" x="10128250" y="5765800"/>
          <p14:tracePt t="64059" x="10077450" y="5759450"/>
          <p14:tracePt t="64075" x="10026650" y="5746750"/>
          <p14:tracePt t="64092" x="10007600" y="5746750"/>
          <p14:tracePt t="64108" x="9994900" y="5746750"/>
          <p14:tracePt t="64495" x="10007600" y="5740400"/>
          <p14:tracePt t="64502" x="10013950" y="5740400"/>
          <p14:tracePt t="64510" x="10020300" y="5734050"/>
          <p14:tracePt t="64526" x="10033000" y="5727700"/>
          <p14:tracePt t="64543" x="10045700" y="5721350"/>
          <p14:tracePt t="64560" x="10109200" y="5683250"/>
          <p14:tracePt t="64576" x="10172700" y="5638800"/>
          <p14:tracePt t="64592" x="10210800" y="5607050"/>
          <p14:tracePt t="64609" x="10261600" y="5581650"/>
          <p14:tracePt t="64628" x="10306050" y="5556250"/>
          <p14:tracePt t="64643" x="10350500" y="5530850"/>
          <p14:tracePt t="64659" x="10401300" y="5499100"/>
          <p14:tracePt t="64676" x="10445750" y="5480050"/>
          <p14:tracePt t="64692" x="10496550" y="5448300"/>
          <p14:tracePt t="64708" x="10541000" y="5422900"/>
          <p14:tracePt t="64725" x="10560050" y="5403850"/>
          <p14:tracePt t="64741" x="10572750" y="5397500"/>
          <p14:tracePt t="64758" x="10585450" y="5397500"/>
          <p14:tracePt t="64774" x="10610850" y="5378450"/>
          <p14:tracePt t="64791" x="10629900" y="5372100"/>
          <p14:tracePt t="64808" x="10636250" y="5359400"/>
          <p14:tracePt t="64825" x="10636250" y="5353050"/>
          <p14:tracePt t="64853" x="10636250" y="5346700"/>
          <p14:tracePt t="64870" x="10636250" y="5334000"/>
          <p14:tracePt t="64885" x="10636250" y="5327650"/>
          <p14:tracePt t="64901" x="10636250" y="5321300"/>
          <p14:tracePt t="64917" x="10636250" y="5314950"/>
          <p14:tracePt t="64924" x="10636250" y="5302250"/>
          <p14:tracePt t="64941" x="10636250" y="5289550"/>
          <p14:tracePt t="64958" x="10636250" y="5283200"/>
          <p14:tracePt t="64974" x="10636250" y="5276850"/>
          <p14:tracePt t="64991" x="10636250" y="5264150"/>
          <p14:tracePt t="65013" x="10636250" y="5251450"/>
          <p14:tracePt t="65025" x="10636250" y="5245100"/>
          <p14:tracePt t="65070" x="10636250" y="5232400"/>
          <p14:tracePt t="65110" x="10636250" y="5219700"/>
          <p14:tracePt t="65119" x="10642600" y="5219700"/>
          <p14:tracePt t="65135" x="10648950" y="5219700"/>
          <p14:tracePt t="65142" x="10655300" y="5213350"/>
          <p14:tracePt t="65168" x="10655300" y="5207000"/>
          <p14:tracePt t="65215" x="10661650" y="5207000"/>
          <p14:tracePt t="65498" x="10668000" y="5200650"/>
          <p14:tracePt t="65511" x="10668000" y="5194300"/>
          <p14:tracePt t="65528" x="10668000" y="5181600"/>
          <p14:tracePt t="65552" x="10668000" y="5175250"/>
          <p14:tracePt t="65624" x="10668000" y="5162550"/>
          <p14:tracePt t="65670" x="10668000" y="5156200"/>
          <p14:tracePt t="65697" x="10668000" y="5149850"/>
          <p14:tracePt t="65758" x="10668000" y="5143500"/>
          <p14:tracePt t="65799" x="10668000" y="5130800"/>
          <p14:tracePt t="65855" x="10668000" y="5124450"/>
          <p14:tracePt t="65863" x="10668000" y="5111750"/>
          <p14:tracePt t="65903" x="10668000" y="5099050"/>
          <p14:tracePt t="65910" x="10668000" y="5092700"/>
          <p14:tracePt t="65936" x="10680700" y="5080000"/>
          <p14:tracePt t="65952" x="10680700" y="5073650"/>
          <p14:tracePt t="65958" x="10687050" y="5067300"/>
          <p14:tracePt t="65974" x="10687050" y="5060950"/>
          <p14:tracePt t="66015" x="10699750" y="5048250"/>
          <p14:tracePt t="66046" x="10699750" y="5041900"/>
          <p14:tracePt t="66064" x="10706100" y="5035550"/>
          <p14:tracePt t="66080" x="10706100" y="5029200"/>
          <p14:tracePt t="66096" x="10706100" y="5022850"/>
          <p14:tracePt t="66121" x="10706100" y="5010150"/>
          <p14:tracePt t="66159" x="10706100" y="4997450"/>
          <p14:tracePt t="66175" x="10706100" y="4991100"/>
          <p14:tracePt t="66191" x="10706100" y="4978400"/>
          <p14:tracePt t="66222" x="10706100" y="4972050"/>
          <p14:tracePt t="66250" x="10706100" y="4953000"/>
          <p14:tracePt t="66296" x="10699750" y="49466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 sz="4000"/>
              <a:t>Veamos a la polenta cocida desde otra perspectiva para apreciar su cantidad.</a:t>
            </a:r>
          </a:p>
        </p:txBody>
      </p:sp>
      <p:pic>
        <p:nvPicPr>
          <p:cNvPr id="5123" name="3 Marcador de contenido" descr="FOTO 677 CON MARCA DE AGU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1" y="2133601"/>
            <a:ext cx="4848225" cy="3514725"/>
          </a:xfrm>
        </p:spPr>
      </p:pic>
      <p:sp>
        <p:nvSpPr>
          <p:cNvPr id="4" name="3 Llamada con línea 1 (borde y barra de énfasis)"/>
          <p:cNvSpPr/>
          <p:nvPr/>
        </p:nvSpPr>
        <p:spPr>
          <a:xfrm>
            <a:off x="8759826" y="3716339"/>
            <a:ext cx="1223963" cy="936625"/>
          </a:xfrm>
          <a:prstGeom prst="accentBorderCallout1">
            <a:avLst>
              <a:gd name="adj1" fmla="val 18750"/>
              <a:gd name="adj2" fmla="val -8333"/>
              <a:gd name="adj3" fmla="val 35858"/>
              <a:gd name="adj4" fmla="val -23944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50 gr 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18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6"/>
    </mc:Choice>
    <mc:Fallback>
      <p:transition spd="slow" advTm="1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1" x="10687050" y="4946650"/>
          <p14:tracePt t="7443" x="10585450" y="4946650"/>
          <p14:tracePt t="7448" x="10394950" y="4946650"/>
          <p14:tracePt t="7457" x="10083800" y="4851400"/>
          <p14:tracePt t="7471" x="9137650" y="4629150"/>
          <p14:tracePt t="7485" x="8210550" y="4349750"/>
          <p14:tracePt t="7504" x="7816850" y="4095750"/>
          <p14:tracePt t="7520" x="7651750" y="3981450"/>
          <p14:tracePt t="7535" x="7632700" y="3962400"/>
          <p14:tracePt t="7552" x="7626350" y="3962400"/>
          <p14:tracePt t="7586" x="7620000" y="3949700"/>
          <p14:tracePt t="7603" x="7620000" y="3911600"/>
          <p14:tracePt t="7619" x="7683500" y="3848100"/>
          <p14:tracePt t="7638" x="7778750" y="3771900"/>
          <p14:tracePt t="7653" x="7810500" y="3746500"/>
          <p14:tracePt t="7669" x="7861300" y="3695700"/>
          <p14:tracePt t="7685" x="7918450" y="3575050"/>
          <p14:tracePt t="7702" x="7962900" y="3486150"/>
          <p14:tracePt t="7719" x="7969250" y="3454400"/>
          <p14:tracePt t="7735" x="7969250" y="3435350"/>
          <p14:tracePt t="7752" x="7981950" y="3409950"/>
          <p14:tracePt t="7768" x="7981950" y="3403600"/>
          <p14:tracePt t="7785" x="7988300" y="3352800"/>
          <p14:tracePt t="7802" x="8001000" y="3302000"/>
          <p14:tracePt t="7818" x="8026400" y="3251200"/>
          <p14:tracePt t="7835" x="8045450" y="3187700"/>
          <p14:tracePt t="7853" x="8051800" y="3155950"/>
          <p14:tracePt t="7869" x="8070850" y="3105150"/>
          <p14:tracePt t="7885" x="8070850" y="3073400"/>
          <p14:tracePt t="7902" x="8070850" y="3054350"/>
          <p14:tracePt t="7919" x="8070850" y="3048000"/>
          <p14:tracePt t="7935" x="8070850" y="3028950"/>
          <p14:tracePt t="7952" x="8070850" y="3022600"/>
          <p14:tracePt t="7969" x="8070850" y="3003550"/>
          <p14:tracePt t="7985" x="8070850" y="2978150"/>
          <p14:tracePt t="8002" x="8070850" y="2946400"/>
          <p14:tracePt t="8018" x="8064500" y="2901950"/>
          <p14:tracePt t="8035" x="8058150" y="2889250"/>
          <p14:tracePt t="8053" x="8058150" y="2863850"/>
          <p14:tracePt t="8070" x="8051800" y="2851150"/>
          <p14:tracePt t="8104" x="8051800" y="2844800"/>
          <p14:tracePt t="8140" x="8039100" y="2832100"/>
          <p14:tracePt t="8266" x="7994650" y="2851150"/>
          <p14:tracePt t="8274" x="7937500" y="2876550"/>
          <p14:tracePt t="8285" x="7816850" y="2940050"/>
          <p14:tracePt t="8302" x="7677150" y="2997200"/>
          <p14:tracePt t="8319" x="7499350" y="3048000"/>
          <p14:tracePt t="8335" x="7334250" y="3105150"/>
          <p14:tracePt t="8352" x="7188200" y="3162300"/>
          <p14:tracePt t="8368" x="7042150" y="3225800"/>
          <p14:tracePt t="8386" x="6902450" y="3282950"/>
          <p14:tracePt t="8401" x="6781800" y="3321050"/>
          <p14:tracePt t="8418" x="6610350" y="3371850"/>
          <p14:tracePt t="8435" x="6445250" y="3403600"/>
          <p14:tracePt t="8451" x="6254750" y="3409950"/>
          <p14:tracePt t="8470" x="6051550" y="3409950"/>
          <p14:tracePt t="8485" x="5899150" y="3409950"/>
          <p14:tracePt t="8502" x="5727700" y="3409950"/>
          <p14:tracePt t="8519" x="5670550" y="3409950"/>
          <p14:tracePt t="8535" x="5626100" y="3409950"/>
          <p14:tracePt t="8551" x="5594350" y="3409950"/>
          <p14:tracePt t="8568" x="5562600" y="3409950"/>
          <p14:tracePt t="8585" x="5505450" y="3409950"/>
          <p14:tracePt t="8601" x="5441950" y="3409950"/>
          <p14:tracePt t="8618" x="5359400" y="3409950"/>
          <p14:tracePt t="8634" x="5257800" y="3409950"/>
          <p14:tracePt t="8641" x="5207000" y="3409950"/>
          <p14:tracePt t="8651" x="5143500" y="3409950"/>
          <p14:tracePt t="8669" x="5022850" y="3460750"/>
          <p14:tracePt t="8685" x="4908550" y="3511550"/>
          <p14:tracePt t="8701" x="4762500" y="3606800"/>
          <p14:tracePt t="8719" x="4660900" y="3676650"/>
          <p14:tracePt t="8735" x="4584700" y="3790950"/>
          <p14:tracePt t="8752" x="4552950" y="3924300"/>
          <p14:tracePt t="8768" x="4552950" y="4089400"/>
          <p14:tracePt t="8784" x="4552950" y="4279900"/>
          <p14:tracePt t="8802" x="4591050" y="4451350"/>
          <p14:tracePt t="8818" x="4648200" y="4597400"/>
          <p14:tracePt t="8834" x="4705350" y="4724400"/>
          <p14:tracePt t="8854" x="4775200" y="4851400"/>
          <p14:tracePt t="8868" x="4826000" y="4940300"/>
          <p14:tracePt t="8885" x="4902200" y="5029200"/>
          <p14:tracePt t="8901" x="4978400" y="5111750"/>
          <p14:tracePt t="8918" x="5035550" y="5130800"/>
          <p14:tracePt t="8934" x="5118100" y="5168900"/>
          <p14:tracePt t="8952" x="5226050" y="5194300"/>
          <p14:tracePt t="8968" x="5314950" y="5194300"/>
          <p14:tracePt t="8984" x="5422900" y="5194300"/>
          <p14:tracePt t="9002" x="5499100" y="5194300"/>
          <p14:tracePt t="9018" x="5607050" y="5181600"/>
          <p14:tracePt t="9034" x="5702300" y="5156200"/>
          <p14:tracePt t="9054" x="5848350" y="5086350"/>
          <p14:tracePt t="9067" x="5892800" y="5054600"/>
          <p14:tracePt t="9085" x="5949950" y="5003800"/>
          <p14:tracePt t="9101" x="6038850" y="4940300"/>
          <p14:tracePt t="9117" x="6121400" y="4826000"/>
          <p14:tracePt t="9134" x="6165850" y="4768850"/>
          <p14:tracePt t="9151" x="6216650" y="4673600"/>
          <p14:tracePt t="9167" x="6248400" y="4533900"/>
          <p14:tracePt t="9184" x="6248400" y="4356100"/>
          <p14:tracePt t="9201" x="6248400" y="4191000"/>
          <p14:tracePt t="9217" x="6235700" y="4083050"/>
          <p14:tracePt t="9235" x="6210300" y="4006850"/>
          <p14:tracePt t="9254" x="6159500" y="3905250"/>
          <p14:tracePt t="9269" x="6153150" y="3873500"/>
          <p14:tracePt t="9284" x="6089650" y="3784600"/>
          <p14:tracePt t="9301" x="6000750" y="3683000"/>
          <p14:tracePt t="9317" x="5822950" y="3511550"/>
          <p14:tracePt t="9334" x="5664200" y="3435350"/>
          <p14:tracePt t="9351" x="5537200" y="3384550"/>
          <p14:tracePt t="9367" x="5441950" y="3346450"/>
          <p14:tracePt t="9384" x="5378450" y="3340100"/>
          <p14:tracePt t="9401" x="5340350" y="3340100"/>
          <p14:tracePt t="9417" x="5283200" y="3340100"/>
          <p14:tracePt t="9434" x="5200650" y="3371850"/>
          <p14:tracePt t="9450" x="5156200" y="3403600"/>
          <p14:tracePt t="9467" x="5099050" y="3441700"/>
          <p14:tracePt t="9486" x="5073650" y="3473450"/>
          <p14:tracePt t="9501" x="5060950" y="3479800"/>
          <p14:tracePt t="9518" x="5060950" y="3486150"/>
          <p14:tracePt t="9640" x="5060950" y="3492500"/>
          <p14:tracePt t="9648" x="5092700" y="3517900"/>
          <p14:tracePt t="9658" x="5162550" y="3543300"/>
          <p14:tracePt t="9667" x="5219700" y="3575050"/>
          <p14:tracePt t="9684" x="5403850" y="3657600"/>
          <p14:tracePt t="9701" x="5626100" y="3721100"/>
          <p14:tracePt t="9718" x="5911850" y="3810000"/>
          <p14:tracePt t="9734" x="6057900" y="3848100"/>
          <p14:tracePt t="9750" x="6216650" y="3898900"/>
          <p14:tracePt t="9767" x="6362700" y="3930650"/>
          <p14:tracePt t="9783" x="6527800" y="3930650"/>
          <p14:tracePt t="9800" x="6743700" y="3930650"/>
          <p14:tracePt t="9817" x="6959600" y="3930650"/>
          <p14:tracePt t="9834" x="7200900" y="3930650"/>
          <p14:tracePt t="9850" x="7473950" y="3975100"/>
          <p14:tracePt t="9867" x="7727950" y="4006850"/>
          <p14:tracePt t="9885" x="7981950" y="4038600"/>
          <p14:tracePt t="9902" x="8185150" y="4038600"/>
          <p14:tracePt t="9917" x="8337550" y="4038600"/>
          <p14:tracePt t="9934" x="8451850" y="4038600"/>
          <p14:tracePt t="9950" x="8477250" y="4038600"/>
          <p14:tracePt t="9967" x="8496300" y="4032250"/>
          <p14:tracePt t="10001" x="8515350" y="4032250"/>
          <p14:tracePt t="10017" x="8553450" y="4032250"/>
          <p14:tracePt t="10034" x="8591550" y="4032250"/>
          <p14:tracePt t="10050" x="8648700" y="4032250"/>
          <p14:tracePt t="10068" x="8693150" y="4032250"/>
          <p14:tracePt t="10083" x="8712200" y="4038600"/>
          <p14:tracePt t="10101" x="8731250" y="4057650"/>
          <p14:tracePt t="10117" x="8763000" y="4121150"/>
          <p14:tracePt t="10134" x="8870950" y="4311650"/>
          <p14:tracePt t="10150" x="8940800" y="4438650"/>
          <p14:tracePt t="10166" x="9017000" y="4552950"/>
          <p14:tracePt t="10183" x="9055100" y="4654550"/>
          <p14:tracePt t="10200" x="9074150" y="4724400"/>
          <p14:tracePt t="10217" x="9074150" y="4826000"/>
          <p14:tracePt t="10233" x="9074150" y="4914900"/>
          <p14:tracePt t="10250" x="9074150" y="5003800"/>
          <p14:tracePt t="10266" x="9074150" y="5073650"/>
          <p14:tracePt t="10283" x="9074150" y="5111750"/>
          <p14:tracePt t="10302" x="9074150" y="5143500"/>
          <p14:tracePt t="10318" x="9074150" y="5168900"/>
          <p14:tracePt t="10334" x="9074150" y="5187950"/>
          <p14:tracePt t="10350" x="9099550" y="5251450"/>
          <p14:tracePt t="10366" x="9118600" y="5289550"/>
          <p14:tracePt t="10383" x="9163050" y="5334000"/>
          <p14:tracePt t="10400" x="9188450" y="5359400"/>
          <p14:tracePt t="10416" x="9232900" y="5378450"/>
          <p14:tracePt t="10433" x="9277350" y="5397500"/>
          <p14:tracePt t="10450" x="9315450" y="5397500"/>
          <p14:tracePt t="10466" x="9359900" y="5397500"/>
          <p14:tracePt t="10483" x="9378950" y="5397500"/>
          <p14:tracePt t="10501" x="9423400" y="5397500"/>
          <p14:tracePt t="10517" x="9442450" y="5397500"/>
          <p14:tracePt t="10534" x="9455150" y="5384800"/>
          <p14:tracePt t="10550" x="9461500" y="5384800"/>
          <p14:tracePt t="10583" x="9461500" y="5378450"/>
          <p14:tracePt t="10616" x="9461500" y="5372100"/>
          <p14:tracePt t="10626" x="9461500" y="5359400"/>
          <p14:tracePt t="10634" x="9474200" y="5346700"/>
          <p14:tracePt t="10649" x="9486900" y="53340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4|1|0.9|2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7|0.4|4|0.9|11.2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5.3|1.1|3.5|0.9|3.3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9|0.8|3.8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188</Words>
  <Application>Microsoft Office PowerPoint</Application>
  <PresentationFormat>Panorámica</PresentationFormat>
  <Paragraphs>46</Paragraphs>
  <Slides>12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Garamond</vt:lpstr>
      <vt:lpstr>Verdana</vt:lpstr>
      <vt:lpstr>Wingdings</vt:lpstr>
      <vt:lpstr>Tema de Office</vt:lpstr>
      <vt:lpstr>Taller N° 4  Pastas. Arroz. Polenta. </vt:lpstr>
      <vt:lpstr>Ravioles</vt:lpstr>
      <vt:lpstr>Ravioles</vt:lpstr>
      <vt:lpstr>Pastas</vt:lpstr>
      <vt:lpstr>Presentación de PowerPoint</vt:lpstr>
      <vt:lpstr>FIDEOS TIRABUZÓN</vt:lpstr>
      <vt:lpstr>Agreguemos un poquito de Queso rallado</vt:lpstr>
      <vt:lpstr>POLENTA CRUDA</vt:lpstr>
      <vt:lpstr>Veamos a la polenta cocida desde otra perspectiva para apreciar su cantidad.</vt:lpstr>
      <vt:lpstr>ARROZ BLANCO CRUDO</vt:lpstr>
      <vt:lpstr>Lentejas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N° 2 Pastas. Arroz.Polenta.</dc:title>
  <dc:creator>mariaisabelroson@gmail.com</dc:creator>
  <cp:lastModifiedBy>mariaisabelroson@gmail.com</cp:lastModifiedBy>
  <cp:revision>5</cp:revision>
  <dcterms:created xsi:type="dcterms:W3CDTF">2022-01-26T15:08:00Z</dcterms:created>
  <dcterms:modified xsi:type="dcterms:W3CDTF">2022-01-28T21:20:08Z</dcterms:modified>
</cp:coreProperties>
</file>