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6" r:id="rId7"/>
    <p:sldId id="261" r:id="rId8"/>
    <p:sldId id="263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68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1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8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3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2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1BA0-E339-483F-97E2-B2CFA9B27C9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F3B94-19C4-4A1E-8054-A491A5716A6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8985" y="612250"/>
            <a:ext cx="9697941" cy="771277"/>
          </a:xfrm>
        </p:spPr>
        <p:txBody>
          <a:bodyPr>
            <a:normAutofit/>
          </a:bodyPr>
          <a:lstStyle/>
          <a:p>
            <a:r>
              <a:rPr lang="es-AR" sz="4000" b="1" dirty="0" smtClean="0">
                <a:latin typeface="Comic Sans MS" panose="030F0702030302020204" pitchFamily="66" charset="0"/>
              </a:rPr>
              <a:t>Los Hidratos de carbono en Navidad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8985" y="2019631"/>
            <a:ext cx="107740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Hola a todos:</a:t>
            </a:r>
          </a:p>
          <a:p>
            <a:pPr algn="ctr"/>
            <a:r>
              <a:rPr lang="es-AR" sz="2000" dirty="0" smtClean="0"/>
              <a:t>Aquí les hago llegar (con unas fotos muy caseras)algunos datos útiles para Navidad y Año nuevo y … Reyes</a:t>
            </a:r>
          </a:p>
          <a:p>
            <a:pPr algn="ctr"/>
            <a:r>
              <a:rPr lang="es-AR" sz="2000" dirty="0" smtClean="0"/>
              <a:t>He puesto las marcas porque son los que consulte, pero… no es obligación comprar estas marcas. </a:t>
            </a:r>
          </a:p>
          <a:p>
            <a:pPr algn="ctr"/>
            <a:r>
              <a:rPr lang="es-AR" sz="2000" dirty="0" smtClean="0"/>
              <a:t>Pueden comprar cualquier otra marca siempre y cuando tengan la información Nutricional.</a:t>
            </a:r>
          </a:p>
          <a:p>
            <a:pPr algn="ctr"/>
            <a:r>
              <a:rPr lang="es-AR" sz="2000" dirty="0" smtClean="0"/>
              <a:t>Les he puesto la foto del alimento y el cálculo aproximado de la porción.</a:t>
            </a:r>
          </a:p>
          <a:p>
            <a:pPr algn="ctr"/>
            <a:r>
              <a:rPr lang="es-AR" sz="2000" dirty="0" smtClean="0"/>
              <a:t>Les sugiero que , en lo posible, traten de llevar los alimentos ya cortados a la mesa, con las porciones ya calculadas.</a:t>
            </a:r>
          </a:p>
          <a:p>
            <a:pPr algn="ctr"/>
            <a:r>
              <a:rPr lang="es-AR" sz="2000" dirty="0" smtClean="0"/>
              <a:t>Por ejemplo si el budín de 200 gr ya lo llevan cortado en 8 porciones , ya saben que cada una tiene 12,5 HC</a:t>
            </a:r>
          </a:p>
          <a:p>
            <a:r>
              <a:rPr lang="es-AR" sz="2000" dirty="0" smtClean="0"/>
              <a:t>Espero que les sea de utilidad.</a:t>
            </a:r>
            <a:endParaRPr lang="en-US" sz="2000" dirty="0"/>
          </a:p>
        </p:txBody>
      </p:sp>
      <p:sp>
        <p:nvSpPr>
          <p:cNvPr id="5" name="Rectángulo 4"/>
          <p:cNvSpPr/>
          <p:nvPr/>
        </p:nvSpPr>
        <p:spPr>
          <a:xfrm>
            <a:off x="349859" y="5796502"/>
            <a:ext cx="2512612" cy="938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Abreviaturas: </a:t>
            </a:r>
          </a:p>
          <a:p>
            <a:pPr algn="ctr"/>
            <a:r>
              <a:rPr lang="es-AR" dirty="0"/>
              <a:t>g</a:t>
            </a:r>
            <a:r>
              <a:rPr lang="es-AR" dirty="0" smtClean="0"/>
              <a:t>r = gramos</a:t>
            </a:r>
          </a:p>
          <a:p>
            <a:pPr algn="ctr"/>
            <a:r>
              <a:rPr lang="es-AR" dirty="0" smtClean="0"/>
              <a:t>HC= hidratos de carbono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81"/>
    </mc:Choice>
    <mc:Fallback>
      <p:transition spd="slow" advTm="2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67111" y="807857"/>
            <a:ext cx="6660211" cy="435133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112195" y="6257678"/>
            <a:ext cx="2504661" cy="2941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Lic. María Isabel Rosón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9"/>
    </mc:Choice>
    <mc:Fallback>
      <p:transition spd="slow" advTm="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3" x="9163050" y="4889500"/>
          <p14:tracePt t="1785" x="9163050" y="4895850"/>
          <p14:tracePt t="1793" x="9163050" y="4908550"/>
          <p14:tracePt t="1817" x="9163050" y="4902200"/>
          <p14:tracePt t="1945" x="9163050" y="4895850"/>
          <p14:tracePt t="1975" x="9156700" y="4908550"/>
          <p14:tracePt t="1983" x="9156700" y="4914900"/>
          <p14:tracePt t="2029" x="9156700" y="4921250"/>
          <p14:tracePt t="2251" x="9156700" y="4927600"/>
          <p14:tracePt t="2291" x="9156700" y="4933950"/>
          <p14:tracePt t="2357" x="9156700" y="4940300"/>
          <p14:tracePt t="2365" x="9156700" y="4946650"/>
          <p14:tracePt t="2373" x="9156700" y="4953000"/>
          <p14:tracePt t="2389" x="9156700" y="4978400"/>
          <p14:tracePt t="2405" x="9144000" y="5003800"/>
          <p14:tracePt t="2422" x="9131300" y="5029200"/>
          <p14:tracePt t="2439" x="9105900" y="5054600"/>
          <p14:tracePt t="2455" x="9086850" y="5080000"/>
          <p14:tracePt t="2472" x="9004300" y="5168900"/>
          <p14:tracePt t="2490" x="8896350" y="5226050"/>
          <p14:tracePt t="2506" x="8743950" y="5276850"/>
          <p14:tracePt t="2522" x="8597900" y="5327650"/>
          <p14:tracePt t="2539" x="8489950" y="5378450"/>
          <p14:tracePt t="2555" x="8375650" y="5435600"/>
          <p14:tracePt t="2572" x="8274050" y="5492750"/>
          <p14:tracePt t="2589" x="8197850" y="5556250"/>
          <p14:tracePt t="2605" x="8153400" y="5607050"/>
          <p14:tracePt t="2622" x="8115300" y="5664200"/>
          <p14:tracePt t="2638" x="8089900" y="5689600"/>
          <p14:tracePt t="2655" x="8058150" y="5734050"/>
          <p14:tracePt t="2672" x="8032750" y="5778500"/>
          <p14:tracePt t="2689" x="7988300" y="5842000"/>
          <p14:tracePt t="2705" x="7975600" y="5854700"/>
          <p14:tracePt t="2722" x="7950200" y="5880100"/>
          <p14:tracePt t="2738" x="7931150" y="5905500"/>
          <p14:tracePt t="2756" x="7905750" y="5924550"/>
          <p14:tracePt t="2772" x="7867650" y="5956300"/>
          <p14:tracePt t="2788" x="7785100" y="5975350"/>
          <p14:tracePt t="2805" x="7664450" y="6007100"/>
          <p14:tracePt t="2821" x="7524750" y="6007100"/>
          <p14:tracePt t="2838" x="7321550" y="5956300"/>
          <p14:tracePt t="2855" x="7232650" y="5892800"/>
          <p14:tracePt t="2871" x="7150100" y="5822950"/>
          <p14:tracePt t="2888" x="7080250" y="5740400"/>
          <p14:tracePt t="2905" x="6985000" y="5645150"/>
          <p14:tracePt t="2921" x="6864350" y="5518150"/>
          <p14:tracePt t="2938" x="6699250" y="5391150"/>
          <p14:tracePt t="2955" x="6540500" y="5321300"/>
          <p14:tracePt t="2971" x="6305550" y="5264150"/>
          <p14:tracePt t="2988" x="6172200" y="5245100"/>
          <p14:tracePt t="3005" x="6013450" y="5207000"/>
          <p14:tracePt t="3022" x="5842000" y="5162550"/>
          <p14:tracePt t="3038" x="5689600" y="5124450"/>
          <p14:tracePt t="3055" x="5530850" y="5073650"/>
          <p14:tracePt t="3071" x="5321300" y="4978400"/>
          <p14:tracePt t="3088" x="5194300" y="4908550"/>
          <p14:tracePt t="3105" x="5060950" y="4832350"/>
          <p14:tracePt t="3121" x="4933950" y="4762500"/>
          <p14:tracePt t="3138" x="4819650" y="4699000"/>
          <p14:tracePt t="3155" x="4679950" y="4629150"/>
          <p14:tracePt t="3171" x="4533900" y="4559300"/>
          <p14:tracePt t="3188" x="4381500" y="4476750"/>
          <p14:tracePt t="3205" x="4133850" y="4292600"/>
          <p14:tracePt t="3221" x="3968750" y="4171950"/>
          <p14:tracePt t="3238" x="3810000" y="4070350"/>
          <p14:tracePt t="3254" x="3689350" y="3981450"/>
          <p14:tracePt t="3271" x="3613150" y="3917950"/>
          <p14:tracePt t="3288" x="3568700" y="3873500"/>
          <p14:tracePt t="3305" x="3536950" y="3848100"/>
          <p14:tracePt t="3321" x="3498850" y="3803650"/>
          <p14:tracePt t="3338" x="3473450" y="3784600"/>
          <p14:tracePt t="3354" x="3448050" y="3771900"/>
          <p14:tracePt t="3371" x="3422650" y="3765550"/>
          <p14:tracePt t="3388" x="3409950" y="3765550"/>
          <p14:tracePt t="3404" x="3403600" y="3765550"/>
          <p14:tracePt t="3438" x="3403600" y="3784600"/>
          <p14:tracePt t="3454" x="3403600" y="3790950"/>
          <p14:tracePt t="3502" x="3403600" y="3797300"/>
          <p14:tracePt t="3592" x="3384550" y="3797300"/>
          <p14:tracePt t="3599" x="3371850" y="3790950"/>
          <p14:tracePt t="3607" x="3352800" y="3778250"/>
          <p14:tracePt t="3621" x="3340100" y="3765550"/>
          <p14:tracePt t="3638" x="3194050" y="3613150"/>
          <p14:tracePt t="3654" x="3060700" y="3460750"/>
          <p14:tracePt t="3671" x="2908300" y="3302000"/>
          <p14:tracePt t="3688" x="2724150" y="3155950"/>
          <p14:tracePt t="3707" x="2451100" y="2914650"/>
          <p14:tracePt t="3721" x="2355850" y="2838450"/>
          <p14:tracePt t="3737" x="2114550" y="2590800"/>
          <p14:tracePt t="3754" x="1981200" y="2413000"/>
          <p14:tracePt t="3771" x="1911350" y="2286000"/>
          <p14:tracePt t="3788" x="1866900" y="2171700"/>
          <p14:tracePt t="3804" x="1828800" y="2076450"/>
          <p14:tracePt t="3821" x="1797050" y="1987550"/>
          <p14:tracePt t="3838" x="1758950" y="1905000"/>
          <p14:tracePt t="3854" x="1708150" y="1752600"/>
          <p14:tracePt t="3871" x="1682750" y="1644650"/>
          <p14:tracePt t="3887" x="1663700" y="1549400"/>
          <p14:tracePt t="3904" x="1651000" y="1466850"/>
          <p14:tracePt t="3921" x="1638300" y="1409700"/>
          <p14:tracePt t="3937" x="1631950" y="1352550"/>
          <p14:tracePt t="3954" x="1625600" y="1301750"/>
          <p14:tracePt t="3971" x="1625600" y="1263650"/>
          <p14:tracePt t="3973" x="1625600" y="1250950"/>
          <p14:tracePt t="3988" x="1625600" y="1238250"/>
          <p14:tracePt t="4004" x="1619250" y="1181100"/>
          <p14:tracePt t="4020" x="1612900" y="1136650"/>
          <p14:tracePt t="4037" x="1612900" y="1079500"/>
          <p14:tracePt t="4054" x="1606550" y="1022350"/>
          <p14:tracePt t="4071" x="1593850" y="977900"/>
          <p14:tracePt t="4087" x="1587500" y="914400"/>
          <p14:tracePt t="4104" x="1581150" y="863600"/>
          <p14:tracePt t="4120" x="1574800" y="819150"/>
          <p14:tracePt t="4137" x="1568450" y="774700"/>
          <p14:tracePt t="4154" x="1555750" y="736600"/>
          <p14:tracePt t="4170" x="1549400" y="711200"/>
          <p14:tracePt t="4187" x="1543050" y="673100"/>
          <p14:tracePt t="4204" x="1530350" y="647700"/>
          <p14:tracePt t="4220" x="1517650" y="609600"/>
          <p14:tracePt t="4237" x="1504950" y="584200"/>
          <p14:tracePt t="4254" x="1498600" y="558800"/>
          <p14:tracePt t="4270" x="1492250" y="533400"/>
          <p14:tracePt t="4287" x="1485900" y="508000"/>
          <p14:tracePt t="4304" x="1479550" y="482600"/>
          <p14:tracePt t="4320" x="1479550" y="457200"/>
          <p14:tracePt t="4337" x="1473200" y="438150"/>
          <p14:tracePt t="4353" x="1473200" y="400050"/>
          <p14:tracePt t="6109" x="1504950" y="762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4755" y="977376"/>
            <a:ext cx="4563386" cy="2195194"/>
          </a:xfrm>
        </p:spPr>
        <p:txBody>
          <a:bodyPr>
            <a:normAutofit/>
          </a:bodyPr>
          <a:lstStyle/>
          <a:p>
            <a:r>
              <a:rPr lang="es-AR" sz="2800" b="1" dirty="0" smtClean="0"/>
              <a:t>PAN DULCE de 400 gr</a:t>
            </a:r>
            <a:br>
              <a:rPr lang="es-AR" sz="2800" b="1" dirty="0" smtClean="0"/>
            </a:br>
            <a:r>
              <a:rPr lang="es-AR" sz="2400" dirty="0" smtClean="0"/>
              <a:t>Cortar en 8 porciones</a:t>
            </a:r>
            <a:br>
              <a:rPr lang="es-AR" sz="2400" dirty="0" smtClean="0"/>
            </a:br>
            <a:r>
              <a:rPr lang="es-AR" sz="2400" dirty="0" smtClean="0"/>
              <a:t>cada una pesa 50 gr y tiene 26 HC</a:t>
            </a:r>
            <a:endParaRPr lang="en-U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336" y="365126"/>
            <a:ext cx="4777492" cy="63699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62"/>
    </mc:Choice>
    <mc:Fallback>
      <p:transition spd="slow" advTm="3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95" x="1066800" y="4972050"/>
          <p14:tracePt t="9459" x="1066800" y="4978400"/>
          <p14:tracePt t="9631" x="1066800" y="4984750"/>
          <p14:tracePt t="9670" x="1066800" y="4991100"/>
          <p14:tracePt t="9685" x="1079500" y="4991100"/>
          <p14:tracePt t="9693" x="1085850" y="4991100"/>
          <p14:tracePt t="9702" x="1092200" y="4991100"/>
          <p14:tracePt t="9719" x="1117600" y="4991100"/>
          <p14:tracePt t="9735" x="1168400" y="4991100"/>
          <p14:tracePt t="9752" x="1219200" y="4978400"/>
          <p14:tracePt t="9769" x="1282700" y="4946650"/>
          <p14:tracePt t="9786" x="1428750" y="4908550"/>
          <p14:tracePt t="9802" x="1536700" y="4895850"/>
          <p14:tracePt t="9818" x="1631950" y="4883150"/>
          <p14:tracePt t="9835" x="1689100" y="4883150"/>
          <p14:tracePt t="9852" x="1733550" y="4883150"/>
          <p14:tracePt t="9869" x="1752600" y="4883150"/>
          <p14:tracePt t="9872" x="1771650" y="4876800"/>
          <p14:tracePt t="9888" x="1784350" y="4876800"/>
          <p14:tracePt t="9902" x="1809750" y="4864100"/>
          <p14:tracePt t="9918" x="1828800" y="4857750"/>
          <p14:tracePt t="9935" x="1847850" y="4851400"/>
          <p14:tracePt t="9953" x="1873250" y="4851400"/>
          <p14:tracePt t="9968" x="1879600" y="4845050"/>
          <p14:tracePt t="9987" x="1905000" y="4838700"/>
          <p14:tracePt t="10002" x="1930400" y="4832350"/>
          <p14:tracePt t="10019" x="1955800" y="4826000"/>
          <p14:tracePt t="10035" x="1974850" y="4826000"/>
          <p14:tracePt t="10052" x="2000250" y="4826000"/>
          <p14:tracePt t="10069" x="2025650" y="4826000"/>
          <p14:tracePt t="10085" x="2044700" y="4826000"/>
          <p14:tracePt t="10102" x="2063750" y="4826000"/>
          <p14:tracePt t="10118" x="2070100" y="4832350"/>
          <p14:tracePt t="10158" x="2070100" y="4826000"/>
          <p14:tracePt t="10168" x="2070100" y="4819650"/>
          <p14:tracePt t="10185" x="2070100" y="4813300"/>
          <p14:tracePt t="10201" x="2070100" y="4806950"/>
          <p14:tracePt t="10218" x="2063750" y="4806950"/>
          <p14:tracePt t="10235" x="2044700" y="4806950"/>
          <p14:tracePt t="10252" x="2012950" y="4813300"/>
          <p14:tracePt t="10269" x="1962150" y="4832350"/>
          <p14:tracePt t="10285" x="1879600" y="4864100"/>
          <p14:tracePt t="10302" x="1790700" y="4902200"/>
          <p14:tracePt t="10318" x="1727200" y="4933950"/>
          <p14:tracePt t="10335" x="1663700" y="4972050"/>
          <p14:tracePt t="10351" x="1625600" y="5029200"/>
          <p14:tracePt t="10368" x="1581150" y="5092700"/>
          <p14:tracePt t="10385" x="1555750" y="5124450"/>
          <p14:tracePt t="10401" x="1543050" y="5168900"/>
          <p14:tracePt t="10418" x="1543050" y="5194300"/>
          <p14:tracePt t="10435" x="1543050" y="5213350"/>
          <p14:tracePt t="10452" x="1543050" y="5238750"/>
          <p14:tracePt t="10468" x="1543050" y="5283200"/>
          <p14:tracePt t="10485" x="1562100" y="5334000"/>
          <p14:tracePt t="10501" x="1612900" y="5461000"/>
          <p14:tracePt t="10518" x="1657350" y="5505450"/>
          <p14:tracePt t="10534" x="1720850" y="5537200"/>
          <p14:tracePt t="10551" x="1809750" y="5575300"/>
          <p14:tracePt t="10568" x="1917700" y="5607050"/>
          <p14:tracePt t="10585" x="2025650" y="5626100"/>
          <p14:tracePt t="10601" x="2171700" y="5638800"/>
          <p14:tracePt t="10618" x="2273300" y="5632450"/>
          <p14:tracePt t="10635" x="2362200" y="5607050"/>
          <p14:tracePt t="10651" x="2457450" y="5568950"/>
          <p14:tracePt t="10668" x="2520950" y="5543550"/>
          <p14:tracePt t="10684" x="2565400" y="5518150"/>
          <p14:tracePt t="10701" x="2590800" y="5492750"/>
          <p14:tracePt t="10718" x="2616200" y="5467350"/>
          <p14:tracePt t="10734" x="2660650" y="5422900"/>
          <p14:tracePt t="10752" x="2686050" y="5391150"/>
          <p14:tracePt t="10768" x="2717800" y="5353050"/>
          <p14:tracePt t="10784" x="2743200" y="5327650"/>
          <p14:tracePt t="10801" x="2768600" y="5276850"/>
          <p14:tracePt t="10818" x="2787650" y="5232400"/>
          <p14:tracePt t="10835" x="2806700" y="5181600"/>
          <p14:tracePt t="10851" x="2838450" y="5048250"/>
          <p14:tracePt t="10868" x="2851150" y="4953000"/>
          <p14:tracePt t="10884" x="2851150" y="4851400"/>
          <p14:tracePt t="10901" x="2851150" y="4775200"/>
          <p14:tracePt t="10918" x="2851150" y="4718050"/>
          <p14:tracePt t="10934" x="2832100" y="4673600"/>
          <p14:tracePt t="10952" x="2800350" y="4629150"/>
          <p14:tracePt t="10967" x="2774950" y="4584700"/>
          <p14:tracePt t="10984" x="2743200" y="4559300"/>
          <p14:tracePt t="11001" x="2717800" y="4527550"/>
          <p14:tracePt t="11018" x="2692400" y="4502150"/>
          <p14:tracePt t="11034" x="2667000" y="4476750"/>
          <p14:tracePt t="11051" x="2622550" y="4464050"/>
          <p14:tracePt t="11067" x="2590800" y="4457700"/>
          <p14:tracePt t="11084" x="2552700" y="4457700"/>
          <p14:tracePt t="11101" x="2527300" y="4457700"/>
          <p14:tracePt t="11117" x="2508250" y="4457700"/>
          <p14:tracePt t="11134" x="2482850" y="4470400"/>
          <p14:tracePt t="11151" x="2457450" y="4489450"/>
          <p14:tracePt t="11167" x="2432050" y="4508500"/>
          <p14:tracePt t="11184" x="2406650" y="4521200"/>
          <p14:tracePt t="11201" x="2381250" y="4527550"/>
          <p14:tracePt t="11217" x="2374900" y="4533900"/>
          <p14:tracePt t="11234" x="2368550" y="4533900"/>
          <p14:tracePt t="11460" x="2368550" y="4540250"/>
          <p14:tracePt t="11510" x="2368550" y="4546600"/>
          <p14:tracePt t="11586" x="2374900" y="4546600"/>
          <p14:tracePt t="11657" x="2387600" y="4552950"/>
          <p14:tracePt t="11668" x="2400300" y="4559300"/>
          <p14:tracePt t="11676" x="2406650" y="4565650"/>
          <p14:tracePt t="11684" x="2419350" y="4578350"/>
          <p14:tracePt t="11700" x="2444750" y="4597400"/>
          <p14:tracePt t="11717" x="2463800" y="4616450"/>
          <p14:tracePt t="11734" x="2476500" y="4629150"/>
          <p14:tracePt t="11750" x="2489200" y="4648200"/>
          <p14:tracePt t="11767" x="2514600" y="4673600"/>
          <p14:tracePt t="11784" x="2546350" y="4699000"/>
          <p14:tracePt t="11800" x="2571750" y="4730750"/>
          <p14:tracePt t="11817" x="2609850" y="4756150"/>
          <p14:tracePt t="11834" x="2635250" y="4775200"/>
          <p14:tracePt t="11850" x="2660650" y="4787900"/>
          <p14:tracePt t="11867" x="2711450" y="4800600"/>
          <p14:tracePt t="11883" x="2806700" y="4819650"/>
          <p14:tracePt t="11900" x="2914650" y="4838700"/>
          <p14:tracePt t="11917" x="3028950" y="4845050"/>
          <p14:tracePt t="11933" x="3130550" y="4845050"/>
          <p14:tracePt t="11950" x="3143250" y="4845050"/>
          <p14:tracePt t="11967" x="3149600" y="4845050"/>
          <p14:tracePt t="12000" x="3155950" y="4851400"/>
          <p14:tracePt t="12017" x="3175000" y="4851400"/>
          <p14:tracePt t="12033" x="3200400" y="4851400"/>
          <p14:tracePt t="12050" x="3225800" y="4857750"/>
          <p14:tracePt t="12067" x="3270250" y="4876800"/>
          <p14:tracePt t="12083" x="3321050" y="4889500"/>
          <p14:tracePt t="12100" x="3359150" y="4902200"/>
          <p14:tracePt t="12117" x="3403600" y="4902200"/>
          <p14:tracePt t="12133" x="3422650" y="4902200"/>
          <p14:tracePt t="12212" x="3422650" y="4895850"/>
          <p14:tracePt t="12221" x="3422650" y="4883150"/>
          <p14:tracePt t="12227" x="3416300" y="4870450"/>
          <p14:tracePt t="12236" x="3409950" y="4851400"/>
          <p14:tracePt t="12250" x="3384550" y="4826000"/>
          <p14:tracePt t="12266" x="3365500" y="4800600"/>
          <p14:tracePt t="12283" x="3340100" y="4768850"/>
          <p14:tracePt t="12300" x="3314700" y="4743450"/>
          <p14:tracePt t="12317" x="3308350" y="4724400"/>
          <p14:tracePt t="12333" x="3308350" y="4686300"/>
          <p14:tracePt t="12350" x="3308350" y="4641850"/>
          <p14:tracePt t="12366" x="3308350" y="4559300"/>
          <p14:tracePt t="12384" x="3314700" y="4457700"/>
          <p14:tracePt t="12400" x="3346450" y="4337050"/>
          <p14:tracePt t="12416" x="3371850" y="4191000"/>
          <p14:tracePt t="12433" x="3409950" y="4070350"/>
          <p14:tracePt t="12450" x="3448050" y="3949700"/>
          <p14:tracePt t="12467" x="3486150" y="3816350"/>
          <p14:tracePt t="12483" x="3543300" y="3575050"/>
          <p14:tracePt t="12500" x="3587750" y="3409950"/>
          <p14:tracePt t="12516" x="3625850" y="3263900"/>
          <p14:tracePt t="12533" x="3663950" y="3117850"/>
          <p14:tracePt t="12550" x="3702050" y="2971800"/>
          <p14:tracePt t="12567" x="3740150" y="2844800"/>
          <p14:tracePt t="12583" x="3778250" y="2736850"/>
          <p14:tracePt t="12600" x="3822700" y="2584450"/>
          <p14:tracePt t="12616" x="3848100" y="2476500"/>
          <p14:tracePt t="12634" x="3860800" y="2406650"/>
          <p14:tracePt t="12650" x="3873500" y="2336800"/>
          <p14:tracePt t="12667" x="3886200" y="2266950"/>
          <p14:tracePt t="12683" x="3905250" y="2184400"/>
          <p14:tracePt t="12699" x="3917950" y="2076450"/>
          <p14:tracePt t="12716" x="3930650" y="2012950"/>
          <p14:tracePt t="12733" x="3943350" y="1949450"/>
          <p14:tracePt t="12749" x="3949700" y="1885950"/>
          <p14:tracePt t="12766" x="3962400" y="1847850"/>
          <p14:tracePt t="12783" x="3962400" y="1816100"/>
          <p14:tracePt t="12799" x="3968750" y="1790700"/>
          <p14:tracePt t="12816" x="3975100" y="1765300"/>
          <p14:tracePt t="12833" x="3981450" y="1739900"/>
          <p14:tracePt t="12849" x="3987800" y="1701800"/>
          <p14:tracePt t="12866" x="3994150" y="1676400"/>
          <p14:tracePt t="12883" x="4000500" y="1657350"/>
          <p14:tracePt t="12899" x="4000500" y="1644650"/>
          <p14:tracePt t="13066" x="4000500" y="1638300"/>
          <p14:tracePt t="13325" x="4000500" y="1644650"/>
          <p14:tracePt t="13334" x="4000500" y="1651000"/>
          <p14:tracePt t="13341" x="4000500" y="1657350"/>
          <p14:tracePt t="13350" x="4006850" y="1663700"/>
          <p14:tracePt t="13363" x="4013200" y="1689100"/>
          <p14:tracePt t="13379" x="4032250" y="1714500"/>
          <p14:tracePt t="13396" x="4051300" y="1727200"/>
          <p14:tracePt t="13413" x="4076700" y="1733550"/>
          <p14:tracePt t="13430" x="4152900" y="1727200"/>
          <p14:tracePt t="13447" x="4254500" y="1720850"/>
          <p14:tracePt t="13463" x="4413250" y="1733550"/>
          <p14:tracePt t="13479" x="4635500" y="1790700"/>
          <p14:tracePt t="13496" x="4781550" y="1822450"/>
          <p14:tracePt t="13513" x="4940300" y="1841500"/>
          <p14:tracePt t="13529" x="5092700" y="1841500"/>
          <p14:tracePt t="13546" x="5308600" y="1841500"/>
          <p14:tracePt t="13564" x="5549900" y="1873250"/>
          <p14:tracePt t="13579" x="5816600" y="1885950"/>
          <p14:tracePt t="13596" x="5937250" y="1873250"/>
          <p14:tracePt t="13613" x="6026150" y="1873250"/>
          <p14:tracePt t="13629" x="6076950" y="1866900"/>
          <p14:tracePt t="13646" x="6108700" y="1860550"/>
          <p14:tracePt t="13663" x="6134100" y="1860550"/>
          <p14:tracePt t="13679" x="6159500" y="1860550"/>
          <p14:tracePt t="13696" x="6184900" y="1847850"/>
          <p14:tracePt t="13713" x="6203950" y="1847850"/>
          <p14:tracePt t="13729" x="6261100" y="1841500"/>
          <p14:tracePt t="13746" x="6299200" y="1841500"/>
          <p14:tracePt t="13763" x="6324600" y="1841500"/>
          <p14:tracePt t="13779" x="6350000" y="1847850"/>
          <p14:tracePt t="13796" x="6369050" y="1860550"/>
          <p14:tracePt t="13813" x="6388100" y="1873250"/>
          <p14:tracePt t="13829" x="6407150" y="1892300"/>
          <p14:tracePt t="13846" x="6413500" y="1911350"/>
          <p14:tracePt t="13863" x="6432550" y="1917700"/>
          <p14:tracePt t="13879" x="6457950" y="1924050"/>
          <p14:tracePt t="13896" x="6483350" y="1936750"/>
          <p14:tracePt t="13912" x="6489700" y="1943100"/>
          <p14:tracePt t="13929" x="6508750" y="1968500"/>
          <p14:tracePt t="13946" x="6521450" y="1987550"/>
          <p14:tracePt t="13963" x="6527800" y="2006600"/>
          <p14:tracePt t="13979" x="6540500" y="2019300"/>
          <p14:tracePt t="13996" x="6546850" y="2038350"/>
          <p14:tracePt t="14013" x="6559550" y="2063750"/>
          <p14:tracePt t="14029" x="6559550" y="2076450"/>
          <p14:tracePt t="14046" x="6565900" y="2089150"/>
          <p14:tracePt t="14225" x="6565900" y="2082800"/>
          <p14:tracePt t="14238" x="6565900" y="2076450"/>
          <p14:tracePt t="14273" x="6559550" y="2076450"/>
          <p14:tracePt t="14280" x="6553200" y="2076450"/>
          <p14:tracePt t="14288" x="6546850" y="2076450"/>
          <p14:tracePt t="14301" x="6534150" y="2076450"/>
          <p14:tracePt t="14318" x="6527800" y="2076450"/>
          <p14:tracePt t="14351" x="6527800" y="2070100"/>
          <p14:tracePt t="14367" x="6521450" y="2063750"/>
          <p14:tracePt t="14384" x="6521450" y="2057400"/>
          <p14:tracePt t="14401" x="6515100" y="2044700"/>
          <p14:tracePt t="14417" x="6515100" y="2032000"/>
          <p14:tracePt t="14434" x="6515100" y="2019300"/>
          <p14:tracePt t="14451" x="6521450" y="2012950"/>
          <p14:tracePt t="14467" x="6540500" y="1993900"/>
          <p14:tracePt t="14484" x="6553200" y="1981200"/>
          <p14:tracePt t="14501" x="6559550" y="1974850"/>
          <p14:tracePt t="14577" x="6559550" y="1981200"/>
          <p14:tracePt t="14616" x="6565900" y="1981200"/>
          <p14:tracePt t="14628" x="6565900" y="1987550"/>
          <p14:tracePt t="14636" x="6565900" y="1993900"/>
          <p14:tracePt t="14651" x="6572250" y="2000250"/>
          <p14:tracePt t="14667" x="6578600" y="2012950"/>
          <p14:tracePt t="14702" x="6584950" y="2019300"/>
          <p14:tracePt t="14723" x="6584950" y="2025650"/>
          <p14:tracePt t="14734" x="6584950" y="2032000"/>
          <p14:tracePt t="14751" x="6591300" y="2038350"/>
          <p14:tracePt t="14767" x="6591300" y="2044700"/>
          <p14:tracePt t="14784" x="6591300" y="2051050"/>
          <p14:tracePt t="14801" x="6591300" y="2057400"/>
          <p14:tracePt t="14817" x="6591300" y="2063750"/>
          <p14:tracePt t="15044" x="6591300" y="2070100"/>
          <p14:tracePt t="15070" x="6591300" y="2076450"/>
          <p14:tracePt t="15086" x="6591300" y="2082800"/>
          <p14:tracePt t="15110" x="6597650" y="2082800"/>
          <p14:tracePt t="15138" x="6597650" y="2089150"/>
          <p14:tracePt t="15147" x="6597650" y="2114550"/>
          <p14:tracePt t="15155" x="6597650" y="2127250"/>
          <p14:tracePt t="15394" x="6604000" y="2120900"/>
          <p14:tracePt t="15402" x="6610350" y="2114550"/>
          <p14:tracePt t="15412" x="6616700" y="2108200"/>
          <p14:tracePt t="15428" x="6623050" y="2101850"/>
          <p14:tracePt t="15473" x="6629400" y="2095500"/>
          <p14:tracePt t="15486" x="6635750" y="2089150"/>
          <p14:tracePt t="15622" x="6635750" y="2082800"/>
          <p14:tracePt t="15694" x="6629400" y="2082800"/>
          <p14:tracePt t="15706" x="6623050" y="2082800"/>
          <p14:tracePt t="15714" x="6616700" y="2082800"/>
          <p14:tracePt t="15728" x="6604000" y="2095500"/>
          <p14:tracePt t="15745" x="6540500" y="2133600"/>
          <p14:tracePt t="15761" x="6489700" y="2159000"/>
          <p14:tracePt t="15778" x="6445250" y="2165350"/>
          <p14:tracePt t="15795" x="6419850" y="2165350"/>
          <p14:tracePt t="15811" x="6381750" y="2139950"/>
          <p14:tracePt t="15828" x="6343650" y="2114550"/>
          <p14:tracePt t="15845" x="6311900" y="2095500"/>
          <p14:tracePt t="15861" x="6210300" y="2051050"/>
          <p14:tracePt t="15878" x="6108700" y="2019300"/>
          <p14:tracePt t="15894" x="6013450" y="1993900"/>
          <p14:tracePt t="15911" x="5962650" y="1981200"/>
          <p14:tracePt t="15928" x="5937250" y="1962150"/>
          <p14:tracePt t="15944" x="5911850" y="1943100"/>
          <p14:tracePt t="15961" x="5886450" y="1930400"/>
          <p14:tracePt t="15978" x="5803900" y="1911350"/>
          <p14:tracePt t="15994" x="5689600" y="1873250"/>
          <p14:tracePt t="16011" x="5543550" y="1835150"/>
          <p14:tracePt t="16027" x="5384800" y="1797050"/>
          <p14:tracePt t="16044" x="5232400" y="1752600"/>
          <p14:tracePt t="16062" x="5073650" y="1727200"/>
          <p14:tracePt t="16077" x="4965700" y="1708150"/>
          <p14:tracePt t="16096" x="4902200" y="1695450"/>
          <p14:tracePt t="16111" x="4876800" y="1689100"/>
          <p14:tracePt t="16128" x="4838700" y="1676400"/>
          <p14:tracePt t="16144" x="4826000" y="1670050"/>
          <p14:tracePt t="16161" x="4806950" y="1663700"/>
          <p14:tracePt t="16178" x="4787900" y="1651000"/>
          <p14:tracePt t="16194" x="4768850" y="1638300"/>
          <p14:tracePt t="16211" x="4756150" y="1619250"/>
          <p14:tracePt t="16227" x="4730750" y="1587500"/>
          <p14:tracePt t="16244" x="4724400" y="1568450"/>
          <p14:tracePt t="16261" x="4718050" y="1549400"/>
          <p14:tracePt t="16277" x="4711700" y="1524000"/>
          <p14:tracePt t="16294" x="4711700" y="1498600"/>
          <p14:tracePt t="16311" x="4705350" y="1473200"/>
          <p14:tracePt t="16327" x="4705350" y="1447800"/>
          <p14:tracePt t="16344" x="4730750" y="1416050"/>
          <p14:tracePt t="16361" x="4756150" y="1384300"/>
          <p14:tracePt t="16377" x="4781550" y="1365250"/>
          <p14:tracePt t="16394" x="4806950" y="1346200"/>
          <p14:tracePt t="16411" x="4838700" y="1327150"/>
          <p14:tracePt t="16427" x="4864100" y="1301750"/>
          <p14:tracePt t="16444" x="4889500" y="1289050"/>
          <p14:tracePt t="16462" x="4914900" y="1289050"/>
          <p14:tracePt t="16477" x="4940300" y="1314450"/>
          <p14:tracePt t="16494" x="4965700" y="1346200"/>
          <p14:tracePt t="16510" x="4991100" y="1384300"/>
          <p14:tracePt t="16527" x="5022850" y="1441450"/>
          <p14:tracePt t="16544" x="5054600" y="1517650"/>
          <p14:tracePt t="16562" x="5105400" y="1638300"/>
          <p14:tracePt t="16577" x="5137150" y="1695450"/>
          <p14:tracePt t="16594" x="5149850" y="1752600"/>
          <p14:tracePt t="16610" x="5168900" y="1816100"/>
          <p14:tracePt t="16627" x="5175250" y="1854200"/>
          <p14:tracePt t="16644" x="5181600" y="1885950"/>
          <p14:tracePt t="16660" x="5181600" y="1911350"/>
          <p14:tracePt t="16677" x="5181600" y="1943100"/>
          <p14:tracePt t="16694" x="5181600" y="1981200"/>
          <p14:tracePt t="16710" x="5156200" y="2057400"/>
          <p14:tracePt t="16727" x="5143500" y="2139950"/>
          <p14:tracePt t="16744" x="5124450" y="2247900"/>
          <p14:tracePt t="16761" x="5105400" y="2355850"/>
          <p14:tracePt t="16777" x="5086350" y="2457450"/>
          <p14:tracePt t="16794" x="5092700" y="2565400"/>
          <p14:tracePt t="16811" x="5111750" y="2673350"/>
          <p14:tracePt t="16827" x="5124450" y="2768600"/>
          <p14:tracePt t="16844" x="5162550" y="2927350"/>
          <p14:tracePt t="16860" x="5181600" y="3009900"/>
          <p14:tracePt t="16877" x="5187950" y="3079750"/>
          <p14:tracePt t="16894" x="5194300" y="3187700"/>
          <p14:tracePt t="16910" x="5232400" y="3321050"/>
          <p14:tracePt t="16927" x="5270500" y="3473450"/>
          <p14:tracePt t="16943" x="5353050" y="3702050"/>
          <p14:tracePt t="16961" x="5397500" y="3816350"/>
          <p14:tracePt t="16977" x="5435600" y="3924300"/>
          <p14:tracePt t="16994" x="5467350" y="4013200"/>
          <p14:tracePt t="17010" x="5505450" y="4095750"/>
          <p14:tracePt t="17028" x="5537200" y="4184650"/>
          <p14:tracePt t="17044" x="5568950" y="4254500"/>
          <p14:tracePt t="17061" x="5600700" y="4311650"/>
          <p14:tracePt t="17076" x="5632450" y="4356100"/>
          <p14:tracePt t="17093" x="5657850" y="4381500"/>
          <p14:tracePt t="17110" x="5676900" y="4419600"/>
          <p14:tracePt t="17127" x="5695950" y="4445000"/>
          <p14:tracePt t="17143" x="5727700" y="4489450"/>
          <p14:tracePt t="17160" x="5791200" y="4597400"/>
          <p14:tracePt t="17177" x="5899150" y="4711700"/>
          <p14:tracePt t="17193" x="6057900" y="4851400"/>
          <p14:tracePt t="17210" x="6102350" y="4902200"/>
          <p14:tracePt t="17227" x="6127750" y="4940300"/>
          <p14:tracePt t="17243" x="6127750" y="4946650"/>
          <p14:tracePt t="17260" x="6127750" y="4965700"/>
          <p14:tracePt t="17277" x="6121400" y="4978400"/>
          <p14:tracePt t="17293" x="6096000" y="5003800"/>
          <p14:tracePt t="17310" x="6070600" y="5029200"/>
          <p14:tracePt t="17327" x="6038850" y="5054600"/>
          <p14:tracePt t="17343" x="6007100" y="5086350"/>
          <p14:tracePt t="17360" x="5861050" y="5156200"/>
          <p14:tracePt t="17377" x="5740400" y="5213350"/>
          <p14:tracePt t="17393" x="5626100" y="5270500"/>
          <p14:tracePt t="17410" x="5543550" y="5302250"/>
          <p14:tracePt t="17427" x="5511800" y="5327650"/>
          <p14:tracePt t="17443" x="5486400" y="5359400"/>
          <p14:tracePt t="17460" x="5461000" y="5384800"/>
          <p14:tracePt t="17477" x="5441950" y="5410200"/>
          <p14:tracePt t="17493" x="5410200" y="5461000"/>
          <p14:tracePt t="17510" x="5403850" y="5486400"/>
          <p14:tracePt t="17526" x="5403850" y="5505450"/>
          <p14:tracePt t="17543" x="5403850" y="5530850"/>
          <p14:tracePt t="17560" x="5403850" y="5537200"/>
          <p14:tracePt t="17577" x="5403850" y="5543550"/>
          <p14:tracePt t="17610" x="5403850" y="5549900"/>
          <p14:tracePt t="17874" x="5410200" y="5549900"/>
          <p14:tracePt t="17886" x="5416550" y="5549900"/>
          <p14:tracePt t="17894" x="5422900" y="5549900"/>
          <p14:tracePt t="17902" x="5429250" y="5543550"/>
          <p14:tracePt t="17912" x="5429250" y="5537200"/>
          <p14:tracePt t="17930" x="5448300" y="5530850"/>
          <p14:tracePt t="17946" x="5480050" y="5499100"/>
          <p14:tracePt t="17962" x="5575300" y="5429250"/>
          <p14:tracePt t="17979" x="5689600" y="5340350"/>
          <p14:tracePt t="17995" x="5867400" y="5238750"/>
          <p14:tracePt t="18012" x="5981700" y="5187950"/>
          <p14:tracePt t="18029" x="6057900" y="5137150"/>
          <p14:tracePt t="18046" x="6115050" y="5099050"/>
          <p14:tracePt t="18062" x="6165850" y="5054600"/>
          <p14:tracePt t="18079" x="6235700" y="4984750"/>
          <p14:tracePt t="18096" x="6362700" y="4857750"/>
          <p14:tracePt t="18112" x="6483350" y="4737100"/>
          <p14:tracePt t="18129" x="6597650" y="4641850"/>
          <p14:tracePt t="18145" x="6718300" y="4546600"/>
          <p14:tracePt t="18162" x="6832600" y="4457700"/>
          <p14:tracePt t="18179" x="6921500" y="4375150"/>
          <p14:tracePt t="18196" x="6991350" y="4324350"/>
          <p14:tracePt t="18212" x="7080250" y="4241800"/>
          <p14:tracePt t="18229" x="7219950" y="4121150"/>
          <p14:tracePt t="18245" x="7308850" y="4057650"/>
          <p14:tracePt t="18262" x="7429500" y="3949700"/>
          <p14:tracePt t="18279" x="7543800" y="3854450"/>
          <p14:tracePt t="18296" x="7664450" y="3746500"/>
          <p14:tracePt t="18312" x="7753350" y="3670300"/>
          <p14:tracePt t="18329" x="7810500" y="3644900"/>
          <p14:tracePt t="18345" x="7886700" y="3562350"/>
          <p14:tracePt t="18362" x="7943850" y="3517900"/>
          <p14:tracePt t="18379" x="7981950" y="3486150"/>
          <p14:tracePt t="18395" x="8026400" y="3448050"/>
          <p14:tracePt t="18412" x="8064500" y="3416300"/>
          <p14:tracePt t="18429" x="8096250" y="3384550"/>
          <p14:tracePt t="18445" x="8128000" y="3359150"/>
          <p14:tracePt t="18462" x="8159750" y="3333750"/>
          <p14:tracePt t="18479" x="8191500" y="3308350"/>
          <p14:tracePt t="18495" x="8210550" y="3289300"/>
          <p14:tracePt t="18512" x="8216900" y="3270250"/>
          <p14:tracePt t="18529" x="8223250" y="3263900"/>
          <p14:tracePt t="18545" x="8229600" y="3257550"/>
          <p14:tracePt t="18610" x="8229600" y="3251200"/>
          <p14:tracePt t="18763" x="8235950" y="3244850"/>
          <p14:tracePt t="18775" x="8242300" y="3238500"/>
          <p14:tracePt t="18809" x="8242300" y="3232150"/>
          <p14:tracePt t="18836" x="8242300" y="3225800"/>
          <p14:tracePt t="18850" x="8248650" y="3213100"/>
          <p14:tracePt t="18858" x="8267700" y="3200400"/>
          <p14:tracePt t="18867" x="8274050" y="3187700"/>
          <p14:tracePt t="18884" x="8280400" y="3175000"/>
          <p14:tracePt t="18902" x="8299450" y="3155950"/>
          <p14:tracePt t="18918" x="8305800" y="3136900"/>
          <p14:tracePt t="18934" x="8324850" y="3117850"/>
          <p14:tracePt t="18950" x="8350250" y="3092450"/>
          <p14:tracePt t="18967" x="8362950" y="3079750"/>
          <p14:tracePt t="18984" x="8375650" y="3067050"/>
          <p14:tracePt t="19000" x="8388350" y="3054350"/>
          <p14:tracePt t="19018" x="8413750" y="3035300"/>
          <p14:tracePt t="19033" x="8451850" y="3003550"/>
          <p14:tracePt t="19050" x="8502650" y="2971800"/>
          <p14:tracePt t="19067" x="8547100" y="2940050"/>
          <p14:tracePt t="19084" x="8597900" y="2914650"/>
          <p14:tracePt t="19100" x="8636000" y="2882900"/>
          <p14:tracePt t="19117" x="8661400" y="2857500"/>
          <p14:tracePt t="19134" x="8680450" y="2844800"/>
          <p14:tracePt t="19150" x="8693150" y="2838450"/>
          <p14:tracePt t="19168" x="8718550" y="2819400"/>
          <p14:tracePt t="19183" x="8731250" y="2806700"/>
          <p14:tracePt t="19200" x="8743950" y="2794000"/>
          <p14:tracePt t="19217" x="8743950" y="2787650"/>
          <p14:tracePt t="19233" x="8763000" y="2781300"/>
          <p14:tracePt t="19250" x="8782050" y="2762250"/>
          <p14:tracePt t="19267" x="8794750" y="2755900"/>
          <p14:tracePt t="19284" x="8801100" y="2743200"/>
          <p14:tracePt t="19300" x="8807450" y="2736850"/>
          <p14:tracePt t="19317" x="8813800" y="2730500"/>
          <p14:tracePt t="19333" x="8820150" y="2724150"/>
          <p14:tracePt t="19350" x="8826500" y="2717800"/>
          <p14:tracePt t="19367" x="8832850" y="2717800"/>
          <p14:tracePt t="19400" x="8839200" y="2711450"/>
          <p14:tracePt t="19417" x="8839200" y="2698750"/>
          <p14:tracePt t="19450" x="8845550" y="2698750"/>
          <p14:tracePt t="19467" x="8851900" y="2692400"/>
          <p14:tracePt t="19507" x="8851900" y="2686050"/>
          <p14:tracePt t="19557" x="8851900" y="2679700"/>
          <p14:tracePt t="19593" x="8851900" y="2673350"/>
          <p14:tracePt t="19730" x="8845550" y="2679700"/>
          <p14:tracePt t="19739" x="8845550" y="2686050"/>
          <p14:tracePt t="19755" x="8845550" y="2692400"/>
          <p14:tracePt t="20461" x="8839200" y="2692400"/>
          <p14:tracePt t="20478" x="8832850" y="2698750"/>
          <p14:tracePt t="20489" x="8826500" y="2705100"/>
          <p14:tracePt t="20509" x="8820150" y="2711450"/>
          <p14:tracePt t="20518" x="8820150" y="2717800"/>
          <p14:tracePt t="20526" x="8813800" y="2724150"/>
          <p14:tracePt t="20538" x="8807450" y="2736850"/>
          <p14:tracePt t="20555" x="8801100" y="2743200"/>
          <p14:tracePt t="20571" x="8788400" y="2762250"/>
          <p14:tracePt t="20588" x="8782050" y="2768600"/>
          <p14:tracePt t="20604" x="8782050" y="2774950"/>
          <p14:tracePt t="20663" x="8782050" y="2781300"/>
          <p14:tracePt t="20675" x="8775700" y="2781300"/>
          <p14:tracePt t="20725" x="8775700" y="2787650"/>
          <p14:tracePt t="20748" x="8775700" y="2794000"/>
          <p14:tracePt t="20786" x="8775700" y="2800350"/>
          <p14:tracePt t="20798" x="8775700" y="2806700"/>
          <p14:tracePt t="20814" x="8769350" y="2813050"/>
          <p14:tracePt t="20823" x="8769350" y="2819400"/>
          <p14:tracePt t="20837" x="8763000" y="2832100"/>
          <p14:tracePt t="20854" x="8763000" y="2844800"/>
          <p14:tracePt t="21026" x="8763000" y="2838450"/>
          <p14:tracePt t="21058" x="8763000" y="2832100"/>
          <p14:tracePt t="21133" x="8763000" y="2825750"/>
          <p14:tracePt t="21211" x="8756650" y="2825750"/>
          <p14:tracePt t="21308" x="8750300" y="2832100"/>
          <p14:tracePt t="21320" x="8737600" y="2838450"/>
          <p14:tracePt t="21328" x="8731250" y="2851150"/>
          <p14:tracePt t="21343" x="8718550" y="2876550"/>
          <p14:tracePt t="21359" x="8667750" y="2933700"/>
          <p14:tracePt t="21376" x="8578850" y="3022600"/>
          <p14:tracePt t="21393" x="8439150" y="3194050"/>
          <p14:tracePt t="21410" x="8261350" y="3416300"/>
          <p14:tracePt t="21426" x="8077200" y="3638550"/>
          <p14:tracePt t="21443" x="7931150" y="3803650"/>
          <p14:tracePt t="21459" x="7816850" y="3962400"/>
          <p14:tracePt t="21476" x="7778750" y="4051300"/>
          <p14:tracePt t="21493" x="7727950" y="4152900"/>
          <p14:tracePt t="21509" x="7651750" y="4292600"/>
          <p14:tracePt t="21526" x="7569200" y="4451350"/>
          <p14:tracePt t="21543" x="7480300" y="4603750"/>
          <p14:tracePt t="21559" x="7404100" y="4730750"/>
          <p14:tracePt t="21576" x="7289800" y="4902200"/>
          <p14:tracePt t="21592" x="7213600" y="5016500"/>
          <p14:tracePt t="21609" x="7112000" y="5130800"/>
          <p14:tracePt t="21626" x="7004050" y="5264150"/>
          <p14:tracePt t="21642" x="6883400" y="5391150"/>
          <p14:tracePt t="21659" x="6762750" y="5524500"/>
          <p14:tracePt t="21676" x="6648450" y="5632450"/>
          <p14:tracePt t="21694" x="6527800" y="5740400"/>
          <p14:tracePt t="21709" x="6369050" y="5848350"/>
          <p14:tracePt t="21726" x="6254750" y="5937250"/>
          <p14:tracePt t="21742" x="6127750" y="5994400"/>
          <p14:tracePt t="21759" x="6019800" y="6038850"/>
          <p14:tracePt t="21776" x="5918200" y="6076950"/>
          <p14:tracePt t="21793" x="5822950" y="6115050"/>
          <p14:tracePt t="21809" x="5683250" y="6153150"/>
          <p14:tracePt t="21826" x="5600700" y="6178550"/>
          <p14:tracePt t="21842" x="5537200" y="6203950"/>
          <p14:tracePt t="21859" x="5492750" y="6229350"/>
          <p14:tracePt t="21876" x="5467350" y="6235700"/>
          <p14:tracePt t="21892" x="5441950" y="6235700"/>
          <p14:tracePt t="21909" x="5422900" y="6242050"/>
          <p14:tracePt t="21926" x="5416550" y="6242050"/>
          <p14:tracePt t="21942" x="5403850" y="6242050"/>
          <p14:tracePt t="21959" x="5378450" y="6254750"/>
          <p14:tracePt t="21975" x="5353050" y="6267450"/>
          <p14:tracePt t="21992" x="5327650" y="6273800"/>
          <p14:tracePt t="22009" x="5302250" y="6280150"/>
          <p14:tracePt t="22026" x="5289550" y="6286500"/>
          <p14:tracePt t="22042" x="5283200" y="6286500"/>
          <p14:tracePt t="22059" x="5270500" y="6286500"/>
          <p14:tracePt t="22077" x="5257800" y="6286500"/>
          <p14:tracePt t="22092" x="5245100" y="6286500"/>
          <p14:tracePt t="22110" x="5238750" y="6286500"/>
          <p14:tracePt t="22126" x="5226050" y="6286500"/>
          <p14:tracePt t="22144" x="5219700" y="6286500"/>
          <p14:tracePt t="22272" x="5213350" y="6286500"/>
          <p14:tracePt t="22316" x="5207000" y="6286500"/>
          <p14:tracePt t="22333" x="5207000" y="6280150"/>
          <p14:tracePt t="22339" x="5194300" y="6273800"/>
          <p14:tracePt t="22348" x="5187950" y="6273800"/>
          <p14:tracePt t="22358" x="5175250" y="6267450"/>
          <p14:tracePt t="22376" x="5156200" y="6254750"/>
          <p14:tracePt t="22392" x="5149850" y="6248400"/>
          <p14:tracePt t="22394" x="5143500" y="6248400"/>
          <p14:tracePt t="22408" x="5137150" y="6242050"/>
          <p14:tracePt t="22426" x="5118100" y="6235700"/>
          <p14:tracePt t="22477" x="5111750" y="6229350"/>
          <p14:tracePt t="22501" x="5111750" y="6223000"/>
          <p14:tracePt t="22507" x="5105400" y="6216650"/>
          <p14:tracePt t="22520" x="5099050" y="6210300"/>
          <p14:tracePt t="22531" x="5092700" y="6203950"/>
          <p14:tracePt t="22542" x="5086350" y="6203950"/>
          <p14:tracePt t="22558" x="5080000" y="6197600"/>
          <p14:tracePt t="22575" x="5073650" y="6184900"/>
          <p14:tracePt t="22592" x="5067300" y="6172200"/>
          <p14:tracePt t="22608" x="5060950" y="6172200"/>
          <p14:tracePt t="22625" x="5054600" y="6165850"/>
          <p14:tracePt t="22642" x="5054600" y="6159500"/>
          <p14:tracePt t="22676" x="5048250" y="6159500"/>
          <p14:tracePt t="22692" x="5048250" y="6153150"/>
          <p14:tracePt t="25725" x="5048250" y="6159500"/>
          <p14:tracePt t="25911" x="5048250" y="6165850"/>
          <p14:tracePt t="25985" x="5041900" y="6165850"/>
          <p14:tracePt t="26160" x="5041900" y="6159500"/>
          <p14:tracePt t="26184" x="5041900" y="6153150"/>
          <p14:tracePt t="26191" x="5041900" y="6146800"/>
          <p14:tracePt t="26207" x="5048250" y="6140450"/>
          <p14:tracePt t="26215" x="5048250" y="6127750"/>
          <p14:tracePt t="26230" x="5054600" y="6127750"/>
          <p14:tracePt t="26247" x="5060950" y="6121400"/>
          <p14:tracePt t="26331" x="5060950" y="6115050"/>
          <p14:tracePt t="26511" x="5060950" y="6108700"/>
          <p14:tracePt t="33223" x="5060950" y="6115050"/>
          <p14:tracePt t="33301" x="5060950" y="6121400"/>
          <p14:tracePt t="33461" x="5054600" y="6121400"/>
          <p14:tracePt t="33482" x="5054600" y="6127750"/>
          <p14:tracePt t="33557" x="5054600" y="6134100"/>
          <p14:tracePt t="33683" x="5054600" y="61404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2231" y="460541"/>
            <a:ext cx="4202927" cy="565178"/>
          </a:xfrm>
        </p:spPr>
        <p:txBody>
          <a:bodyPr>
            <a:normAutofit/>
          </a:bodyPr>
          <a:lstStyle/>
          <a:p>
            <a:r>
              <a:rPr lang="es-AR" sz="2800" dirty="0" smtClean="0"/>
              <a:t>Budín marmolado Valente</a:t>
            </a:r>
            <a:endParaRPr lang="en-U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13357" b="15186"/>
          <a:stretch/>
        </p:blipFill>
        <p:spPr>
          <a:xfrm>
            <a:off x="1939041" y="1304014"/>
            <a:ext cx="8313918" cy="318263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0345" y="4627659"/>
            <a:ext cx="5414837" cy="1415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sz="2400" dirty="0" smtClean="0"/>
              <a:t>Peso 200 gr: </a:t>
            </a:r>
          </a:p>
          <a:p>
            <a:r>
              <a:rPr lang="es-AR" sz="2400" dirty="0" smtClean="0"/>
              <a:t>Si corto en  4 porciones:</a:t>
            </a:r>
          </a:p>
          <a:p>
            <a:r>
              <a:rPr lang="es-AR" sz="2400" dirty="0" smtClean="0"/>
              <a:t>Cada porción son </a:t>
            </a:r>
            <a:r>
              <a:rPr lang="es-AR" sz="2400" b="1" dirty="0" smtClean="0"/>
              <a:t>50 gr y tienen 25 de HC</a:t>
            </a:r>
            <a:endParaRPr lang="en-US" sz="2400" b="1" dirty="0"/>
          </a:p>
        </p:txBody>
      </p:sp>
      <p:sp>
        <p:nvSpPr>
          <p:cNvPr id="6" name="Rectángulo 5"/>
          <p:cNvSpPr/>
          <p:nvPr/>
        </p:nvSpPr>
        <p:spPr>
          <a:xfrm>
            <a:off x="5938963" y="4627659"/>
            <a:ext cx="5717649" cy="1415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sz="2400" dirty="0" smtClean="0"/>
              <a:t>Peso 200 gr: </a:t>
            </a:r>
          </a:p>
          <a:p>
            <a:r>
              <a:rPr lang="es-AR" sz="2400" dirty="0" smtClean="0"/>
              <a:t>Si corto en  8 porciones:</a:t>
            </a:r>
          </a:p>
          <a:p>
            <a:r>
              <a:rPr lang="es-AR" sz="2400" dirty="0" smtClean="0"/>
              <a:t>Cada porción son </a:t>
            </a:r>
            <a:r>
              <a:rPr lang="es-AR" sz="2400" b="1" dirty="0" smtClean="0"/>
              <a:t>25 gr y tienen 12,5 de HC</a:t>
            </a:r>
            <a:endParaRPr lang="en-US" sz="24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41"/>
    </mc:Choice>
    <mc:Fallback>
      <p:transition spd="slow" advTm="3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7" x="5054600" y="6134100"/>
          <p14:tracePt t="1905" x="5054600" y="6140450"/>
          <p14:tracePt t="1931" x="5048250" y="6140450"/>
          <p14:tracePt t="1945" x="5048250" y="6146800"/>
          <p14:tracePt t="2351" x="5048250" y="6153150"/>
          <p14:tracePt t="2773" x="5048250" y="6159500"/>
          <p14:tracePt t="2896" x="5041900" y="6159500"/>
          <p14:tracePt t="3715" x="5041900" y="6153150"/>
          <p14:tracePt t="4284" x="5041900" y="6159500"/>
          <p14:tracePt t="4534" x="5041900" y="6153150"/>
          <p14:tracePt t="4541" x="5048250" y="6146800"/>
          <p14:tracePt t="4557" x="5048250" y="6140450"/>
          <p14:tracePt t="4574" x="5054600" y="6134100"/>
          <p14:tracePt t="4673" x="5054600" y="6127750"/>
          <p14:tracePt t="10020" x="5054600" y="6121400"/>
          <p14:tracePt t="10415" x="5054600" y="6115050"/>
          <p14:tracePt t="10427" x="5054600" y="6108700"/>
          <p14:tracePt t="10464" x="5060950" y="6102350"/>
          <p14:tracePt t="10471" x="5060950" y="6096000"/>
          <p14:tracePt t="10663" x="5035550" y="6127750"/>
          <p14:tracePt t="10669" x="4978400" y="6172200"/>
          <p14:tracePt t="10678" x="4921250" y="6235700"/>
          <p14:tracePt t="10686" x="4838700" y="6292850"/>
          <p14:tracePt t="10703" x="4692650" y="6426200"/>
          <p14:tracePt t="10720" x="4578350" y="6534150"/>
          <p14:tracePt t="10736" x="4483100" y="6610350"/>
          <p14:tracePt t="10753" x="4432300" y="6635750"/>
          <p14:tracePt t="10769" x="4394200" y="6661150"/>
          <p14:tracePt t="10786" x="4305300" y="6680200"/>
          <p14:tracePt t="10803" x="4191000" y="6692900"/>
          <p14:tracePt t="10819" x="3981450" y="6718300"/>
          <p14:tracePt t="10836" x="3841750" y="6737350"/>
          <p14:tracePt t="10852" x="3683000" y="6737350"/>
          <p14:tracePt t="10869" x="3543300" y="6737350"/>
          <p14:tracePt t="10886" x="3390900" y="6718300"/>
          <p14:tracePt t="10903" x="3232150" y="6680200"/>
          <p14:tracePt t="10919" x="3098800" y="6667500"/>
          <p14:tracePt t="10936" x="2940050" y="6623050"/>
          <p14:tracePt t="10952" x="2838450" y="6584950"/>
          <p14:tracePt t="10969" x="2730500" y="6553200"/>
          <p14:tracePt t="10986" x="2622550" y="6515100"/>
          <p14:tracePt t="11002" x="2520950" y="6489700"/>
          <p14:tracePt t="11019" x="2476500" y="6457950"/>
          <p14:tracePt t="11025" x="2463800" y="6445250"/>
          <p14:tracePt t="11036" x="2438400" y="6419850"/>
          <p14:tracePt t="11052" x="2413000" y="6388100"/>
          <p14:tracePt t="11069" x="2393950" y="6362700"/>
          <p14:tracePt t="11086" x="2362200" y="6337300"/>
          <p14:tracePt t="11102" x="2336800" y="6299200"/>
          <p14:tracePt t="11119" x="2305050" y="6261100"/>
          <p14:tracePt t="11136" x="2286000" y="6223000"/>
          <p14:tracePt t="11152" x="2266950" y="6197600"/>
          <p14:tracePt t="11169" x="2254250" y="6159500"/>
          <p14:tracePt t="11185" x="2216150" y="6108700"/>
          <p14:tracePt t="11202" x="2197100" y="6064250"/>
          <p14:tracePt t="11219" x="2184400" y="6032500"/>
          <p14:tracePt t="11235" x="2165350" y="6007100"/>
          <p14:tracePt t="11252" x="2152650" y="5981700"/>
          <p14:tracePt t="11269" x="2133600" y="5956300"/>
          <p14:tracePt t="11285" x="2095500" y="5911850"/>
          <p14:tracePt t="11302" x="2076450" y="5886450"/>
          <p14:tracePt t="11318" x="2063750" y="5861050"/>
          <p14:tracePt t="11335" x="2044700" y="5835650"/>
          <p14:tracePt t="11352" x="2025650" y="5810250"/>
          <p14:tracePt t="11368" x="2012950" y="5778500"/>
          <p14:tracePt t="11385" x="2000250" y="5765800"/>
          <p14:tracePt t="11402" x="1974850" y="5721350"/>
          <p14:tracePt t="11418" x="1955800" y="5702300"/>
          <p14:tracePt t="11435" x="1936750" y="5676900"/>
          <p14:tracePt t="11452" x="1930400" y="5651500"/>
          <p14:tracePt t="11468" x="1911350" y="5626100"/>
          <p14:tracePt t="11485" x="1911350" y="5600700"/>
          <p14:tracePt t="11502" x="1898650" y="5575300"/>
          <p14:tracePt t="11519" x="1898650" y="5549900"/>
          <p14:tracePt t="11520" x="1892300" y="5537200"/>
          <p14:tracePt t="11535" x="1892300" y="5518150"/>
          <p14:tracePt t="11552" x="1892300" y="5499100"/>
          <p14:tracePt t="11568" x="1892300" y="5480050"/>
          <p14:tracePt t="12373" x="1898650" y="5473700"/>
          <p14:tracePt t="12381" x="1905000" y="5467350"/>
          <p14:tracePt t="12394" x="1917700" y="5454650"/>
          <p14:tracePt t="12411" x="1968500" y="5403850"/>
          <p14:tracePt t="12427" x="2044700" y="5327650"/>
          <p14:tracePt t="12444" x="2139950" y="5226050"/>
          <p14:tracePt t="12461" x="2260600" y="5105400"/>
          <p14:tracePt t="12480" x="2381250" y="4978400"/>
          <p14:tracePt t="12494" x="2501900" y="4832350"/>
          <p14:tracePt t="12511" x="2635250" y="4667250"/>
          <p14:tracePt t="12514" x="2698750" y="4546600"/>
          <p14:tracePt t="12528" x="2844800" y="4298950"/>
          <p14:tracePt t="12544" x="3060700" y="3968750"/>
          <p14:tracePt t="12560" x="3276600" y="3632200"/>
          <p14:tracePt t="12577" x="3492500" y="3270250"/>
          <p14:tracePt t="12594" x="3702050" y="2959100"/>
          <p14:tracePt t="12610" x="3886200" y="2673350"/>
          <p14:tracePt t="12627" x="4076700" y="2393950"/>
          <p14:tracePt t="12644" x="4146550" y="2241550"/>
          <p14:tracePt t="12661" x="4184650" y="2133600"/>
          <p14:tracePt t="12678" x="4222750" y="2025650"/>
          <p14:tracePt t="12694" x="4254500" y="1911350"/>
          <p14:tracePt t="12710" x="4292600" y="1803400"/>
          <p14:tracePt t="12727" x="4330700" y="1695450"/>
          <p14:tracePt t="12744" x="4368800" y="1581150"/>
          <p14:tracePt t="12761" x="4406900" y="1473200"/>
          <p14:tracePt t="12777" x="4457700" y="1346200"/>
          <p14:tracePt t="12794" x="4489450" y="1244600"/>
          <p14:tracePt t="12810" x="4527550" y="1149350"/>
          <p14:tracePt t="12827" x="4565650" y="1041400"/>
          <p14:tracePt t="12844" x="4597400" y="927100"/>
          <p14:tracePt t="12861" x="4648200" y="819150"/>
          <p14:tracePt t="12877" x="4679950" y="717550"/>
          <p14:tracePt t="12894" x="4724400" y="647700"/>
          <p14:tracePt t="12910" x="4743450" y="622300"/>
          <p14:tracePt t="12927" x="4756150" y="603250"/>
          <p14:tracePt t="12944" x="4762500" y="590550"/>
          <p14:tracePt t="12960" x="4768850" y="584200"/>
          <p14:tracePt t="12977" x="4775200" y="584200"/>
          <p14:tracePt t="13077" x="4775200" y="596900"/>
          <p14:tracePt t="13085" x="4775200" y="603250"/>
          <p14:tracePt t="13095" x="4781550" y="615950"/>
          <p14:tracePt t="13110" x="4787900" y="635000"/>
          <p14:tracePt t="13127" x="4794250" y="660400"/>
          <p14:tracePt t="13143" x="4800600" y="685800"/>
          <p14:tracePt t="13160" x="4806950" y="711200"/>
          <p14:tracePt t="13177" x="4806950" y="736600"/>
          <p14:tracePt t="13193" x="4819650" y="774700"/>
          <p14:tracePt t="13210" x="4819650" y="800100"/>
          <p14:tracePt t="13227" x="4819650" y="819150"/>
          <p14:tracePt t="13243" x="4819650" y="844550"/>
          <p14:tracePt t="13260" x="4826000" y="876300"/>
          <p14:tracePt t="13277" x="4826000" y="908050"/>
          <p14:tracePt t="13293" x="4826000" y="977900"/>
          <p14:tracePt t="13310" x="4826000" y="1003300"/>
          <p14:tracePt t="13326" x="4819650" y="1035050"/>
          <p14:tracePt t="13343" x="4813300" y="1060450"/>
          <p14:tracePt t="13360" x="4806950" y="1104900"/>
          <p14:tracePt t="13377" x="4794250" y="1181100"/>
          <p14:tracePt t="13393" x="4787900" y="1282700"/>
          <p14:tracePt t="13410" x="4762500" y="1390650"/>
          <p14:tracePt t="13426" x="4724400" y="1568450"/>
          <p14:tracePt t="13443" x="4692650" y="1701800"/>
          <p14:tracePt t="13460" x="4679950" y="1816100"/>
          <p14:tracePt t="13476" x="4660900" y="1974850"/>
          <p14:tracePt t="13493" x="4660900" y="2139950"/>
          <p14:tracePt t="13510" x="4660900" y="2292350"/>
          <p14:tracePt t="13512" x="4660900" y="2368550"/>
          <p14:tracePt t="13528" x="4660900" y="2444750"/>
          <p14:tracePt t="13543" x="4648200" y="2578100"/>
          <p14:tracePt t="13560" x="4635500" y="2768600"/>
          <p14:tracePt t="13577" x="4635500" y="2908300"/>
          <p14:tracePt t="13593" x="4635500" y="3060700"/>
          <p14:tracePt t="13610" x="4635500" y="3200400"/>
          <p14:tracePt t="13626" x="4648200" y="3346450"/>
          <p14:tracePt t="13643" x="4679950" y="3505200"/>
          <p14:tracePt t="13660" x="4686300" y="3613150"/>
          <p14:tracePt t="13677" x="4692650" y="3714750"/>
          <p14:tracePt t="13694" x="4705350" y="3822700"/>
          <p14:tracePt t="13710" x="4705350" y="3911600"/>
          <p14:tracePt t="13727" x="4705350" y="3981450"/>
          <p14:tracePt t="13743" x="4711700" y="4019550"/>
          <p14:tracePt t="13760" x="4711700" y="4044950"/>
          <p14:tracePt t="13778" x="4711700" y="4076700"/>
          <p14:tracePt t="13793" x="4711700" y="4108450"/>
          <p14:tracePt t="13810" x="4711700" y="4121150"/>
          <p14:tracePt t="13826" x="4711700" y="4127500"/>
          <p14:tracePt t="13924" x="4718050" y="4114800"/>
          <p14:tracePt t="13931" x="4737100" y="4064000"/>
          <p14:tracePt t="13943" x="4743450" y="4013200"/>
          <p14:tracePt t="13961" x="4813300" y="3784600"/>
          <p14:tracePt t="13976" x="4857750" y="3651250"/>
          <p14:tracePt t="13993" x="4953000" y="3492500"/>
          <p14:tracePt t="14009" x="5073650" y="3327400"/>
          <p14:tracePt t="14026" x="5175250" y="3162300"/>
          <p14:tracePt t="14043" x="5276850" y="3022600"/>
          <p14:tracePt t="14059" x="5365750" y="2882900"/>
          <p14:tracePt t="14076" x="5448300" y="2743200"/>
          <p14:tracePt t="14093" x="5568950" y="2571750"/>
          <p14:tracePt t="14109" x="5689600" y="2451100"/>
          <p14:tracePt t="14126" x="5797550" y="2336800"/>
          <p14:tracePt t="14142" x="5918200" y="2216150"/>
          <p14:tracePt t="14159" x="6032500" y="2095500"/>
          <p14:tracePt t="14176" x="6153150" y="1955800"/>
          <p14:tracePt t="14193" x="6280150" y="1803400"/>
          <p14:tracePt t="14209" x="6464300" y="1568450"/>
          <p14:tracePt t="14226" x="6572250" y="1435100"/>
          <p14:tracePt t="14242" x="6661150" y="1320800"/>
          <p14:tracePt t="14259" x="6724650" y="1219200"/>
          <p14:tracePt t="14276" x="6756400" y="1155700"/>
          <p14:tracePt t="14293" x="6781800" y="1111250"/>
          <p14:tracePt t="14309" x="6819900" y="1060450"/>
          <p14:tracePt t="14326" x="6832600" y="1047750"/>
          <p14:tracePt t="14342" x="6832600" y="1041400"/>
          <p14:tracePt t="14359" x="6832600" y="1035050"/>
          <p14:tracePt t="14376" x="6832600" y="1028700"/>
          <p14:tracePt t="14409" x="6838950" y="1028700"/>
          <p14:tracePt t="14467" x="6832600" y="1047750"/>
          <p14:tracePt t="14475" x="6819900" y="1066800"/>
          <p14:tracePt t="14483" x="6813550" y="1098550"/>
          <p14:tracePt t="14492" x="6807200" y="1111250"/>
          <p14:tracePt t="14509" x="6794500" y="1155700"/>
          <p14:tracePt t="14512" x="6788150" y="1181100"/>
          <p14:tracePt t="14526" x="6781800" y="1212850"/>
          <p14:tracePt t="14543" x="6756400" y="1282700"/>
          <p14:tracePt t="14559" x="6718300" y="1384300"/>
          <p14:tracePt t="14576" x="6686550" y="1543050"/>
          <p14:tracePt t="14592" x="6654800" y="1651000"/>
          <p14:tracePt t="14609" x="6648450" y="1746250"/>
          <p14:tracePt t="14626" x="6642100" y="1803400"/>
          <p14:tracePt t="14642" x="6635750" y="1854200"/>
          <p14:tracePt t="14659" x="6623050" y="1943100"/>
          <p14:tracePt t="14675" x="6597650" y="2082800"/>
          <p14:tracePt t="14692" x="6591300" y="2171700"/>
          <p14:tracePt t="14709" x="6584950" y="2266950"/>
          <p14:tracePt t="14725" x="6572250" y="2355850"/>
          <p14:tracePt t="14742" x="6572250" y="2463800"/>
          <p14:tracePt t="14759" x="6572250" y="2552700"/>
          <p14:tracePt t="14777" x="6572250" y="2692400"/>
          <p14:tracePt t="14792" x="6572250" y="2736850"/>
          <p14:tracePt t="14808" x="6572250" y="2876550"/>
          <p14:tracePt t="14825" x="6572250" y="2984500"/>
          <p14:tracePt t="14842" x="6584950" y="3086100"/>
          <p14:tracePt t="14859" x="6591300" y="3194050"/>
          <p14:tracePt t="14875" x="6591300" y="3295650"/>
          <p14:tracePt t="14892" x="6604000" y="3403600"/>
          <p14:tracePt t="14909" x="6610350" y="3492500"/>
          <p14:tracePt t="14925" x="6623050" y="3606800"/>
          <p14:tracePt t="14942" x="6642100" y="3708400"/>
          <p14:tracePt t="14959" x="6667500" y="3803650"/>
          <p14:tracePt t="14975" x="6692900" y="3892550"/>
          <p14:tracePt t="14992" x="6711950" y="3930650"/>
          <p14:tracePt t="15009" x="6731000" y="4013200"/>
          <p14:tracePt t="15025" x="6775450" y="4108450"/>
          <p14:tracePt t="15042" x="6788150" y="4146550"/>
          <p14:tracePt t="15059" x="6800850" y="4159250"/>
          <p14:tracePt t="15075" x="6800850" y="4165600"/>
          <p14:tracePt t="15228" x="6807200" y="4165600"/>
          <p14:tracePt t="15235" x="6819900" y="4140200"/>
          <p14:tracePt t="15242" x="6838950" y="4095750"/>
          <p14:tracePt t="15258" x="6870700" y="3987800"/>
          <p14:tracePt t="15275" x="6908800" y="3867150"/>
          <p14:tracePt t="15291" x="6946900" y="3746500"/>
          <p14:tracePt t="15309" x="7004050" y="3556000"/>
          <p14:tracePt t="15325" x="7023100" y="3498850"/>
          <p14:tracePt t="15342" x="7073900" y="3346450"/>
          <p14:tracePt t="15358" x="7099300" y="3276600"/>
          <p14:tracePt t="15375" x="7124700" y="3200400"/>
          <p14:tracePt t="15392" x="7150100" y="3105150"/>
          <p14:tracePt t="15408" x="7175500" y="3009900"/>
          <p14:tracePt t="15425" x="7200900" y="2901950"/>
          <p14:tracePt t="15441" x="7219950" y="2794000"/>
          <p14:tracePt t="15458" x="7277100" y="2641600"/>
          <p14:tracePt t="15475" x="7315200" y="2533650"/>
          <p14:tracePt t="15492" x="7346950" y="2425700"/>
          <p14:tracePt t="15508" x="7385050" y="2324100"/>
          <p14:tracePt t="15525" x="7416800" y="2228850"/>
          <p14:tracePt t="15528" x="7435850" y="2184400"/>
          <p14:tracePt t="15541" x="7454900" y="2139950"/>
          <p14:tracePt t="15558" x="7486650" y="2076450"/>
          <p14:tracePt t="15575" x="7518400" y="1981200"/>
          <p14:tracePt t="15591" x="7575550" y="1841500"/>
          <p14:tracePt t="15608" x="7600950" y="1784350"/>
          <p14:tracePt t="15626" x="7626350" y="1746250"/>
          <p14:tracePt t="15641" x="7651750" y="1701800"/>
          <p14:tracePt t="15658" x="7670800" y="1676400"/>
          <p14:tracePt t="15675" x="7683500" y="1657350"/>
          <p14:tracePt t="15691" x="7696200" y="1625600"/>
          <p14:tracePt t="15708" x="7696200" y="1619250"/>
          <p14:tracePt t="15725" x="7702550" y="1612900"/>
          <p14:tracePt t="15778" x="7708900" y="1619250"/>
          <p14:tracePt t="15787" x="7708900" y="1625600"/>
          <p14:tracePt t="15794" x="7708900" y="1638300"/>
          <p14:tracePt t="15808" x="7715250" y="1644650"/>
          <p14:tracePt t="15825" x="7715250" y="1663700"/>
          <p14:tracePt t="15841" x="7715250" y="1676400"/>
          <p14:tracePt t="15858" x="7715250" y="1682750"/>
          <p14:tracePt t="15874" x="7715250" y="1695450"/>
          <p14:tracePt t="15891" x="7715250" y="1701800"/>
          <p14:tracePt t="15908" x="7715250" y="1714500"/>
          <p14:tracePt t="15924" x="7715250" y="1727200"/>
          <p14:tracePt t="15941" x="7715250" y="1739900"/>
          <p14:tracePt t="15958" x="7721600" y="1758950"/>
          <p14:tracePt t="15975" x="7721600" y="1778000"/>
          <p14:tracePt t="15991" x="7727950" y="1803400"/>
          <p14:tracePt t="16008" x="7740650" y="1841500"/>
          <p14:tracePt t="16024" x="7740650" y="1866900"/>
          <p14:tracePt t="16041" x="7747000" y="1892300"/>
          <p14:tracePt t="16058" x="7759700" y="1917700"/>
          <p14:tracePt t="16074" x="7759700" y="1936750"/>
          <p14:tracePt t="16092" x="7766050" y="1962150"/>
          <p14:tracePt t="16108" x="7766050" y="1987550"/>
          <p14:tracePt t="16124" x="7766050" y="2044700"/>
          <p14:tracePt t="16141" x="7766050" y="2089150"/>
          <p14:tracePt t="16158" x="7759700" y="2133600"/>
          <p14:tracePt t="16174" x="7759700" y="2171700"/>
          <p14:tracePt t="16191" x="7753350" y="2203450"/>
          <p14:tracePt t="16208" x="7740650" y="2247900"/>
          <p14:tracePt t="16224" x="7734300" y="2298700"/>
          <p14:tracePt t="16241" x="7721600" y="2343150"/>
          <p14:tracePt t="16258" x="7715250" y="2400300"/>
          <p14:tracePt t="16274" x="7715250" y="2432050"/>
          <p14:tracePt t="16291" x="7715250" y="2476500"/>
          <p14:tracePt t="16308" x="7715250" y="2514600"/>
          <p14:tracePt t="16324" x="7696200" y="2584450"/>
          <p14:tracePt t="16341" x="7689850" y="2654300"/>
          <p14:tracePt t="16357" x="7658100" y="2781300"/>
          <p14:tracePt t="16374" x="7626350" y="2889250"/>
          <p14:tracePt t="16391" x="7594600" y="3009900"/>
          <p14:tracePt t="16407" x="7556500" y="3130550"/>
          <p14:tracePt t="16424" x="7518400" y="3238500"/>
          <p14:tracePt t="16441" x="7480300" y="3365500"/>
          <p14:tracePt t="16457" x="7442200" y="3473450"/>
          <p14:tracePt t="16474" x="7378700" y="3638550"/>
          <p14:tracePt t="16490" x="7321550" y="3752850"/>
          <p14:tracePt t="16507" x="7245350" y="3854450"/>
          <p14:tracePt t="16524" x="7181850" y="3956050"/>
          <p14:tracePt t="16541" x="7131050" y="4019550"/>
          <p14:tracePt t="16557" x="7086600" y="4076700"/>
          <p14:tracePt t="16574" x="7035800" y="4152900"/>
          <p14:tracePt t="16591" x="6940550" y="4273550"/>
          <p14:tracePt t="16608" x="6769100" y="4451350"/>
          <p14:tracePt t="16624" x="6667500" y="4552950"/>
          <p14:tracePt t="16641" x="6565900" y="4660900"/>
          <p14:tracePt t="16657" x="6464300" y="4775200"/>
          <p14:tracePt t="16674" x="6330950" y="4895850"/>
          <p14:tracePt t="16691" x="6184900" y="5029200"/>
          <p14:tracePt t="16707" x="5949950" y="5257800"/>
          <p14:tracePt t="16724" x="5791200" y="5416550"/>
          <p14:tracePt t="16740" x="5651500" y="5537200"/>
          <p14:tracePt t="16757" x="5518150" y="5657850"/>
          <p14:tracePt t="16774" x="5403850" y="5772150"/>
          <p14:tracePt t="16790" x="5283200" y="5892800"/>
          <p14:tracePt t="16807" x="5156200" y="6000750"/>
          <p14:tracePt t="16824" x="5022850" y="6121400"/>
          <p14:tracePt t="16840" x="4800600" y="6292850"/>
          <p14:tracePt t="16857" x="4660900" y="6375400"/>
          <p14:tracePt t="16874" x="4502150" y="6451600"/>
          <p14:tracePt t="16890" x="4356100" y="6502400"/>
          <p14:tracePt t="16907" x="4210050" y="6553200"/>
          <p14:tracePt t="16924" x="4076700" y="6559550"/>
          <p14:tracePt t="16940" x="3975100" y="6559550"/>
          <p14:tracePt t="16957" x="3854450" y="6578600"/>
          <p14:tracePt t="16974" x="3632200" y="6661150"/>
          <p14:tracePt t="16991" x="3467100" y="6718300"/>
          <p14:tracePt t="17007" x="3333750" y="6769100"/>
          <p14:tracePt t="17024" x="3251200" y="6775450"/>
          <p14:tracePt t="17040" x="3232150" y="6775450"/>
          <p14:tracePt t="17057" x="3219450" y="6775450"/>
          <p14:tracePt t="17073" x="3206750" y="6775450"/>
          <p14:tracePt t="17090" x="3200400" y="6775450"/>
          <p14:tracePt t="17107" x="3187700" y="6775450"/>
          <p14:tracePt t="17124" x="3168650" y="6775450"/>
          <p14:tracePt t="17140" x="3130550" y="6781800"/>
          <p14:tracePt t="17157" x="3086100" y="6781800"/>
          <p14:tracePt t="17173" x="3022600" y="6781800"/>
          <p14:tracePt t="17190" x="2978150" y="6775450"/>
          <p14:tracePt t="17207" x="2946400" y="6756400"/>
          <p14:tracePt t="17223" x="2927350" y="6743700"/>
          <p14:tracePt t="17240" x="2901950" y="6731000"/>
          <p14:tracePt t="17258" x="2876550" y="6718300"/>
          <p14:tracePt t="17274" x="2806700" y="6718300"/>
          <p14:tracePt t="17290" x="2755900" y="6699250"/>
          <p14:tracePt t="17307" x="2717800" y="6680200"/>
          <p14:tracePt t="17324" x="2686050" y="6661150"/>
          <p14:tracePt t="17340" x="2679700" y="6654800"/>
          <p14:tracePt t="17357" x="2667000" y="6648450"/>
          <p14:tracePt t="17580" x="2660650" y="6648450"/>
          <p14:tracePt t="17604" x="2660650" y="6642100"/>
          <p14:tracePt t="17643" x="2654300" y="6642100"/>
          <p14:tracePt t="17718" x="2654300" y="6635750"/>
          <p14:tracePt t="17740" x="2654300" y="6629400"/>
          <p14:tracePt t="17751" x="2654300" y="6623050"/>
          <p14:tracePt t="17760" x="2654300" y="6616700"/>
          <p14:tracePt t="17774" x="2654300" y="6597650"/>
          <p14:tracePt t="17790" x="2673350" y="6565900"/>
          <p14:tracePt t="17806" x="2698750" y="6540500"/>
          <p14:tracePt t="17823" x="2717800" y="6515100"/>
          <p14:tracePt t="17840" x="2736850" y="6489700"/>
          <p14:tracePt t="17856" x="2755900" y="6464300"/>
          <p14:tracePt t="17873" x="2774950" y="6432550"/>
          <p14:tracePt t="17890" x="2787650" y="6419850"/>
          <p14:tracePt t="17906" x="2794000" y="6407150"/>
          <p14:tracePt t="17923" x="2794000" y="6394450"/>
          <p14:tracePt t="17939" x="2800350" y="6381750"/>
          <p14:tracePt t="17956" x="2806700" y="6362700"/>
          <p14:tracePt t="17973" x="2819400" y="6337300"/>
          <p14:tracePt t="17989" x="2832100" y="6311900"/>
          <p14:tracePt t="18006" x="2838450" y="6286500"/>
          <p14:tracePt t="18023" x="2851150" y="6261100"/>
          <p14:tracePt t="18039" x="2863850" y="6235700"/>
          <p14:tracePt t="18056" x="2870200" y="6210300"/>
          <p14:tracePt t="18073" x="2882900" y="6191250"/>
          <p14:tracePt t="18089" x="2895600" y="6153150"/>
          <p14:tracePt t="18106" x="2908300" y="6134100"/>
          <p14:tracePt t="18123" x="2908300" y="6121400"/>
          <p14:tracePt t="18139" x="2914650" y="6096000"/>
          <p14:tracePt t="18156" x="2927350" y="6076950"/>
          <p14:tracePt t="18173" x="2933700" y="6070600"/>
          <p14:tracePt t="18190" x="2946400" y="6057900"/>
          <p14:tracePt t="18206" x="2959100" y="6032500"/>
          <p14:tracePt t="18223" x="2971800" y="6007100"/>
          <p14:tracePt t="18239" x="2990850" y="5981700"/>
          <p14:tracePt t="18256" x="3003550" y="5956300"/>
          <p14:tracePt t="18273" x="3028950" y="5937250"/>
          <p14:tracePt t="18291" x="3035300" y="5911850"/>
          <p14:tracePt t="18306" x="3035300" y="5905500"/>
          <p14:tracePt t="18322" x="3035300" y="5899150"/>
          <p14:tracePt t="18428" x="3035300" y="5892800"/>
          <p14:tracePt t="18600" x="3041650" y="5892800"/>
          <p14:tracePt t="18652" x="3048000" y="5892800"/>
          <p14:tracePt t="18663" x="3054350" y="5892800"/>
          <p14:tracePt t="18672" x="3067050" y="5899150"/>
          <p14:tracePt t="18690" x="3079750" y="5905500"/>
          <p14:tracePt t="18706" x="3092450" y="5905500"/>
          <p14:tracePt t="18722" x="3111500" y="5905500"/>
          <p14:tracePt t="18739" x="3130550" y="5905500"/>
          <p14:tracePt t="18755" x="3149600" y="5905500"/>
          <p14:tracePt t="18772" x="3175000" y="5905500"/>
          <p14:tracePt t="18789" x="3200400" y="5905500"/>
          <p14:tracePt t="18805" x="3225800" y="5905500"/>
          <p14:tracePt t="18822" x="3251200" y="5899150"/>
          <p14:tracePt t="18839" x="3270250" y="5899150"/>
          <p14:tracePt t="18855" x="3295650" y="5899150"/>
          <p14:tracePt t="18872" x="3321050" y="5899150"/>
          <p14:tracePt t="18889" x="3333750" y="5899150"/>
          <p14:tracePt t="18905" x="3346450" y="5899150"/>
          <p14:tracePt t="18922" x="3371850" y="5899150"/>
          <p14:tracePt t="18939" x="3397250" y="5905500"/>
          <p14:tracePt t="18955" x="3422650" y="5918200"/>
          <p14:tracePt t="18972" x="3441700" y="5924550"/>
          <p14:tracePt t="18989" x="3460750" y="5930900"/>
          <p14:tracePt t="19005" x="3473450" y="5930900"/>
          <p14:tracePt t="19022" x="3486150" y="5930900"/>
          <p14:tracePt t="19039" x="3498850" y="5930900"/>
          <p14:tracePt t="19055" x="3517900" y="5930900"/>
          <p14:tracePt t="19072" x="3543300" y="5924550"/>
          <p14:tracePt t="19089" x="3568700" y="5918200"/>
          <p14:tracePt t="19105" x="3606800" y="5899150"/>
          <p14:tracePt t="19122" x="3632200" y="5892800"/>
          <p14:tracePt t="19138" x="3657600" y="5886450"/>
          <p14:tracePt t="19155" x="3683000" y="5873750"/>
          <p14:tracePt t="19172" x="3708400" y="5861050"/>
          <p14:tracePt t="19188" x="3746500" y="5848350"/>
          <p14:tracePt t="19205" x="3765550" y="5848350"/>
          <p14:tracePt t="19222" x="3790950" y="5848350"/>
          <p14:tracePt t="19238" x="3822700" y="5848350"/>
          <p14:tracePt t="19255" x="3841750" y="5854700"/>
          <p14:tracePt t="19272" x="3848100" y="5854700"/>
          <p14:tracePt t="19288" x="3860800" y="5854700"/>
          <p14:tracePt t="19305" x="3873500" y="5861050"/>
          <p14:tracePt t="19322" x="3892550" y="5867400"/>
          <p14:tracePt t="19339" x="3911600" y="5873750"/>
          <p14:tracePt t="19355" x="3924300" y="5873750"/>
          <p14:tracePt t="19372" x="3956050" y="5880100"/>
          <p14:tracePt t="19388" x="3981450" y="5892800"/>
          <p14:tracePt t="19405" x="4006850" y="5905500"/>
          <p14:tracePt t="19422" x="4032250" y="5911850"/>
          <p14:tracePt t="19438" x="4057650" y="5924550"/>
          <p14:tracePt t="19455" x="4083050" y="5924550"/>
          <p14:tracePt t="19471" x="4121150" y="5930900"/>
          <p14:tracePt t="19488" x="4140200" y="5937250"/>
          <p14:tracePt t="19505" x="4165600" y="5937250"/>
          <p14:tracePt t="19521" x="4191000" y="5937250"/>
          <p14:tracePt t="19525" x="4203700" y="5937250"/>
          <p14:tracePt t="19538" x="4216400" y="5943600"/>
          <p14:tracePt t="19555" x="4235450" y="5943600"/>
          <p14:tracePt t="19571" x="4254500" y="5943600"/>
          <p14:tracePt t="19588" x="4286250" y="5943600"/>
          <p14:tracePt t="19605" x="4318000" y="5943600"/>
          <p14:tracePt t="19622" x="4349750" y="5943600"/>
          <p14:tracePt t="19638" x="4387850" y="5943600"/>
          <p14:tracePt t="19655" x="4419600" y="5943600"/>
          <p14:tracePt t="19671" x="4445000" y="5943600"/>
          <p14:tracePt t="19688" x="4470400" y="5930900"/>
          <p14:tracePt t="19705" x="4495800" y="5918200"/>
          <p14:tracePt t="19721" x="4533900" y="5905500"/>
          <p14:tracePt t="19738" x="4552950" y="5899150"/>
          <p14:tracePt t="19755" x="4565650" y="5899150"/>
          <p14:tracePt t="19771" x="4572000" y="5892800"/>
          <p14:tracePt t="19788" x="4584700" y="5892800"/>
          <p14:tracePt t="19805" x="4603750" y="5880100"/>
          <p14:tracePt t="19821" x="4629150" y="5873750"/>
          <p14:tracePt t="19838" x="4641850" y="5873750"/>
          <p14:tracePt t="19855" x="4667250" y="5861050"/>
          <p14:tracePt t="19871" x="4692650" y="5848350"/>
          <p14:tracePt t="19888" x="4730750" y="5835650"/>
          <p14:tracePt t="19905" x="4756150" y="5822950"/>
          <p14:tracePt t="19921" x="4794250" y="5816600"/>
          <p14:tracePt t="19938" x="4826000" y="5810250"/>
          <p14:tracePt t="19954" x="4876800" y="5810250"/>
          <p14:tracePt t="19971" x="4921250" y="5810250"/>
          <p14:tracePt t="19988" x="4953000" y="5810250"/>
          <p14:tracePt t="20005" x="4991100" y="5810250"/>
          <p14:tracePt t="20021" x="5022850" y="5810250"/>
          <p14:tracePt t="20038" x="5048250" y="5810250"/>
          <p14:tracePt t="20054" x="5073650" y="5810250"/>
          <p14:tracePt t="20071" x="5092700" y="5810250"/>
          <p14:tracePt t="20088" x="5105400" y="5810250"/>
          <p14:tracePt t="20104" x="5118100" y="5816600"/>
          <p14:tracePt t="20121" x="5143500" y="5822950"/>
          <p14:tracePt t="20137" x="5149850" y="5822950"/>
          <p14:tracePt t="20154" x="5162550" y="5829300"/>
          <p14:tracePt t="20171" x="5181600" y="5835650"/>
          <p14:tracePt t="20189" x="5200650" y="5842000"/>
          <p14:tracePt t="20205" x="5219700" y="5848350"/>
          <p14:tracePt t="20221" x="5232400" y="5848350"/>
          <p14:tracePt t="20237" x="5251450" y="5854700"/>
          <p14:tracePt t="20254" x="5264150" y="5854700"/>
          <p14:tracePt t="20271" x="5283200" y="5861050"/>
          <p14:tracePt t="20287" x="5302250" y="5861050"/>
          <p14:tracePt t="20305" x="5314950" y="5867400"/>
          <p14:tracePt t="20321" x="5327650" y="5867400"/>
          <p14:tracePt t="20338" x="5353050" y="5873750"/>
          <p14:tracePt t="20354" x="5359400" y="5880100"/>
          <p14:tracePt t="20371" x="5378450" y="5886450"/>
          <p14:tracePt t="20387" x="5416550" y="5911850"/>
          <p14:tracePt t="20404" x="5429250" y="5918200"/>
          <p14:tracePt t="20421" x="5441950" y="5924550"/>
          <p14:tracePt t="20437" x="5454650" y="5930900"/>
          <p14:tracePt t="20454" x="5454650" y="5937250"/>
          <p14:tracePt t="20633" x="5461000" y="5937250"/>
          <p14:tracePt t="21339" x="5467350" y="5937250"/>
          <p14:tracePt t="21345" x="5473700" y="5943600"/>
          <p14:tracePt t="21463" x="5480050" y="5943600"/>
          <p14:tracePt t="21537" x="5486400" y="5943600"/>
          <p14:tracePt t="21550" x="5492750" y="5930900"/>
          <p14:tracePt t="21558" x="5492750" y="5924550"/>
          <p14:tracePt t="21575" x="5499100" y="5892800"/>
          <p14:tracePt t="21591" x="5499100" y="5873750"/>
          <p14:tracePt t="21608" x="5499100" y="5835650"/>
          <p14:tracePt t="21626" x="5499100" y="5784850"/>
          <p14:tracePt t="21641" x="5499100" y="5727700"/>
          <p14:tracePt t="21658" x="5480050" y="5683250"/>
          <p14:tracePt t="21675" x="5461000" y="5645150"/>
          <p14:tracePt t="21691" x="5448300" y="5575300"/>
          <p14:tracePt t="21708" x="5410200" y="5461000"/>
          <p14:tracePt t="21725" x="5384800" y="5353050"/>
          <p14:tracePt t="21741" x="5327650" y="5187950"/>
          <p14:tracePt t="21758" x="5289550" y="5080000"/>
          <p14:tracePt t="21774" x="5251450" y="4959350"/>
          <p14:tracePt t="21791" x="5245100" y="4864100"/>
          <p14:tracePt t="21808" x="5245100" y="4775200"/>
          <p14:tracePt t="21825" x="5245100" y="4699000"/>
          <p14:tracePt t="21841" x="5245100" y="4610100"/>
          <p14:tracePt t="21858" x="5238750" y="4552950"/>
          <p14:tracePt t="21874" x="5219700" y="4483100"/>
          <p14:tracePt t="21891" x="5207000" y="4413250"/>
          <p14:tracePt t="21908" x="5194300" y="4356100"/>
          <p14:tracePt t="21925" x="5168900" y="4279900"/>
          <p14:tracePt t="21941" x="5130800" y="4197350"/>
          <p14:tracePt t="21958" x="5099050" y="4095750"/>
          <p14:tracePt t="21975" x="5054600" y="3943350"/>
          <p14:tracePt t="21991" x="5029200" y="3860800"/>
          <p14:tracePt t="22008" x="4997450" y="3765550"/>
          <p14:tracePt t="22025" x="4984750" y="3708400"/>
          <p14:tracePt t="22041" x="4978400" y="3663950"/>
          <p14:tracePt t="22058" x="4965700" y="3632200"/>
          <p14:tracePt t="22076" x="4953000" y="3587750"/>
          <p14:tracePt t="22092" x="4946650" y="3536950"/>
          <p14:tracePt t="22108" x="4921250" y="3448050"/>
          <p14:tracePt t="22124" x="4902200" y="3365500"/>
          <p14:tracePt t="22141" x="4889500" y="3270250"/>
          <p14:tracePt t="22158" x="4870450" y="3175000"/>
          <p14:tracePt t="22175" x="4851400" y="3067050"/>
          <p14:tracePt t="22191" x="4826000" y="2959100"/>
          <p14:tracePt t="22207" x="4794250" y="2844800"/>
          <p14:tracePt t="22224" x="4781550" y="2806700"/>
          <p14:tracePt t="22241" x="4781550" y="2768600"/>
          <p14:tracePt t="22257" x="4768850" y="2743200"/>
          <p14:tracePt t="22274" x="4756150" y="2705100"/>
          <p14:tracePt t="22291" x="4743450" y="2660650"/>
          <p14:tracePt t="22308" x="4737100" y="2597150"/>
          <p14:tracePt t="22325" x="4730750" y="2514600"/>
          <p14:tracePt t="22341" x="4730750" y="2406650"/>
          <p14:tracePt t="22358" x="4724400" y="2355850"/>
          <p14:tracePt t="22374" x="4718050" y="2305050"/>
          <p14:tracePt t="22391" x="4705350" y="2266950"/>
          <p14:tracePt t="22407" x="4699000" y="2241550"/>
          <p14:tracePt t="22424" x="4692650" y="2216150"/>
          <p14:tracePt t="22441" x="4686300" y="2190750"/>
          <p14:tracePt t="22459" x="4673600" y="2152650"/>
          <p14:tracePt t="22474" x="4667250" y="2127250"/>
          <p14:tracePt t="22491" x="4667250" y="2114550"/>
          <p14:tracePt t="22507" x="4660900" y="2101850"/>
          <p14:tracePt t="22524" x="4660900" y="2095500"/>
          <p14:tracePt t="22606" x="4660900" y="2101850"/>
          <p14:tracePt t="22614" x="4660900" y="2108200"/>
          <p14:tracePt t="22625" x="4660900" y="2114550"/>
          <p14:tracePt t="22640" x="4660900" y="2139950"/>
          <p14:tracePt t="22657" x="4660900" y="2178050"/>
          <p14:tracePt t="22674" x="4660900" y="2247900"/>
          <p14:tracePt t="22690" x="4686300" y="2355850"/>
          <p14:tracePt t="22707" x="4711700" y="2463800"/>
          <p14:tracePt t="22724" x="4743450" y="2571750"/>
          <p14:tracePt t="22741" x="4768850" y="2679700"/>
          <p14:tracePt t="22758" x="4806950" y="2787650"/>
          <p14:tracePt t="22774" x="4851400" y="2952750"/>
          <p14:tracePt t="22790" x="4889500" y="3060700"/>
          <p14:tracePt t="22807" x="4921250" y="3162300"/>
          <p14:tracePt t="22824" x="4940300" y="3187700"/>
          <p14:tracePt t="22840" x="4946650" y="3194050"/>
          <p14:tracePt t="22857" x="4946650" y="3200400"/>
          <p14:tracePt t="23009" x="4946650" y="3206750"/>
          <p14:tracePt t="23034" x="4959350" y="3206750"/>
          <p14:tracePt t="23044" x="4991100" y="3194050"/>
          <p14:tracePt t="23052" x="5073650" y="3155950"/>
          <p14:tracePt t="23061" x="5175250" y="3130550"/>
          <p14:tracePt t="23074" x="5429250" y="3098800"/>
          <p14:tracePt t="23090" x="5683250" y="3060700"/>
          <p14:tracePt t="23107" x="5892800" y="3016250"/>
          <p14:tracePt t="23123" x="6026150" y="2990850"/>
          <p14:tracePt t="23140" x="6134100" y="2952750"/>
          <p14:tracePt t="23157" x="6242050" y="2927350"/>
          <p14:tracePt t="23173" x="6388100" y="2844800"/>
          <p14:tracePt t="23190" x="6515100" y="2768600"/>
          <p14:tracePt t="23207" x="6680200" y="2654300"/>
          <p14:tracePt t="23223" x="6838950" y="2552700"/>
          <p14:tracePt t="23240" x="7035800" y="2476500"/>
          <p14:tracePt t="23257" x="7258050" y="2381250"/>
          <p14:tracePt t="23273" x="7435850" y="2292350"/>
          <p14:tracePt t="23290" x="7620000" y="2197100"/>
          <p14:tracePt t="23307" x="7702550" y="2152650"/>
          <p14:tracePt t="23324" x="7791450" y="2114550"/>
          <p14:tracePt t="23340" x="7854950" y="2082800"/>
          <p14:tracePt t="23357" x="7880350" y="2063750"/>
          <p14:tracePt t="23374" x="7912100" y="2044700"/>
          <p14:tracePt t="23390" x="7956550" y="2012950"/>
          <p14:tracePt t="23407" x="7994650" y="1993900"/>
          <p14:tracePt t="23423" x="8032750" y="1974850"/>
          <p14:tracePt t="23439" x="8058150" y="1968500"/>
          <p14:tracePt t="23456" x="8070850" y="1968500"/>
          <p14:tracePt t="23473" x="8089900" y="1974850"/>
          <p14:tracePt t="23490" x="8108950" y="1981200"/>
          <p14:tracePt t="23507" x="8121650" y="1987550"/>
          <p14:tracePt t="23524" x="8140700" y="2019300"/>
          <p14:tracePt t="23540" x="8159750" y="2038350"/>
          <p14:tracePt t="23556" x="8159750" y="2051050"/>
          <p14:tracePt t="23573" x="8166100" y="2063750"/>
          <p14:tracePt t="23590" x="8166100" y="2070100"/>
          <p14:tracePt t="23606" x="8166100" y="2095500"/>
          <p14:tracePt t="23624" x="8166100" y="2120900"/>
          <p14:tracePt t="23640" x="8159750" y="2146300"/>
          <p14:tracePt t="23656" x="8140700" y="2197100"/>
          <p14:tracePt t="23673" x="8128000" y="2228850"/>
          <p14:tracePt t="23690" x="8108950" y="2254250"/>
          <p14:tracePt t="23706" x="8102600" y="2273300"/>
          <p14:tracePt t="23723" x="8096250" y="2286000"/>
          <p14:tracePt t="23740" x="8089900" y="2298700"/>
          <p14:tracePt t="23756" x="8083550" y="2317750"/>
          <p14:tracePt t="23773" x="8077200" y="2330450"/>
          <p14:tracePt t="23790" x="8070850" y="2343150"/>
          <p14:tracePt t="23806" x="8058150" y="2374900"/>
          <p14:tracePt t="23823" x="8045450" y="2400300"/>
          <p14:tracePt t="23840" x="8032750" y="2419350"/>
          <p14:tracePt t="23856" x="8013700" y="2444750"/>
          <p14:tracePt t="23873" x="7988300" y="2476500"/>
          <p14:tracePt t="23890" x="7975600" y="2501900"/>
          <p14:tracePt t="23906" x="7962900" y="2520950"/>
          <p14:tracePt t="23923" x="7950200" y="2546350"/>
          <p14:tracePt t="23939" x="7931150" y="2584450"/>
          <p14:tracePt t="23956" x="7924800" y="2609850"/>
          <p14:tracePt t="23973" x="7924800" y="2628900"/>
          <p14:tracePt t="23989" x="7924800" y="2654300"/>
          <p14:tracePt t="24006" x="7918450" y="2679700"/>
          <p14:tracePt t="24023" x="7918450" y="2724150"/>
          <p14:tracePt t="24026" x="7918450" y="2749550"/>
          <p14:tracePt t="24039" x="7918450" y="2768600"/>
          <p14:tracePt t="24056" x="7918450" y="2825750"/>
          <p14:tracePt t="24073" x="7918450" y="2882900"/>
          <p14:tracePt t="24089" x="7918450" y="2940050"/>
          <p14:tracePt t="24106" x="7918450" y="2971800"/>
          <p14:tracePt t="24123" x="7918450" y="2997200"/>
          <p14:tracePt t="24139" x="7912100" y="3016250"/>
          <p14:tracePt t="24156" x="7912100" y="3041650"/>
          <p14:tracePt t="24173" x="7912100" y="3073400"/>
          <p14:tracePt t="24189" x="7905750" y="3105150"/>
          <p14:tracePt t="24206" x="7899400" y="3130550"/>
          <p14:tracePt t="24223" x="7899400" y="3155950"/>
          <p14:tracePt t="24239" x="7899400" y="3181350"/>
          <p14:tracePt t="24256" x="7893050" y="3206750"/>
          <p14:tracePt t="24272" x="7886700" y="3232150"/>
          <p14:tracePt t="24289" x="7880350" y="3263900"/>
          <p14:tracePt t="24306" x="7867650" y="3308350"/>
          <p14:tracePt t="24322" x="7854950" y="3352800"/>
          <p14:tracePt t="24339" x="7848600" y="3384550"/>
          <p14:tracePt t="24356" x="7835900" y="3397250"/>
          <p14:tracePt t="24372" x="7835900" y="3409950"/>
          <p14:tracePt t="24389" x="7829550" y="3429000"/>
          <p14:tracePt t="24406" x="7823200" y="3454400"/>
          <p14:tracePt t="24423" x="7823200" y="3473450"/>
          <p14:tracePt t="24440" x="7816850" y="3492500"/>
          <p14:tracePt t="24456" x="7810500" y="3524250"/>
          <p14:tracePt t="24473" x="7804150" y="3530600"/>
          <p14:tracePt t="24489" x="7804150" y="3536950"/>
          <p14:tracePt t="24534" x="7804150" y="3543300"/>
          <p14:tracePt t="25873" x="7797800" y="3543300"/>
          <p14:tracePt t="26440" x="7797800" y="3536950"/>
          <p14:tracePt t="27617" x="7797800" y="3543300"/>
          <p14:tracePt t="27625" x="7797800" y="3575050"/>
          <p14:tracePt t="27631" x="7785100" y="3625850"/>
          <p14:tracePt t="27639" x="7785100" y="3676650"/>
          <p14:tracePt t="27656" x="7778750" y="3784600"/>
          <p14:tracePt t="27671" x="7766050" y="3879850"/>
          <p14:tracePt t="27687" x="7759700" y="3943350"/>
          <p14:tracePt t="27704" x="7753350" y="4006850"/>
          <p14:tracePt t="27721" x="7740650" y="4051300"/>
          <p14:tracePt t="27737" x="7734300" y="4089400"/>
          <p14:tracePt t="27755" x="7727950" y="4114800"/>
          <p14:tracePt t="27771" x="7727950" y="4146550"/>
          <p14:tracePt t="27788" x="7721600" y="4171950"/>
          <p14:tracePt t="27805" x="7721600" y="4184650"/>
          <p14:tracePt t="27821" x="7721600" y="4203700"/>
          <p14:tracePt t="27838" x="7721600" y="4235450"/>
          <p14:tracePt t="27854" x="7721600" y="4267200"/>
          <p14:tracePt t="27871" x="7721600" y="4292600"/>
          <p14:tracePt t="27888" x="7721600" y="4330700"/>
          <p14:tracePt t="27904" x="7721600" y="4356100"/>
          <p14:tracePt t="27921" x="7721600" y="4375150"/>
          <p14:tracePt t="27939" x="7721600" y="4387850"/>
          <p14:tracePt t="27954" x="7721600" y="4406900"/>
          <p14:tracePt t="27971" x="7727950" y="4432300"/>
          <p14:tracePt t="27988" x="7753350" y="4476750"/>
          <p14:tracePt t="28004" x="7766050" y="4508500"/>
          <p14:tracePt t="28021" x="7797800" y="4559300"/>
          <p14:tracePt t="28037" x="7810500" y="4584700"/>
          <p14:tracePt t="28054" x="7829550" y="4603750"/>
          <p14:tracePt t="28071" x="7835900" y="4616450"/>
          <p14:tracePt t="28087" x="7848600" y="4629150"/>
          <p14:tracePt t="28104" x="7854950" y="4635500"/>
          <p14:tracePt t="28121" x="7861300" y="4641850"/>
          <p14:tracePt t="28137" x="7874000" y="4654550"/>
          <p14:tracePt t="28154" x="7874000" y="4660900"/>
          <p14:tracePt t="28171" x="7880350" y="4679950"/>
          <p14:tracePt t="28187" x="7886700" y="4699000"/>
          <p14:tracePt t="28204" x="7886700" y="4724400"/>
          <p14:tracePt t="28221" x="7893050" y="4743450"/>
          <p14:tracePt t="28237" x="7886700" y="4787900"/>
          <p14:tracePt t="28254" x="7861300" y="4813300"/>
          <p14:tracePt t="28271" x="7823200" y="4838700"/>
          <p14:tracePt t="28287" x="7772400" y="4870450"/>
          <p14:tracePt t="28304" x="7740650" y="4895850"/>
          <p14:tracePt t="28321" x="7715250" y="4921250"/>
          <p14:tracePt t="28337" x="7683500" y="4953000"/>
          <p14:tracePt t="28354" x="7664450" y="4972050"/>
          <p14:tracePt t="28371" x="7651750" y="4978400"/>
          <p14:tracePt t="28387" x="7639050" y="4984750"/>
          <p14:tracePt t="28404" x="7626350" y="4997450"/>
          <p14:tracePt t="28420" x="7620000" y="5022850"/>
          <p14:tracePt t="28437" x="7613650" y="5054600"/>
          <p14:tracePt t="28454" x="7594600" y="5149850"/>
          <p14:tracePt t="28471" x="7569200" y="5372100"/>
          <p14:tracePt t="28487" x="7556500" y="5562600"/>
          <p14:tracePt t="28504" x="7575550" y="5791200"/>
          <p14:tracePt t="28520" x="7613650" y="6019800"/>
          <p14:tracePt t="28537" x="7658100" y="6178550"/>
          <p14:tracePt t="28554" x="7702550" y="6324600"/>
          <p14:tracePt t="28570" x="7740650" y="6426200"/>
          <p14:tracePt t="28587" x="7772400" y="6477000"/>
          <p14:tracePt t="28605" x="7816850" y="6534150"/>
          <p14:tracePt t="28620" x="7905750" y="6565900"/>
          <p14:tracePt t="28637" x="8013700" y="6604000"/>
          <p14:tracePt t="28654" x="8102600" y="6635750"/>
          <p14:tracePt t="28670" x="8153400" y="6667500"/>
          <p14:tracePt t="28687" x="8178800" y="6692900"/>
          <p14:tracePt t="28704" x="8210550" y="6724650"/>
          <p14:tracePt t="28720" x="8248650" y="6750050"/>
          <p14:tracePt t="28737" x="8305800" y="6781800"/>
          <p14:tracePt t="28753" x="8343900" y="6800850"/>
          <p14:tracePt t="28770" x="8356600" y="6807200"/>
          <p14:tracePt t="28787" x="8375650" y="6813550"/>
          <p14:tracePt t="28803" x="8388350" y="6813550"/>
          <p14:tracePt t="28820" x="8394700" y="6813550"/>
          <p14:tracePt t="28867" x="8407400" y="6813550"/>
          <p14:tracePt t="28875" x="8413750" y="6807200"/>
          <p14:tracePt t="28888" x="8426450" y="6800850"/>
          <p14:tracePt t="28903" x="8464550" y="6781800"/>
          <p14:tracePt t="28920" x="8483600" y="6769100"/>
          <p14:tracePt t="28937" x="8496300" y="6762750"/>
          <p14:tracePt t="28953" x="8521700" y="6756400"/>
          <p14:tracePt t="28970" x="8547100" y="6750050"/>
          <p14:tracePt t="28987" x="8572500" y="6737350"/>
          <p14:tracePt t="29004" x="8597900" y="6724650"/>
          <p14:tracePt t="29020" x="8623300" y="6711950"/>
          <p14:tracePt t="29023" x="8636000" y="6705600"/>
          <p14:tracePt t="29037" x="8655050" y="6705600"/>
          <p14:tracePt t="29053" x="8667750" y="6699250"/>
          <p14:tracePt t="29070" x="8693150" y="6699250"/>
          <p14:tracePt t="29087" x="8718550" y="6692900"/>
          <p14:tracePt t="29103" x="8743950" y="6692900"/>
          <p14:tracePt t="29120" x="8769350" y="6686550"/>
          <p14:tracePt t="29137" x="8794750" y="6686550"/>
          <p14:tracePt t="29154" x="8826500" y="6680200"/>
          <p14:tracePt t="29186" x="8832850" y="6680200"/>
          <p14:tracePt t="29210" x="8839200" y="6680200"/>
          <p14:tracePt t="29296" x="8845550" y="6680200"/>
          <p14:tracePt t="29344" x="8851900" y="6673850"/>
          <p14:tracePt t="29356" x="8858250" y="6667500"/>
          <p14:tracePt t="29364" x="8864600" y="6661150"/>
          <p14:tracePt t="29372" x="8864600" y="6654800"/>
          <p14:tracePt t="29387" x="8883650" y="6648450"/>
          <p14:tracePt t="29403" x="8902700" y="6616700"/>
          <p14:tracePt t="29420" x="8934450" y="6584950"/>
          <p14:tracePt t="29436" x="8959850" y="6559550"/>
          <p14:tracePt t="29453" x="8985250" y="6534150"/>
          <p14:tracePt t="29470" x="9017000" y="6496050"/>
          <p14:tracePt t="29487" x="9042400" y="6470650"/>
          <p14:tracePt t="29503" x="9067800" y="6445250"/>
          <p14:tracePt t="29520" x="9093200" y="6426200"/>
          <p14:tracePt t="29536" x="9099550" y="6419850"/>
          <p14:tracePt t="29553" x="9105900" y="6413500"/>
          <p14:tracePt t="29578" x="9105900" y="6407150"/>
          <p14:tracePt t="29586" x="9112250" y="6400800"/>
          <p14:tracePt t="29603" x="9131300" y="6394450"/>
          <p14:tracePt t="29620" x="9156700" y="6381750"/>
          <p14:tracePt t="29636" x="9175750" y="6375400"/>
          <p14:tracePt t="29653" x="9194800" y="6369050"/>
          <p14:tracePt t="29669" x="9201150" y="6362700"/>
          <p14:tracePt t="29687" x="9207500" y="6356350"/>
          <p14:tracePt t="29703" x="9213850" y="6350000"/>
          <p14:tracePt t="29744" x="9220200" y="6350000"/>
          <p14:tracePt t="29753" x="9226550" y="6343650"/>
          <p14:tracePt t="29769" x="9232900" y="6343650"/>
          <p14:tracePt t="29786" x="9239250" y="6343650"/>
          <p14:tracePt t="29862" x="9239250" y="6337300"/>
          <p14:tracePt t="29993" x="9232900" y="6337300"/>
          <p14:tracePt t="30005" x="9226550" y="6337300"/>
          <p14:tracePt t="30014" x="9220200" y="6337300"/>
          <p14:tracePt t="30022" x="9213850" y="6337300"/>
          <p14:tracePt t="30036" x="9201150" y="6337300"/>
          <p14:tracePt t="30054" x="9182100" y="6337300"/>
          <p14:tracePt t="30069" x="9137650" y="6362700"/>
          <p14:tracePt t="30086" x="9105900" y="6375400"/>
          <p14:tracePt t="30102" x="9067800" y="6375400"/>
          <p14:tracePt t="30119" x="9023350" y="6375400"/>
          <p14:tracePt t="30136" x="8997950" y="6369050"/>
          <p14:tracePt t="30153" x="8972550" y="6343650"/>
          <p14:tracePt t="30169" x="8947150" y="6330950"/>
          <p14:tracePt t="30186" x="8921750" y="6330950"/>
          <p14:tracePt t="30202" x="8915400" y="6330950"/>
          <p14:tracePt t="30513" x="8921750" y="6330950"/>
          <p14:tracePt t="30528" x="8928100" y="6324600"/>
          <p14:tracePt t="30536" x="8940800" y="6311900"/>
          <p14:tracePt t="30544" x="8947150" y="6305550"/>
          <p14:tracePt t="30552" x="8959850" y="6292850"/>
          <p14:tracePt t="30567" x="8985250" y="6292850"/>
          <p14:tracePt t="30584" x="9010650" y="6286500"/>
          <p14:tracePt t="30600" x="9017000" y="6286500"/>
          <p14:tracePt t="30617" x="9036050" y="6286500"/>
          <p14:tracePt t="30633" x="9055100" y="6286500"/>
          <p14:tracePt t="30651" x="9086850" y="6286500"/>
          <p14:tracePt t="30668" x="9131300" y="6286500"/>
          <p14:tracePt t="30683" x="9213850" y="6286500"/>
          <p14:tracePt t="30700" x="9245600" y="6286500"/>
          <p14:tracePt t="30717" x="9271000" y="6286500"/>
          <p14:tracePt t="30733" x="9290050" y="6286500"/>
          <p14:tracePt t="30750" x="9315450" y="6286500"/>
          <p14:tracePt t="30767" x="9340850" y="6286500"/>
          <p14:tracePt t="30783" x="9404350" y="6286500"/>
          <p14:tracePt t="30800" x="9486900" y="6273800"/>
          <p14:tracePt t="30817" x="9569450" y="6261100"/>
          <p14:tracePt t="30833" x="9639300" y="6254750"/>
          <p14:tracePt t="30850" x="9671050" y="6254750"/>
          <p14:tracePt t="30867" x="9696450" y="6254750"/>
          <p14:tracePt t="30883" x="9709150" y="6254750"/>
          <p14:tracePt t="30900" x="9721850" y="6254750"/>
          <p14:tracePt t="30917" x="9740900" y="6254750"/>
          <p14:tracePt t="30933" x="9766300" y="6248400"/>
          <p14:tracePt t="30950" x="9798050" y="6242050"/>
          <p14:tracePt t="30967" x="9823450" y="6235700"/>
          <p14:tracePt t="30983" x="9867900" y="6223000"/>
          <p14:tracePt t="31000" x="9880600" y="6223000"/>
          <p14:tracePt t="31017" x="9899650" y="6223000"/>
          <p14:tracePt t="31033" x="9925050" y="6223000"/>
          <p14:tracePt t="31050" x="9937750" y="6223000"/>
          <p14:tracePt t="31066" x="9950450" y="6223000"/>
          <p14:tracePt t="31083" x="9956800" y="6223000"/>
          <p14:tracePt t="31100" x="9969500" y="6223000"/>
          <p14:tracePt t="31116" x="9975850" y="6223000"/>
          <p14:tracePt t="31133" x="10001250" y="6216650"/>
          <p14:tracePt t="31150" x="10026650" y="6210300"/>
          <p14:tracePt t="31166" x="10052050" y="6203950"/>
          <p14:tracePt t="31183" x="10077450" y="6197600"/>
          <p14:tracePt t="31200" x="10102850" y="6191250"/>
          <p14:tracePt t="31216" x="10121900" y="6191250"/>
          <p14:tracePt t="31233" x="10134600" y="6191250"/>
          <p14:tracePt t="31250" x="10153650" y="6184900"/>
          <p14:tracePt t="31266" x="10172700" y="6184900"/>
          <p14:tracePt t="31283" x="10198100" y="6184900"/>
          <p14:tracePt t="31300" x="10223500" y="6184900"/>
          <p14:tracePt t="31317" x="10261600" y="6184900"/>
          <p14:tracePt t="31333" x="10280650" y="6184900"/>
          <p14:tracePt t="31350" x="10293350" y="6184900"/>
          <p14:tracePt t="31366" x="10318750" y="6178550"/>
          <p14:tracePt t="31383" x="10344150" y="6178550"/>
          <p14:tracePt t="31400" x="10369550" y="6172200"/>
          <p14:tracePt t="31416" x="10394950" y="6172200"/>
          <p14:tracePt t="31434" x="10420350" y="6172200"/>
          <p14:tracePt t="31450" x="10439400" y="6165850"/>
          <p14:tracePt t="31466" x="10458450" y="6165850"/>
          <p14:tracePt t="31483" x="10471150" y="6165850"/>
          <p14:tracePt t="31499" x="10477500" y="6165850"/>
          <p14:tracePt t="31516" x="10490200" y="6165850"/>
          <p14:tracePt t="31533" x="10496550" y="6165850"/>
          <p14:tracePt t="31549" x="10502900" y="6165850"/>
          <p14:tracePt t="31566" x="10509250" y="6165850"/>
          <p14:tracePt t="31794" x="10509250" y="6159500"/>
          <p14:tracePt t="31817" x="10496550" y="6159500"/>
          <p14:tracePt t="31825" x="10483850" y="6159500"/>
          <p14:tracePt t="31833" x="10471150" y="6172200"/>
          <p14:tracePt t="31849" x="10445750" y="6191250"/>
          <p14:tracePt t="31866" x="10407650" y="6210300"/>
          <p14:tracePt t="31882" x="10337800" y="6242050"/>
          <p14:tracePt t="31899" x="10248900" y="6280150"/>
          <p14:tracePt t="31916" x="10140950" y="6318250"/>
          <p14:tracePt t="31932" x="10026650" y="6362700"/>
          <p14:tracePt t="31949" x="9874250" y="6426200"/>
          <p14:tracePt t="31965" x="9772650" y="6457950"/>
          <p14:tracePt t="31982" x="9677400" y="6496050"/>
          <p14:tracePt t="31999" x="9601200" y="6527800"/>
          <p14:tracePt t="32015" x="9563100" y="6559550"/>
          <p14:tracePt t="32032" x="9537700" y="6572250"/>
          <p14:tracePt t="32049" x="9505950" y="6584950"/>
          <p14:tracePt t="32154" x="9499600" y="6584950"/>
          <p14:tracePt t="32194" x="9493250" y="6584950"/>
          <p14:tracePt t="32210" x="9486900" y="6584950"/>
          <p14:tracePt t="32218" x="9486900" y="6578600"/>
          <p14:tracePt t="32226" x="9480550" y="6578600"/>
          <p14:tracePt t="32453" x="9480550" y="6572250"/>
          <p14:tracePt t="32589" x="9480550" y="6565900"/>
          <p14:tracePt t="32627" x="9480550" y="6559550"/>
          <p14:tracePt t="32639" x="9480550" y="6553200"/>
          <p14:tracePt t="33054" x="9480550" y="6546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528930" cy="557226"/>
          </a:xfrm>
        </p:spPr>
        <p:txBody>
          <a:bodyPr>
            <a:normAutofit/>
          </a:bodyPr>
          <a:lstStyle/>
          <a:p>
            <a:r>
              <a:rPr lang="es-AR" sz="2400" dirty="0" smtClean="0"/>
              <a:t>PASAS DE UVA CON CHOCOLATE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13776" y="1009499"/>
            <a:ext cx="7080968" cy="53107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0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0"/>
    </mc:Choice>
    <mc:Fallback>
      <p:transition spd="slow" advTm="25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64" x="9480550" y="6540500"/>
          <p14:tracePt t="9675" x="9480550" y="6546850"/>
          <p14:tracePt t="9729" x="9480550" y="6553200"/>
          <p14:tracePt t="9886" x="9486900" y="6540500"/>
          <p14:tracePt t="9893" x="9493250" y="6534150"/>
          <p14:tracePt t="9901" x="9505950" y="6515100"/>
          <p14:tracePt t="9909" x="9518650" y="6502400"/>
          <p14:tracePt t="9925" x="9544050" y="6477000"/>
          <p14:tracePt t="9942" x="9594850" y="6419850"/>
          <p14:tracePt t="9958" x="9690100" y="6318250"/>
          <p14:tracePt t="9975" x="9791700" y="6242050"/>
          <p14:tracePt t="9992" x="9842500" y="6203950"/>
          <p14:tracePt t="10008" x="9874250" y="6172200"/>
          <p14:tracePt t="10026" x="9893300" y="6153150"/>
          <p14:tracePt t="10042" x="9899650" y="6146800"/>
          <p14:tracePt t="10058" x="9944100" y="6108700"/>
          <p14:tracePt t="10075" x="9975850" y="6057900"/>
          <p14:tracePt t="10092" x="10071100" y="5988050"/>
          <p14:tracePt t="10108" x="10172700" y="5905500"/>
          <p14:tracePt t="10125" x="10229850" y="5854700"/>
          <p14:tracePt t="10142" x="10261600" y="5829300"/>
          <p14:tracePt t="10158" x="10287000" y="5797550"/>
          <p14:tracePt t="10175" x="10287000" y="5791200"/>
          <p14:tracePt t="10193" x="10287000" y="5765800"/>
          <p14:tracePt t="10208" x="10261600" y="5607050"/>
          <p14:tracePt t="10225" x="10185400" y="5410200"/>
          <p14:tracePt t="10242" x="10064750" y="5156200"/>
          <p14:tracePt t="10259" x="9842500" y="4775200"/>
          <p14:tracePt t="10275" x="9569450" y="4337050"/>
          <p14:tracePt t="10292" x="9194800" y="3905250"/>
          <p14:tracePt t="10296" x="9042400" y="3733800"/>
          <p14:tracePt t="10308" x="8909050" y="3587750"/>
          <p14:tracePt t="10325" x="8604250" y="3270250"/>
          <p14:tracePt t="10342" x="8458200" y="3105150"/>
          <p14:tracePt t="10358" x="8337550" y="2959100"/>
          <p14:tracePt t="10375" x="8255000" y="2857500"/>
          <p14:tracePt t="10392" x="8153400" y="2743200"/>
          <p14:tracePt t="10408" x="8064500" y="2667000"/>
          <p14:tracePt t="10425" x="7975600" y="2622550"/>
          <p14:tracePt t="10442" x="7912100" y="2590800"/>
          <p14:tracePt t="10458" x="7867650" y="2578100"/>
          <p14:tracePt t="10475" x="7842250" y="2571750"/>
          <p14:tracePt t="10491" x="7829550" y="2571750"/>
          <p14:tracePt t="10508" x="7816850" y="2578100"/>
          <p14:tracePt t="10525" x="7791450" y="2597150"/>
          <p14:tracePt t="10542" x="7747000" y="2616200"/>
          <p14:tracePt t="10558" x="7696200" y="2654300"/>
          <p14:tracePt t="10575" x="7683500" y="2660650"/>
          <p14:tracePt t="10591" x="7677150" y="2660650"/>
          <p14:tracePt t="10646" x="7677150" y="2667000"/>
          <p14:tracePt t="10750" x="7677150" y="2673350"/>
          <p14:tracePt t="10907" x="7683500" y="2673350"/>
          <p14:tracePt t="10916" x="7689850" y="2673350"/>
          <p14:tracePt t="10930" x="7702550" y="2673350"/>
          <p14:tracePt t="10963" x="7708900" y="2673350"/>
          <p14:tracePt t="11019" x="7715250" y="2673350"/>
          <p14:tracePt t="11032" x="7721600" y="2667000"/>
          <p14:tracePt t="11040" x="7727950" y="2667000"/>
          <p14:tracePt t="11047" x="7727950" y="2660650"/>
          <p14:tracePt t="11063" x="7734300" y="2660650"/>
          <p14:tracePt t="11156" x="7727950" y="2667000"/>
          <p14:tracePt t="11164" x="7715250" y="2679700"/>
          <p14:tracePt t="11172" x="7702550" y="2686050"/>
          <p14:tracePt t="11180" x="7696200" y="2686050"/>
          <p14:tracePt t="11196" x="7683500" y="2686050"/>
          <p14:tracePt t="11213" x="7670800" y="2679700"/>
          <p14:tracePt t="11230" x="7632700" y="2667000"/>
          <p14:tracePt t="11246" x="7575550" y="2647950"/>
          <p14:tracePt t="11263" x="7486650" y="2647950"/>
          <p14:tracePt t="11280" x="7327900" y="2641600"/>
          <p14:tracePt t="11296" x="7226300" y="2641600"/>
          <p14:tracePt t="11313" x="7105650" y="2641600"/>
          <p14:tracePt t="11329" x="6953250" y="2654300"/>
          <p14:tracePt t="11346" x="6807200" y="2686050"/>
          <p14:tracePt t="11363" x="6705600" y="2686050"/>
          <p14:tracePt t="11380" x="6654800" y="2692400"/>
          <p14:tracePt t="11396" x="6629400" y="2692400"/>
          <p14:tracePt t="11413" x="6604000" y="2711450"/>
          <p14:tracePt t="11430" x="6572250" y="2730500"/>
          <p14:tracePt t="11446" x="6546850" y="2762250"/>
          <p14:tracePt t="11463" x="6521450" y="2800350"/>
          <p14:tracePt t="11480" x="6489700" y="2825750"/>
          <p14:tracePt t="11496" x="6470650" y="2863850"/>
          <p14:tracePt t="11513" x="6464300" y="2889250"/>
          <p14:tracePt t="11529" x="6464300" y="2914650"/>
          <p14:tracePt t="11546" x="6464300" y="2940050"/>
          <p14:tracePt t="11563" x="6477000" y="2965450"/>
          <p14:tracePt t="11580" x="6483350" y="2984500"/>
          <p14:tracePt t="11596" x="6508750" y="2997200"/>
          <p14:tracePt t="11613" x="6527800" y="3016250"/>
          <p14:tracePt t="11630" x="6578600" y="3028950"/>
          <p14:tracePt t="11646" x="6616700" y="3035300"/>
          <p14:tracePt t="11663" x="6686550" y="3035300"/>
          <p14:tracePt t="11679" x="6775450" y="3035300"/>
          <p14:tracePt t="11696" x="6877050" y="3035300"/>
          <p14:tracePt t="11713" x="6985000" y="3022600"/>
          <p14:tracePt t="11730" x="7073900" y="3022600"/>
          <p14:tracePt t="11746" x="7175500" y="3022600"/>
          <p14:tracePt t="11762" x="7334250" y="3009900"/>
          <p14:tracePt t="11779" x="7442200" y="3009900"/>
          <p14:tracePt t="11796" x="7543800" y="2990850"/>
          <p14:tracePt t="11812" x="7639050" y="2990850"/>
          <p14:tracePt t="11829" x="7702550" y="2978150"/>
          <p14:tracePt t="11846" x="7772400" y="2978150"/>
          <p14:tracePt t="11863" x="7861300" y="2959100"/>
          <p14:tracePt t="11879" x="7912100" y="2946400"/>
          <p14:tracePt t="11896" x="7950200" y="2933700"/>
          <p14:tracePt t="11912" x="7975600" y="2927350"/>
          <p14:tracePt t="11929" x="8001000" y="2914650"/>
          <p14:tracePt t="11946" x="8026400" y="2908300"/>
          <p14:tracePt t="11962" x="8058150" y="2901950"/>
          <p14:tracePt t="11979" x="8096250" y="2895600"/>
          <p14:tracePt t="11996" x="8197850" y="2863850"/>
          <p14:tracePt t="12013" x="8267700" y="2851150"/>
          <p14:tracePt t="12029" x="8286750" y="2838450"/>
          <p14:tracePt t="12046" x="8331200" y="2825750"/>
          <p14:tracePt t="12062" x="8362950" y="2813050"/>
          <p14:tracePt t="12079" x="8369300" y="2806700"/>
          <p14:tracePt t="12096" x="8382000" y="2800350"/>
          <p14:tracePt t="12129" x="8388350" y="2794000"/>
          <p14:tracePt t="12164" x="8388350" y="2787650"/>
          <p14:tracePt t="12204" x="8388350" y="2781300"/>
          <p14:tracePt t="12209" x="8394700" y="2768600"/>
          <p14:tracePt t="12218" x="8401050" y="2768600"/>
          <p14:tracePt t="12229" x="8407400" y="2755900"/>
          <p14:tracePt t="12245" x="8426450" y="2724150"/>
          <p14:tracePt t="12262" x="8445500" y="2692400"/>
          <p14:tracePt t="12279" x="8470900" y="2667000"/>
          <p14:tracePt t="12283" x="8489950" y="2654300"/>
          <p14:tracePt t="12295" x="8509000" y="2622550"/>
          <p14:tracePt t="12312" x="8521700" y="2609850"/>
          <p14:tracePt t="12329" x="8521700" y="2603500"/>
          <p14:tracePt t="12345" x="8528050" y="2597150"/>
          <p14:tracePt t="12362" x="8528050" y="2590800"/>
          <p14:tracePt t="12379" x="8534400" y="2590800"/>
          <p14:tracePt t="12422" x="8540750" y="2590800"/>
          <p14:tracePt t="12429" x="8553450" y="2597150"/>
          <p14:tracePt t="12445" x="8572500" y="2616200"/>
          <p14:tracePt t="12462" x="8585200" y="2628900"/>
          <p14:tracePt t="12479" x="8597900" y="2635250"/>
          <p14:tracePt t="12495" x="8597900" y="2641600"/>
          <p14:tracePt t="12836" x="8597900" y="2647950"/>
          <p14:tracePt t="12845" x="8597900" y="2654300"/>
          <p14:tracePt t="12857" x="8604250" y="2660650"/>
          <p14:tracePt t="12862" x="8604250" y="2667000"/>
          <p14:tracePt t="12883" x="8604250" y="2673350"/>
          <p14:tracePt t="12903" x="8610600" y="2673350"/>
          <p14:tracePt t="12917" x="8610600" y="2679700"/>
          <p14:tracePt t="13285" x="8610600" y="2686050"/>
          <p14:tracePt t="13293" x="8610600" y="2692400"/>
          <p14:tracePt t="13302" x="8610600" y="2698750"/>
          <p14:tracePt t="13319" x="8610600" y="2705100"/>
          <p14:tracePt t="13336" x="8610600" y="2717800"/>
          <p14:tracePt t="13352" x="8610600" y="2724150"/>
          <p14:tracePt t="13369" x="8610600" y="2736850"/>
          <p14:tracePt t="13386" x="8610600" y="2749550"/>
          <p14:tracePt t="13402" x="8616950" y="2762250"/>
          <p14:tracePt t="13419" x="8616950" y="2781300"/>
          <p14:tracePt t="13436" x="8616950" y="2794000"/>
          <p14:tracePt t="13452" x="8616950" y="2806700"/>
          <p14:tracePt t="13469" x="8616950" y="2825750"/>
          <p14:tracePt t="13485" x="8616950" y="2844800"/>
          <p14:tracePt t="13503" x="8616950" y="2870200"/>
          <p14:tracePt t="13519" x="8610600" y="2895600"/>
          <p14:tracePt t="13536" x="8597900" y="2921000"/>
          <p14:tracePt t="13552" x="8591550" y="2946400"/>
          <p14:tracePt t="13569" x="8572500" y="2990850"/>
          <p14:tracePt t="13585" x="8566150" y="3016250"/>
          <p14:tracePt t="13602" x="8559800" y="3041650"/>
          <p14:tracePt t="13619" x="8553450" y="3060700"/>
          <p14:tracePt t="13635" x="8553450" y="3086100"/>
          <p14:tracePt t="13652" x="8553450" y="3098800"/>
          <p14:tracePt t="13669" x="8547100" y="3136900"/>
          <p14:tracePt t="13686" x="8540750" y="3162300"/>
          <p14:tracePt t="13702" x="8534400" y="3187700"/>
          <p14:tracePt t="13718" x="8528050" y="3213100"/>
          <p14:tracePt t="13735" x="8528050" y="3238500"/>
          <p14:tracePt t="13752" x="8521700" y="3270250"/>
          <p14:tracePt t="13769" x="8509000" y="3314700"/>
          <p14:tracePt t="13771" x="8509000" y="3333750"/>
          <p14:tracePt t="13785" x="8502650" y="3346450"/>
          <p14:tracePt t="13802" x="8483600" y="3378200"/>
          <p14:tracePt t="13818" x="8451850" y="3429000"/>
          <p14:tracePt t="13835" x="8426450" y="3454400"/>
          <p14:tracePt t="13852" x="8401050" y="3492500"/>
          <p14:tracePt t="13868" x="8375650" y="3517900"/>
          <p14:tracePt t="13885" x="8356600" y="3543300"/>
          <p14:tracePt t="13902" x="8337550" y="3556000"/>
          <p14:tracePt t="13918" x="8324850" y="3556000"/>
          <p14:tracePt t="13935" x="8318500" y="3562350"/>
          <p14:tracePt t="13952" x="8305800" y="3562350"/>
          <p14:tracePt t="13968" x="8286750" y="3568700"/>
          <p14:tracePt t="13985" x="8261350" y="3581400"/>
          <p14:tracePt t="14001" x="8235950" y="3594100"/>
          <p14:tracePt t="14018" x="8197850" y="3606800"/>
          <p14:tracePt t="14035" x="8172450" y="3625850"/>
          <p14:tracePt t="14052" x="8140700" y="3638550"/>
          <p14:tracePt t="14068" x="8096250" y="3670300"/>
          <p14:tracePt t="14085" x="8064500" y="3689350"/>
          <p14:tracePt t="14102" x="8032750" y="3702050"/>
          <p14:tracePt t="14118" x="8007350" y="3714750"/>
          <p14:tracePt t="14135" x="7981950" y="3733800"/>
          <p14:tracePt t="14152" x="7956550" y="3746500"/>
          <p14:tracePt t="14168" x="7918450" y="3759200"/>
          <p14:tracePt t="14185" x="7893050" y="3765550"/>
          <p14:tracePt t="14201" x="7867650" y="3771900"/>
          <p14:tracePt t="14218" x="7835900" y="3797300"/>
          <p14:tracePt t="14235" x="7810500" y="3822700"/>
          <p14:tracePt t="14252" x="7785100" y="3829050"/>
          <p14:tracePt t="14269" x="7766050" y="3835400"/>
          <p14:tracePt t="14285" x="7734300" y="3841750"/>
          <p14:tracePt t="14302" x="7708900" y="3841750"/>
          <p14:tracePt t="14318" x="7683500" y="3841750"/>
          <p14:tracePt t="14335" x="7658100" y="3841750"/>
          <p14:tracePt t="14351" x="7639050" y="3841750"/>
          <p14:tracePt t="14368" x="7613650" y="3841750"/>
          <p14:tracePt t="14385" x="7569200" y="3841750"/>
          <p14:tracePt t="14401" x="7518400" y="3835400"/>
          <p14:tracePt t="14418" x="7461250" y="3835400"/>
          <p14:tracePt t="14435" x="7410450" y="3822700"/>
          <p14:tracePt t="14451" x="7372350" y="3816350"/>
          <p14:tracePt t="14468" x="7346950" y="3810000"/>
          <p14:tracePt t="14485" x="7321550" y="3797300"/>
          <p14:tracePt t="14502" x="7296150" y="3790950"/>
          <p14:tracePt t="14518" x="7270750" y="3784600"/>
          <p14:tracePt t="14536" x="7245350" y="3784600"/>
          <p14:tracePt t="14551" x="7239000" y="3778250"/>
          <p14:tracePt t="14568" x="7226300" y="3778250"/>
          <p14:tracePt t="14781" x="7232650" y="3778250"/>
          <p14:tracePt t="14789" x="7239000" y="3778250"/>
          <p14:tracePt t="14802" x="7245350" y="3778250"/>
          <p14:tracePt t="14818" x="7251700" y="3771900"/>
          <p14:tracePt t="14835" x="7258050" y="3765550"/>
          <p14:tracePt t="14851" x="7283450" y="3746500"/>
          <p14:tracePt t="14868" x="7321550" y="3733800"/>
          <p14:tracePt t="14885" x="7366000" y="3727450"/>
          <p14:tracePt t="14901" x="7397750" y="3727450"/>
          <p14:tracePt t="14918" x="7423150" y="3727450"/>
          <p14:tracePt t="14935" x="7435850" y="3727450"/>
          <p14:tracePt t="15154" x="7442200" y="3727450"/>
          <p14:tracePt t="15170" x="7448550" y="3727450"/>
          <p14:tracePt t="15179" x="7454900" y="3727450"/>
          <p14:tracePt t="15195" x="7461250" y="3727450"/>
          <p14:tracePt t="15213" x="7467600" y="3727450"/>
          <p14:tracePt t="15225" x="7473950" y="3727450"/>
          <p14:tracePt t="15354" x="7480300" y="3727450"/>
          <p14:tracePt t="15365" x="7486650" y="3727450"/>
          <p14:tracePt t="15375" x="7493000" y="3733800"/>
          <p14:tracePt t="15392" x="7518400" y="3733800"/>
          <p14:tracePt t="15408" x="7543800" y="3746500"/>
          <p14:tracePt t="15425" x="7569200" y="3752850"/>
          <p14:tracePt t="15441" x="7607300" y="3759200"/>
          <p14:tracePt t="15458" x="7632700" y="3765550"/>
          <p14:tracePt t="15475" x="7664450" y="3765550"/>
          <p14:tracePt t="15491" x="7677150" y="3765550"/>
          <p14:tracePt t="15509" x="7677150" y="3771900"/>
          <p14:tracePt t="15590" x="7683500" y="3771900"/>
          <p14:tracePt t="15715" x="7689850" y="3778250"/>
          <p14:tracePt t="15873" x="7696200" y="3778250"/>
          <p14:tracePt t="15889" x="7702550" y="3784600"/>
          <p14:tracePt t="15896" x="7715250" y="3790950"/>
          <p14:tracePt t="15913" x="7740650" y="3797300"/>
          <p14:tracePt t="15930" x="7747000" y="3810000"/>
          <p14:tracePt t="15946" x="7772400" y="3822700"/>
          <p14:tracePt t="15963" x="7785100" y="3829050"/>
          <p14:tracePt t="15981" x="7791450" y="3829050"/>
          <p14:tracePt t="15997" x="7797800" y="3835400"/>
          <p14:tracePt t="16027" x="7804150" y="3841750"/>
          <p14:tracePt t="16039" x="7804150" y="3848100"/>
          <p14:tracePt t="16053" x="7810500" y="3854450"/>
          <p14:tracePt t="16072" x="7816850" y="3854450"/>
          <p14:tracePt t="16081" x="7823200" y="3860800"/>
          <p14:tracePt t="16096" x="7829550" y="3873500"/>
          <p14:tracePt t="16113" x="7835900" y="3879850"/>
          <p14:tracePt t="16130" x="7842250" y="3892550"/>
          <p14:tracePt t="16163" x="7848600" y="3892550"/>
          <p14:tracePt t="16179" x="7848600" y="3898900"/>
          <p14:tracePt t="16200" x="7854950" y="3898900"/>
          <p14:tracePt t="16213" x="7854950" y="3905250"/>
          <p14:tracePt t="16230" x="7867650" y="3911600"/>
          <p14:tracePt t="16246" x="7874000" y="3911600"/>
          <p14:tracePt t="16263" x="7880350" y="3911600"/>
          <p14:tracePt t="16279" x="7880350" y="3917950"/>
          <p14:tracePt t="16296" x="7886700" y="3917950"/>
          <p14:tracePt t="16313" x="7905750" y="3917950"/>
          <p14:tracePt t="16330" x="7931150" y="3924300"/>
          <p14:tracePt t="16347" x="7969250" y="3924300"/>
          <p14:tracePt t="16363" x="7988300" y="3924300"/>
          <p14:tracePt t="16380" x="8001000" y="3924300"/>
          <p14:tracePt t="16598" x="8007350" y="3924300"/>
          <p14:tracePt t="16623" x="8013700" y="3930650"/>
          <p14:tracePt t="16628" x="8026400" y="3937000"/>
          <p14:tracePt t="16636" x="8039100" y="3943350"/>
          <p14:tracePt t="16652" x="8064500" y="3949700"/>
          <p14:tracePt t="16669" x="8070850" y="3956050"/>
          <p14:tracePt t="16686" x="8077200" y="3956050"/>
          <p14:tracePt t="16702" x="8083550" y="3956050"/>
          <p14:tracePt t="16774" x="8089900" y="3962400"/>
          <p14:tracePt t="16856" x="8096250" y="3962400"/>
          <p14:tracePt t="16885" x="8102600" y="3968750"/>
          <p14:tracePt t="16898" x="8108950" y="3975100"/>
          <p14:tracePt t="16906" x="8108950" y="3981450"/>
          <p14:tracePt t="16919" x="8108950" y="3987800"/>
          <p14:tracePt t="16935" x="8115300" y="3994150"/>
          <p14:tracePt t="16952" x="8115300" y="4006850"/>
          <p14:tracePt t="16969" x="8115300" y="4019550"/>
          <p14:tracePt t="16985" x="8115300" y="4032250"/>
          <p14:tracePt t="17002" x="8115300" y="4038600"/>
          <p14:tracePt t="17019" x="8115300" y="4044950"/>
          <p14:tracePt t="17035" x="8115300" y="4051300"/>
          <p14:tracePt t="17586" x="8115300" y="4057650"/>
          <p14:tracePt t="17593" x="8108950" y="4089400"/>
          <p14:tracePt t="17601" x="8102600" y="4146550"/>
          <p14:tracePt t="17608" x="8083550" y="4210050"/>
          <p14:tracePt t="17624" x="8064500" y="4279900"/>
          <p14:tracePt t="17640" x="8001000" y="4502150"/>
          <p14:tracePt t="17657" x="7962900" y="4635500"/>
          <p14:tracePt t="17674" x="7931150" y="4756150"/>
          <p14:tracePt t="17690" x="7899400" y="4857750"/>
          <p14:tracePt t="17707" x="7874000" y="4953000"/>
          <p14:tracePt t="17724" x="7848600" y="5048250"/>
          <p14:tracePt t="17740" x="7810500" y="5143500"/>
          <p14:tracePt t="17757" x="7797800" y="5168900"/>
          <p14:tracePt t="17774" x="7791450" y="5181600"/>
          <p14:tracePt t="17791" x="7785100" y="5187950"/>
          <p14:tracePt t="17832" x="7778750" y="5187950"/>
          <p14:tracePt t="18522" x="7778750" y="5181600"/>
          <p14:tracePt t="18531" x="7778750" y="5175250"/>
          <p14:tracePt t="18545" x="7778750" y="5168900"/>
          <p14:tracePt t="18871" x="7778750" y="5162550"/>
          <p14:tracePt t="18934" x="7778750" y="5156200"/>
          <p14:tracePt t="19034" x="7778750" y="5149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7226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557" y="991924"/>
            <a:ext cx="7375166" cy="55313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67"/>
    </mc:Choice>
    <mc:Fallback>
      <p:transition spd="slow" advTm="2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50" x="7766050" y="5149850"/>
          <p14:tracePt t="3461" x="7766050" y="5156200"/>
          <p14:tracePt t="3468" x="7759700" y="5162550"/>
          <p14:tracePt t="3479" x="7753350" y="5162550"/>
          <p14:tracePt t="3488" x="7740650" y="5168900"/>
          <p14:tracePt t="3505" x="7677150" y="5200650"/>
          <p14:tracePt t="3521" x="7569200" y="5238750"/>
          <p14:tracePt t="3538" x="7423150" y="5276850"/>
          <p14:tracePt t="3554" x="7213600" y="5257800"/>
          <p14:tracePt t="3571" x="7099300" y="5200650"/>
          <p14:tracePt t="3588" x="6991350" y="5130800"/>
          <p14:tracePt t="3605" x="6870700" y="5022850"/>
          <p14:tracePt t="3611" x="6800850" y="4972050"/>
          <p14:tracePt t="3621" x="6743700" y="4927600"/>
          <p14:tracePt t="3638" x="6629400" y="4857750"/>
          <p14:tracePt t="3654" x="6540500" y="4800600"/>
          <p14:tracePt t="3671" x="6515100" y="4775200"/>
          <p14:tracePt t="3688" x="6483350" y="4749800"/>
          <p14:tracePt t="3704" x="6457950" y="4730750"/>
          <p14:tracePt t="3721" x="6438900" y="4718050"/>
          <p14:tracePt t="3738" x="6432550" y="4699000"/>
          <p14:tracePt t="3754" x="6413500" y="4686300"/>
          <p14:tracePt t="3771" x="6400800" y="4686300"/>
          <p14:tracePt t="3788" x="6394450" y="4679950"/>
          <p14:tracePt t="3813" x="6388100" y="4679950"/>
          <p14:tracePt t="3821" x="6388100" y="4673600"/>
          <p14:tracePt t="3838" x="6381750" y="4654550"/>
          <p14:tracePt t="3854" x="6356350" y="4629150"/>
          <p14:tracePt t="3871" x="6330950" y="4603750"/>
          <p14:tracePt t="3888" x="6305550" y="4559300"/>
          <p14:tracePt t="3905" x="6261100" y="4495800"/>
          <p14:tracePt t="3921" x="6235700" y="4457700"/>
          <p14:tracePt t="3938" x="6210300" y="4432300"/>
          <p14:tracePt t="3954" x="6197600" y="4387850"/>
          <p14:tracePt t="3971" x="6184900" y="4343400"/>
          <p14:tracePt t="3988" x="6172200" y="4305300"/>
          <p14:tracePt t="4004" x="6159500" y="4279900"/>
          <p14:tracePt t="4021" x="6146800" y="4235450"/>
          <p14:tracePt t="4037" x="6140450" y="4210050"/>
          <p14:tracePt t="4054" x="6134100" y="4178300"/>
          <p14:tracePt t="4071" x="6121400" y="4146550"/>
          <p14:tracePt t="4087" x="6115050" y="4114800"/>
          <p14:tracePt t="4104" x="6102350" y="4089400"/>
          <p14:tracePt t="4106" x="6083300" y="4076700"/>
          <p14:tracePt t="4121" x="6076950" y="4064000"/>
          <p14:tracePt t="4139" x="6051550" y="4025900"/>
          <p14:tracePt t="4155" x="6026150" y="4000500"/>
          <p14:tracePt t="4171" x="5988050" y="3962400"/>
          <p14:tracePt t="4188" x="5962650" y="3937000"/>
          <p14:tracePt t="4204" x="5937250" y="3905250"/>
          <p14:tracePt t="4221" x="5911850" y="3879850"/>
          <p14:tracePt t="4237" x="5880100" y="3860800"/>
          <p14:tracePt t="4254" x="5842000" y="3841750"/>
          <p14:tracePt t="4271" x="5816600" y="3835400"/>
          <p14:tracePt t="4287" x="5784850" y="3829050"/>
          <p14:tracePt t="4304" x="5759450" y="3829050"/>
          <p14:tracePt t="4321" x="5721350" y="3829050"/>
          <p14:tracePt t="4337" x="5676900" y="3829050"/>
          <p14:tracePt t="4354" x="5632450" y="3829050"/>
          <p14:tracePt t="4370" x="5588000" y="3829050"/>
          <p14:tracePt t="4387" x="5530850" y="3829050"/>
          <p14:tracePt t="4404" x="5499100" y="3829050"/>
          <p14:tracePt t="4421" x="5461000" y="3848100"/>
          <p14:tracePt t="4437" x="5410200" y="3867150"/>
          <p14:tracePt t="4454" x="5384800" y="3879850"/>
          <p14:tracePt t="4471" x="5359400" y="3879850"/>
          <p14:tracePt t="4487" x="5334000" y="3892550"/>
          <p14:tracePt t="4504" x="5308600" y="3898900"/>
          <p14:tracePt t="4520" x="5289550" y="3898900"/>
          <p14:tracePt t="4537" x="5276850" y="3898900"/>
          <p14:tracePt t="4554" x="5264150" y="3898900"/>
          <p14:tracePt t="4570" x="5251450" y="3898900"/>
          <p14:tracePt t="4587" x="5232400" y="3898900"/>
          <p14:tracePt t="4604" x="5213350" y="3892550"/>
          <p14:tracePt t="4607" x="5200650" y="3892550"/>
          <p14:tracePt t="4620" x="5175250" y="3892550"/>
          <p14:tracePt t="4637" x="5156200" y="3892550"/>
          <p14:tracePt t="4654" x="5130800" y="3892550"/>
          <p14:tracePt t="4670" x="5118100" y="3892550"/>
          <p14:tracePt t="4687" x="5111750" y="3892550"/>
          <p14:tracePt t="4841" x="5118100" y="3886200"/>
          <p14:tracePt t="4851" x="5124450" y="3879850"/>
          <p14:tracePt t="4858" x="5137150" y="3867150"/>
          <p14:tracePt t="4871" x="5149850" y="3854450"/>
          <p14:tracePt t="4887" x="5187950" y="3829050"/>
          <p14:tracePt t="4903" x="5194300" y="3822700"/>
          <p14:tracePt t="5043" x="5194300" y="3816350"/>
          <p14:tracePt t="5199" x="5194300" y="3822700"/>
          <p14:tracePt t="5347" x="5194300" y="3829050"/>
          <p14:tracePt t="5416" x="5200650" y="3829050"/>
          <p14:tracePt t="5424" x="5207000" y="3822700"/>
          <p14:tracePt t="5434" x="5219700" y="3810000"/>
          <p14:tracePt t="5450" x="5245100" y="3784600"/>
          <p14:tracePt t="5467" x="5276850" y="3752850"/>
          <p14:tracePt t="5484" x="5314950" y="3727450"/>
          <p14:tracePt t="5501" x="5353050" y="3714750"/>
          <p14:tracePt t="5517" x="5384800" y="3695700"/>
          <p14:tracePt t="5534" x="5429250" y="3676650"/>
          <p14:tracePt t="5551" x="5480050" y="3663950"/>
          <p14:tracePt t="5567" x="5511800" y="3651250"/>
          <p14:tracePt t="5584" x="5537200" y="3638550"/>
          <p14:tracePt t="5587" x="5549900" y="3632200"/>
          <p14:tracePt t="5600" x="5562600" y="3625850"/>
          <p14:tracePt t="5617" x="5607050" y="3594100"/>
          <p14:tracePt t="5634" x="5638800" y="3562350"/>
          <p14:tracePt t="5650" x="5683250" y="3536950"/>
          <p14:tracePt t="5667" x="5727700" y="3505200"/>
          <p14:tracePt t="5684" x="5759450" y="3479800"/>
          <p14:tracePt t="5700" x="5784850" y="3460750"/>
          <p14:tracePt t="5717" x="5810250" y="3448050"/>
          <p14:tracePt t="5734" x="5835650" y="3441700"/>
          <p14:tracePt t="5750" x="5861050" y="3441700"/>
          <p14:tracePt t="5767" x="5873750" y="3441700"/>
          <p14:tracePt t="5784" x="5899150" y="3448050"/>
          <p14:tracePt t="5800" x="5924550" y="3467100"/>
          <p14:tracePt t="5817" x="5956300" y="3492500"/>
          <p14:tracePt t="5834" x="6032500" y="3536950"/>
          <p14:tracePt t="5851" x="6203950" y="3619500"/>
          <p14:tracePt t="5867" x="6318250" y="3695700"/>
          <p14:tracePt t="5884" x="6419850" y="3759200"/>
          <p14:tracePt t="5900" x="6464300" y="3797300"/>
          <p14:tracePt t="5917" x="6489700" y="3822700"/>
          <p14:tracePt t="5933" x="6515100" y="3854450"/>
          <p14:tracePt t="5950" x="6540500" y="3886200"/>
          <p14:tracePt t="5967" x="6572250" y="3917950"/>
          <p14:tracePt t="5983" x="6597650" y="3943350"/>
          <p14:tracePt t="6000" x="6623050" y="3975100"/>
          <p14:tracePt t="6017" x="6642100" y="3987800"/>
          <p14:tracePt t="6033" x="6654800" y="3987800"/>
          <p14:tracePt t="6050" x="6673850" y="3987800"/>
          <p14:tracePt t="6067" x="6699250" y="4000500"/>
          <p14:tracePt t="6084" x="6743700" y="4019550"/>
          <p14:tracePt t="6100" x="6756400" y="4019550"/>
          <p14:tracePt t="6102" x="6775450" y="4019550"/>
          <p14:tracePt t="6117" x="6807200" y="4019550"/>
          <p14:tracePt t="6133" x="6832600" y="4019550"/>
          <p14:tracePt t="6150" x="6858000" y="4006850"/>
          <p14:tracePt t="6167" x="6877050" y="4006850"/>
          <p14:tracePt t="6183" x="6883400" y="4006850"/>
          <p14:tracePt t="6288" x="6889750" y="4006850"/>
          <p14:tracePt t="6323" x="6896100" y="4013200"/>
          <p14:tracePt t="6330" x="6896100" y="4019550"/>
          <p14:tracePt t="6338" x="6896100" y="4025900"/>
          <p14:tracePt t="6350" x="6902450" y="4032250"/>
          <p14:tracePt t="6366" x="6908800" y="4051300"/>
          <p14:tracePt t="6383" x="6915150" y="4064000"/>
          <p14:tracePt t="6400" x="6921500" y="4083050"/>
          <p14:tracePt t="6416" x="6927850" y="4095750"/>
          <p14:tracePt t="6433" x="6927850" y="4108450"/>
          <p14:tracePt t="6450" x="6934200" y="4108450"/>
          <p14:tracePt t="6467" x="6934200" y="4114800"/>
          <p14:tracePt t="6607" x="6927850" y="4102100"/>
          <p14:tracePt t="6613" x="6921500" y="4089400"/>
          <p14:tracePt t="6621" x="6915150" y="4083050"/>
          <p14:tracePt t="6633" x="6896100" y="4064000"/>
          <p14:tracePt t="6650" x="6877050" y="4044950"/>
          <p14:tracePt t="6666" x="6851650" y="4032250"/>
          <p14:tracePt t="6683" x="6826250" y="4025900"/>
          <p14:tracePt t="6699" x="6800850" y="4019550"/>
          <p14:tracePt t="6716" x="6781800" y="4013200"/>
          <p14:tracePt t="6733" x="6762750" y="4013200"/>
          <p14:tracePt t="6750" x="6737350" y="4013200"/>
          <p14:tracePt t="6766" x="6699250" y="4025900"/>
          <p14:tracePt t="6783" x="6673850" y="4044950"/>
          <p14:tracePt t="6799" x="6648450" y="4070350"/>
          <p14:tracePt t="6816" x="6629400" y="4089400"/>
          <p14:tracePt t="6833" x="6604000" y="4114800"/>
          <p14:tracePt t="6850" x="6584950" y="4146550"/>
          <p14:tracePt t="6866" x="6578600" y="4152900"/>
          <p14:tracePt t="6883" x="6578600" y="4165600"/>
          <p14:tracePt t="6900" x="6578600" y="4178300"/>
          <p14:tracePt t="6916" x="6572250" y="4184650"/>
          <p14:tracePt t="6933" x="6565900" y="4191000"/>
          <p14:tracePt t="6966" x="6559550" y="4197350"/>
          <p14:tracePt t="7006" x="6540500" y="4197350"/>
          <p14:tracePt t="7010" x="6527800" y="4184650"/>
          <p14:tracePt t="7018" x="6496050" y="4165600"/>
          <p14:tracePt t="7032" x="6464300" y="4159250"/>
          <p14:tracePt t="7049" x="6388100" y="4152900"/>
          <p14:tracePt t="7066" x="6324600" y="4165600"/>
          <p14:tracePt t="7082" x="6299200" y="4171950"/>
          <p14:tracePt t="7099" x="6280150" y="4184650"/>
          <p14:tracePt t="7116" x="6254750" y="4203700"/>
          <p14:tracePt t="7132" x="6229350" y="4235450"/>
          <p14:tracePt t="7149" x="6197600" y="4260850"/>
          <p14:tracePt t="7166" x="6172200" y="4286250"/>
          <p14:tracePt t="7184" x="6134100" y="4330700"/>
          <p14:tracePt t="7199" x="6102350" y="4362450"/>
          <p14:tracePt t="7216" x="6076950" y="4387850"/>
          <p14:tracePt t="7232" x="6051550" y="4425950"/>
          <p14:tracePt t="7249" x="6019800" y="4470400"/>
          <p14:tracePt t="7266" x="5994400" y="4521200"/>
          <p14:tracePt t="7282" x="5949950" y="4565650"/>
          <p14:tracePt t="7299" x="5930900" y="4584700"/>
          <p14:tracePt t="7316" x="5918200" y="4591050"/>
          <p14:tracePt t="7332" x="5918200" y="4597400"/>
          <p14:tracePt t="7349" x="5905500" y="4597400"/>
          <p14:tracePt t="7366" x="5892800" y="4597400"/>
          <p14:tracePt t="7382" x="5880100" y="4597400"/>
          <p14:tracePt t="7399" x="5873750" y="4597400"/>
          <p14:tracePt t="7416" x="5867400" y="4597400"/>
          <p14:tracePt t="7432" x="5861050" y="4597400"/>
          <p14:tracePt t="7509" x="5861050" y="4603750"/>
          <p14:tracePt t="7518" x="5861050" y="4610100"/>
          <p14:tracePt t="7525" x="5867400" y="4622800"/>
          <p14:tracePt t="7534" x="5873750" y="4635500"/>
          <p14:tracePt t="7549" x="5892800" y="4660900"/>
          <p14:tracePt t="7565" x="5918200" y="4686300"/>
          <p14:tracePt t="7582" x="5924550" y="4692650"/>
          <p14:tracePt t="7682" x="5918200" y="4692650"/>
          <p14:tracePt t="7690" x="5918200" y="4686300"/>
          <p14:tracePt t="7699" x="5905500" y="4673600"/>
          <p14:tracePt t="7715" x="5880100" y="4660900"/>
          <p14:tracePt t="7732" x="5867400" y="4654550"/>
          <p14:tracePt t="7748" x="5861050" y="4654550"/>
          <p14:tracePt t="7765" x="5848350" y="4654550"/>
          <p14:tracePt t="7782" x="5842000" y="4654550"/>
          <p14:tracePt t="7798" x="5835650" y="4654550"/>
          <p14:tracePt t="7816" x="5822950" y="4654550"/>
          <p14:tracePt t="7832" x="5803900" y="4660900"/>
          <p14:tracePt t="7848" x="5778500" y="4686300"/>
          <p14:tracePt t="7865" x="5778500" y="4692650"/>
          <p14:tracePt t="7966" x="5784850" y="4679950"/>
          <p14:tracePt t="7974" x="5791200" y="4667250"/>
          <p14:tracePt t="7983" x="5803900" y="4648200"/>
          <p14:tracePt t="7998" x="5822950" y="4565650"/>
          <p14:tracePt t="8015" x="5829300" y="4457700"/>
          <p14:tracePt t="8032" x="5829300" y="4356100"/>
          <p14:tracePt t="8049" x="5829300" y="4260850"/>
          <p14:tracePt t="8065" x="5816600" y="4222750"/>
          <p14:tracePt t="8082" x="5803900" y="4197350"/>
          <p14:tracePt t="8098" x="5797550" y="4184650"/>
          <p14:tracePt t="8156" x="5791200" y="4184650"/>
          <p14:tracePt t="8168" x="5784850" y="4191000"/>
          <p14:tracePt t="8176" x="5778500" y="4203700"/>
          <p14:tracePt t="8185" x="5778500" y="4222750"/>
          <p14:tracePt t="8198" x="5778500" y="4248150"/>
          <p14:tracePt t="8215" x="5778500" y="4273550"/>
          <p14:tracePt t="8232" x="5778500" y="4298950"/>
          <p14:tracePt t="8248" x="5784850" y="4324350"/>
          <p14:tracePt t="8265" x="5797550" y="4349750"/>
          <p14:tracePt t="8282" x="5803900" y="4356100"/>
          <p14:tracePt t="8344" x="5803900" y="4349750"/>
          <p14:tracePt t="8351" x="5803900" y="4330700"/>
          <p14:tracePt t="8358" x="5803900" y="4298950"/>
          <p14:tracePt t="8370" x="5797550" y="4273550"/>
          <p14:tracePt t="8382" x="5784850" y="4222750"/>
          <p14:tracePt t="8398" x="5772150" y="4191000"/>
          <p14:tracePt t="8415" x="5765800" y="4165600"/>
          <p14:tracePt t="8488" x="5765800" y="4171950"/>
          <p14:tracePt t="8496" x="5765800" y="4191000"/>
          <p14:tracePt t="8504" x="5765800" y="4216400"/>
          <p14:tracePt t="8517" x="5765800" y="4279900"/>
          <p14:tracePt t="8532" x="5772150" y="4324350"/>
          <p14:tracePt t="8548" x="5797550" y="4381500"/>
          <p14:tracePt t="8565" x="5822950" y="4413250"/>
          <p14:tracePt t="8582" x="5829300" y="4425950"/>
          <p14:tracePt t="8598" x="5835650" y="4438650"/>
          <p14:tracePt t="8671" x="5835650" y="4432300"/>
          <p14:tracePt t="8679" x="5829300" y="4419600"/>
          <p14:tracePt t="8686" x="5822950" y="4406900"/>
          <p14:tracePt t="8698" x="5816600" y="4400550"/>
          <p14:tracePt t="8715" x="5810250" y="4394200"/>
          <p14:tracePt t="8731" x="5803900" y="4381500"/>
          <p14:tracePt t="8842" x="5797550" y="4387850"/>
          <p14:tracePt t="8851" x="5791200" y="4400550"/>
          <p14:tracePt t="8859" x="5784850" y="4413250"/>
          <p14:tracePt t="8864" x="5778500" y="4425950"/>
          <p14:tracePt t="8881" x="5759450" y="4451350"/>
          <p14:tracePt t="8898" x="5746750" y="4476750"/>
          <p14:tracePt t="8914" x="5740400" y="4502150"/>
          <p14:tracePt t="8931" x="5740400" y="4527550"/>
          <p14:tracePt t="8948" x="5740400" y="4546600"/>
          <p14:tracePt t="8964" x="5740400" y="4559300"/>
          <p14:tracePt t="9138" x="5740400" y="4565650"/>
          <p14:tracePt t="9151" x="5740400" y="4572000"/>
          <p14:tracePt t="9158" x="5746750" y="4578350"/>
          <p14:tracePt t="9170" x="5759450" y="4591050"/>
          <p14:tracePt t="9186" x="5784850" y="4629150"/>
          <p14:tracePt t="9203" x="5797550" y="4654550"/>
          <p14:tracePt t="9219" x="5810250" y="4679950"/>
          <p14:tracePt t="9236" x="5810250" y="4686300"/>
          <p14:tracePt t="9253" x="5816600" y="4699000"/>
          <p14:tracePt t="9270" x="5816600" y="4705350"/>
          <p14:tracePt t="9286" x="5822950" y="4718050"/>
          <p14:tracePt t="9303" x="5822950" y="4737100"/>
          <p14:tracePt t="9319" x="5822950" y="4749800"/>
          <p14:tracePt t="9336" x="5822950" y="4762500"/>
          <p14:tracePt t="9353" x="5829300" y="4787900"/>
          <p14:tracePt t="9370" x="5835650" y="4806950"/>
          <p14:tracePt t="9386" x="5854700" y="4832350"/>
          <p14:tracePt t="9403" x="5867400" y="4838700"/>
          <p14:tracePt t="9420" x="5892800" y="4851400"/>
          <p14:tracePt t="9437" x="5924550" y="4876800"/>
          <p14:tracePt t="9453" x="6013450" y="4908550"/>
          <p14:tracePt t="9469" x="6134100" y="4946650"/>
          <p14:tracePt t="9486" x="6254750" y="4984750"/>
          <p14:tracePt t="9503" x="6419850" y="5054600"/>
          <p14:tracePt t="9519" x="6515100" y="5086350"/>
          <p14:tracePt t="9536" x="6572250" y="5092700"/>
          <p14:tracePt t="9552" x="6604000" y="5092700"/>
          <p14:tracePt t="9569" x="6629400" y="5092700"/>
          <p14:tracePt t="9586" x="6635750" y="5092700"/>
          <p14:tracePt t="9587" x="6648450" y="5092700"/>
          <p14:tracePt t="9602" x="6667500" y="5086350"/>
          <p14:tracePt t="9619" x="6718300" y="5060950"/>
          <p14:tracePt t="9636" x="6800850" y="5048250"/>
          <p14:tracePt t="9652" x="6896100" y="5022850"/>
          <p14:tracePt t="9669" x="6972300" y="4997450"/>
          <p14:tracePt t="9686" x="7023100" y="4972050"/>
          <p14:tracePt t="9702" x="7054850" y="4953000"/>
          <p14:tracePt t="9719" x="7086600" y="4933950"/>
          <p14:tracePt t="9736" x="7124700" y="4914900"/>
          <p14:tracePt t="9752" x="7150100" y="4908550"/>
          <p14:tracePt t="9769" x="7175500" y="4895850"/>
          <p14:tracePt t="9786" x="7207250" y="4883150"/>
          <p14:tracePt t="9802" x="7283450" y="4851400"/>
          <p14:tracePt t="9821" x="7410450" y="4800600"/>
          <p14:tracePt t="9836" x="7429500" y="4781550"/>
          <p14:tracePt t="9852" x="7505700" y="4737100"/>
          <p14:tracePt t="9869" x="7531100" y="4711700"/>
          <p14:tracePt t="9886" x="7556500" y="4692650"/>
          <p14:tracePt t="9902" x="7588250" y="4667250"/>
          <p14:tracePt t="9919" x="7613650" y="4635500"/>
          <p14:tracePt t="9936" x="7639050" y="4610100"/>
          <p14:tracePt t="9952" x="7696200" y="4578350"/>
          <p14:tracePt t="9969" x="7721600" y="4565650"/>
          <p14:tracePt t="9986" x="7747000" y="4540250"/>
          <p14:tracePt t="10002" x="7772400" y="4527550"/>
          <p14:tracePt t="10019" x="7797800" y="4508500"/>
          <p14:tracePt t="10036" x="7823200" y="4495800"/>
          <p14:tracePt t="10052" x="7835900" y="4489450"/>
          <p14:tracePt t="10069" x="7848600" y="4483100"/>
          <p14:tracePt t="10086" x="7874000" y="4483100"/>
          <p14:tracePt t="10103" x="7886700" y="4483100"/>
          <p14:tracePt t="10119" x="7899400" y="4483100"/>
          <p14:tracePt t="10135" x="7912100" y="4483100"/>
          <p14:tracePt t="10152" x="7918450" y="4489450"/>
          <p14:tracePt t="10169" x="7937500" y="4502150"/>
          <p14:tracePt t="10186" x="7962900" y="4514850"/>
          <p14:tracePt t="10202" x="7981950" y="4540250"/>
          <p14:tracePt t="10219" x="7994650" y="4546600"/>
          <p14:tracePt t="10235" x="8007350" y="4572000"/>
          <p14:tracePt t="10252" x="8020050" y="4597400"/>
          <p14:tracePt t="10269" x="8039100" y="4629150"/>
          <p14:tracePt t="10285" x="8058150" y="4660900"/>
          <p14:tracePt t="10302" x="8064500" y="4692650"/>
          <p14:tracePt t="10319" x="8070850" y="4756150"/>
          <p14:tracePt t="10335" x="8077200" y="4806950"/>
          <p14:tracePt t="10352" x="8083550" y="4857750"/>
          <p14:tracePt t="10369" x="8102600" y="4902200"/>
          <p14:tracePt t="10386" x="8115300" y="4940300"/>
          <p14:tracePt t="10402" x="8121650" y="4965700"/>
          <p14:tracePt t="10419" x="8128000" y="4972050"/>
          <p14:tracePt t="10442" x="8128000" y="4978400"/>
          <p14:tracePt t="10587" x="8128000" y="4972050"/>
          <p14:tracePt t="10595" x="8128000" y="4959350"/>
          <p14:tracePt t="10602" x="8128000" y="4946650"/>
          <p14:tracePt t="10624" x="8115300" y="4902200"/>
          <p14:tracePt t="10640" x="8108950" y="4870450"/>
          <p14:tracePt t="10657" x="8102600" y="4826000"/>
          <p14:tracePt t="10674" x="8096250" y="4775200"/>
          <p14:tracePt t="10690" x="8083550" y="4718050"/>
          <p14:tracePt t="10707" x="8077200" y="4686300"/>
          <p14:tracePt t="10724" x="8070850" y="4641850"/>
          <p14:tracePt t="10740" x="8064500" y="4584700"/>
          <p14:tracePt t="10757" x="8045450" y="4533900"/>
          <p14:tracePt t="10774" x="8039100" y="4489450"/>
          <p14:tracePt t="10790" x="8032750" y="4470400"/>
          <p14:tracePt t="10807" x="8026400" y="4457700"/>
          <p14:tracePt t="10824" x="8026400" y="4451350"/>
          <p14:tracePt t="10840" x="8020050" y="4438650"/>
          <p14:tracePt t="10857" x="8020050" y="4432300"/>
          <p14:tracePt t="10874" x="8007350" y="4413250"/>
          <p14:tracePt t="10890" x="7981950" y="4387850"/>
          <p14:tracePt t="10907" x="7956550" y="4362450"/>
          <p14:tracePt t="10924" x="7912100" y="4330700"/>
          <p14:tracePt t="10940" x="7867650" y="4311650"/>
          <p14:tracePt t="10957" x="7804150" y="4286250"/>
          <p14:tracePt t="10974" x="7721600" y="4241800"/>
          <p14:tracePt t="10990" x="7677150" y="4216400"/>
          <p14:tracePt t="11007" x="7645400" y="4184650"/>
          <p14:tracePt t="11024" x="7620000" y="4159250"/>
          <p14:tracePt t="11040" x="7594600" y="4133850"/>
          <p14:tracePt t="11057" x="7569200" y="4121150"/>
          <p14:tracePt t="11074" x="7531100" y="4121150"/>
          <p14:tracePt t="11090" x="7505700" y="4121150"/>
          <p14:tracePt t="11107" x="7480300" y="4133850"/>
          <p14:tracePt t="11123" x="7448550" y="4152900"/>
          <p14:tracePt t="11140" x="7410450" y="4165600"/>
          <p14:tracePt t="11157" x="7385050" y="4171950"/>
          <p14:tracePt t="11173" x="7372350" y="4171950"/>
          <p14:tracePt t="11190" x="7334250" y="4184650"/>
          <p14:tracePt t="11207" x="7308850" y="4191000"/>
          <p14:tracePt t="11223" x="7302500" y="4191000"/>
          <p14:tracePt t="11240" x="7302500" y="4203700"/>
          <p14:tracePt t="11257" x="7296150" y="4210050"/>
          <p14:tracePt t="11273" x="7296150" y="4216400"/>
          <p14:tracePt t="11327" x="7296150" y="4222750"/>
          <p14:tracePt t="11343" x="7296150" y="4229100"/>
          <p14:tracePt t="11376" x="7302500" y="4229100"/>
          <p14:tracePt t="11383" x="7302500" y="4235450"/>
          <p14:tracePt t="11391" x="7308850" y="4235450"/>
          <p14:tracePt t="11406" x="7308850" y="4241800"/>
          <p14:tracePt t="11423" x="7321550" y="4241800"/>
          <p14:tracePt t="11440" x="7340600" y="4248150"/>
          <p14:tracePt t="11457" x="7366000" y="4254500"/>
          <p14:tracePt t="11475" x="7410450" y="4273550"/>
          <p14:tracePt t="11490" x="7429500" y="4286250"/>
          <p14:tracePt t="11506" x="7486650" y="4311650"/>
          <p14:tracePt t="11523" x="7512050" y="4318000"/>
          <p14:tracePt t="11540" x="7537450" y="4318000"/>
          <p14:tracePt t="11556" x="7556500" y="4318000"/>
          <p14:tracePt t="11573" x="7575550" y="4318000"/>
          <p14:tracePt t="11590" x="7607300" y="4311650"/>
          <p14:tracePt t="11593" x="7620000" y="4305300"/>
          <p14:tracePt t="11606" x="7632700" y="4286250"/>
          <p14:tracePt t="11623" x="7651750" y="4273550"/>
          <p14:tracePt t="11640" x="7658100" y="4267200"/>
          <p14:tracePt t="11656" x="7658100" y="4260850"/>
          <p14:tracePt t="11689" x="7658100" y="4254500"/>
          <p14:tracePt t="11706" x="7658100" y="4248150"/>
          <p14:tracePt t="11733" x="7658100" y="4241800"/>
          <p14:tracePt t="11748" x="7658100" y="4235450"/>
          <p14:tracePt t="11763" x="7658100" y="4229100"/>
          <p14:tracePt t="11778" x="7651750" y="4229100"/>
          <p14:tracePt t="11794" x="7651750" y="4222750"/>
          <p14:tracePt t="11836" x="7645400" y="4222750"/>
          <p14:tracePt t="11849" x="7639050" y="4222750"/>
          <p14:tracePt t="11857" x="7626350" y="4222750"/>
          <p14:tracePt t="11865" x="7613650" y="4229100"/>
          <p14:tracePt t="11874" x="7600950" y="4235450"/>
          <p14:tracePt t="11889" x="7550150" y="4248150"/>
          <p14:tracePt t="11906" x="7493000" y="4260850"/>
          <p14:tracePt t="11923" x="7423150" y="4267200"/>
          <p14:tracePt t="11939" x="7353300" y="4267200"/>
          <p14:tracePt t="11956" x="7289800" y="4273550"/>
          <p14:tracePt t="11973" x="7239000" y="4273550"/>
          <p14:tracePt t="11990" x="7131050" y="4273550"/>
          <p14:tracePt t="12006" x="7029450" y="4273550"/>
          <p14:tracePt t="12023" x="6915150" y="4279900"/>
          <p14:tracePt t="12040" x="6781800" y="4311650"/>
          <p14:tracePt t="12056" x="6654800" y="4349750"/>
          <p14:tracePt t="12073" x="6527800" y="4375150"/>
          <p14:tracePt t="12090" x="6356350" y="4406900"/>
          <p14:tracePt t="12107" x="6299200" y="4413250"/>
          <p14:tracePt t="12123" x="6223000" y="4413250"/>
          <p14:tracePt t="12140" x="6197600" y="4413250"/>
          <p14:tracePt t="12156" x="6178550" y="4413250"/>
          <p14:tracePt t="12173" x="6172200" y="4413250"/>
          <p14:tracePt t="12189" x="6153150" y="4419600"/>
          <p14:tracePt t="12206" x="6121400" y="4445000"/>
          <p14:tracePt t="12223" x="6076950" y="4476750"/>
          <p14:tracePt t="12239" x="6038850" y="4502150"/>
          <p14:tracePt t="12256" x="6013450" y="4521200"/>
          <p14:tracePt t="12272" x="5962650" y="4565650"/>
          <p14:tracePt t="12289" x="5930900" y="4591050"/>
          <p14:tracePt t="12306" x="5905500" y="4616450"/>
          <p14:tracePt t="12322" x="5886450" y="4648200"/>
          <p14:tracePt t="12339" x="5861050" y="4673600"/>
          <p14:tracePt t="12356" x="5842000" y="4699000"/>
          <p14:tracePt t="12372" x="5829300" y="4718050"/>
          <p14:tracePt t="12389" x="5822950" y="4743450"/>
          <p14:tracePt t="12406" x="5822950" y="4749800"/>
          <p14:tracePt t="12422" x="5816600" y="4768850"/>
          <p14:tracePt t="12439" x="5816600" y="4787900"/>
          <p14:tracePt t="12456" x="5816600" y="4800600"/>
          <p14:tracePt t="12472" x="5822950" y="4832350"/>
          <p14:tracePt t="12489" x="5854700" y="4851400"/>
          <p14:tracePt t="12506" x="5886450" y="4883150"/>
          <p14:tracePt t="12522" x="5949950" y="4914900"/>
          <p14:tracePt t="12539" x="6057900" y="4946650"/>
          <p14:tracePt t="12556" x="6203950" y="4965700"/>
          <p14:tracePt t="12573" x="6457950" y="4978400"/>
          <p14:tracePt t="12589" x="6661150" y="4965700"/>
          <p14:tracePt t="12605" x="6845300" y="4921250"/>
          <p14:tracePt t="12622" x="7023100" y="4883150"/>
          <p14:tracePt t="12639" x="7194550" y="4845050"/>
          <p14:tracePt t="12655" x="7327900" y="4806950"/>
          <p14:tracePt t="12672" x="7429500" y="4768850"/>
          <p14:tracePt t="12689" x="7480300" y="4749800"/>
          <p14:tracePt t="12705" x="7524750" y="4730750"/>
          <p14:tracePt t="12722" x="7550150" y="4718050"/>
          <p14:tracePt t="12739" x="7588250" y="4699000"/>
          <p14:tracePt t="12755" x="7639050" y="4673600"/>
          <p14:tracePt t="12772" x="7708900" y="4635500"/>
          <p14:tracePt t="12789" x="7772400" y="4603750"/>
          <p14:tracePt t="12806" x="7816850" y="4591050"/>
          <p14:tracePt t="12822" x="7854950" y="4578350"/>
          <p14:tracePt t="12838" x="7867650" y="4565650"/>
          <p14:tracePt t="12855" x="7874000" y="4565650"/>
          <p14:tracePt t="12872" x="7886700" y="4546600"/>
          <p14:tracePt t="12889" x="7905750" y="4521200"/>
          <p14:tracePt t="12905" x="7937500" y="4489450"/>
          <p14:tracePt t="12922" x="7962900" y="4457700"/>
          <p14:tracePt t="12939" x="7981950" y="4432300"/>
          <p14:tracePt t="12955" x="8001000" y="4394200"/>
          <p14:tracePt t="12972" x="8007350" y="4362450"/>
          <p14:tracePt t="12988" x="8020050" y="4311650"/>
          <p14:tracePt t="13005" x="8001000" y="4279900"/>
          <p14:tracePt t="13022" x="7975600" y="4260850"/>
          <p14:tracePt t="13039" x="7950200" y="4241800"/>
          <p14:tracePt t="13055" x="7880350" y="4229100"/>
          <p14:tracePt t="13072" x="7791450" y="4229100"/>
          <p14:tracePt t="13089" x="7683500" y="4229100"/>
          <p14:tracePt t="13107" x="7581900" y="4216400"/>
          <p14:tracePt t="13111" x="7543800" y="4216400"/>
          <p14:tracePt t="13123" x="7486650" y="4222750"/>
          <p14:tracePt t="13138" x="7385050" y="4254500"/>
          <p14:tracePt t="13155" x="7334250" y="4279900"/>
          <p14:tracePt t="13172" x="7289800" y="4311650"/>
          <p14:tracePt t="13188" x="7264400" y="4330700"/>
          <p14:tracePt t="13205" x="7239000" y="4349750"/>
          <p14:tracePt t="13222" x="7213600" y="4368800"/>
          <p14:tracePt t="13238" x="7169150" y="4400550"/>
          <p14:tracePt t="13255" x="7143750" y="4419600"/>
          <p14:tracePt t="13272" x="7118350" y="4438650"/>
          <p14:tracePt t="13288" x="7099300" y="4451350"/>
          <p14:tracePt t="13305" x="7092950" y="4451350"/>
          <p14:tracePt t="13322" x="7086600" y="4451350"/>
          <p14:tracePt t="13580" x="7086600" y="4457700"/>
          <p14:tracePt t="13779" x="7086600" y="4464050"/>
          <p14:tracePt t="13789" x="7086600" y="4470400"/>
          <p14:tracePt t="13805" x="7105650" y="4489450"/>
          <p14:tracePt t="13821" x="7124700" y="4514850"/>
          <p14:tracePt t="13838" x="7143750" y="4540250"/>
          <p14:tracePt t="13855" x="7175500" y="4572000"/>
          <p14:tracePt t="13872" x="7188200" y="4603750"/>
          <p14:tracePt t="13888" x="7200900" y="4654550"/>
          <p14:tracePt t="13905" x="7219950" y="4718050"/>
          <p14:tracePt t="13923" x="7239000" y="4756150"/>
          <p14:tracePt t="13938" x="7251700" y="4781550"/>
          <p14:tracePt t="13954" x="7270750" y="4813300"/>
          <p14:tracePt t="13971" x="7289800" y="4838700"/>
          <p14:tracePt t="13988" x="7315200" y="4870450"/>
          <p14:tracePt t="14004" x="7359650" y="4914900"/>
          <p14:tracePt t="14021" x="7385050" y="4940300"/>
          <p14:tracePt t="14038" x="7397750" y="4965700"/>
          <p14:tracePt t="14054" x="7410450" y="4978400"/>
          <p14:tracePt t="14071" x="7435850" y="4997450"/>
          <p14:tracePt t="14088" x="7461250" y="5022850"/>
          <p14:tracePt t="14104" x="7486650" y="5035550"/>
          <p14:tracePt t="14106" x="7499350" y="5048250"/>
          <p14:tracePt t="14121" x="7512050" y="5054600"/>
          <p14:tracePt t="14138" x="7537450" y="5067300"/>
          <p14:tracePt t="14154" x="7569200" y="5086350"/>
          <p14:tracePt t="14171" x="7594600" y="5105400"/>
          <p14:tracePt t="14188" x="7632700" y="5118100"/>
          <p14:tracePt t="14204" x="7658100" y="5137150"/>
          <p14:tracePt t="14221" x="7683500" y="5168900"/>
          <p14:tracePt t="14238" x="7708900" y="5187950"/>
          <p14:tracePt t="14254" x="7753350" y="5207000"/>
          <p14:tracePt t="14271" x="7778750" y="5219700"/>
          <p14:tracePt t="14287" x="7816850" y="5238750"/>
          <p14:tracePt t="14304" x="7842250" y="5251450"/>
          <p14:tracePt t="14321" x="7861300" y="5257800"/>
          <p14:tracePt t="14338" x="7880350" y="5270500"/>
          <p14:tracePt t="14354" x="7893050" y="5276850"/>
          <p14:tracePt t="14371" x="7912100" y="5289550"/>
          <p14:tracePt t="14387" x="7937500" y="5302250"/>
          <p14:tracePt t="14404" x="7962900" y="5321300"/>
          <p14:tracePt t="14421" x="7981950" y="5334000"/>
          <p14:tracePt t="14438" x="8001000" y="5359400"/>
          <p14:tracePt t="14454" x="8020050" y="5372100"/>
          <p14:tracePt t="14471" x="8039100" y="5384800"/>
          <p14:tracePt t="14487" x="8064500" y="5403850"/>
          <p14:tracePt t="14505" x="8089900" y="5429250"/>
          <p14:tracePt t="14520" x="8115300" y="5448300"/>
          <p14:tracePt t="14538" x="8140700" y="5461000"/>
          <p14:tracePt t="14554" x="8147050" y="5461000"/>
          <p14:tracePt t="14668" x="8166100" y="5467350"/>
          <p14:tracePt t="14677" x="8178800" y="5467350"/>
          <p14:tracePt t="14688" x="8191500" y="5467350"/>
          <p14:tracePt t="14704" x="8216900" y="5467350"/>
          <p14:tracePt t="14721" x="8223250" y="5467350"/>
          <p14:tracePt t="14737" x="8235950" y="5467350"/>
          <p14:tracePt t="14754" x="8242300" y="5473700"/>
          <p14:tracePt t="14840" x="8248650" y="5473700"/>
          <p14:tracePt t="15932" x="8248650" y="5467350"/>
          <p14:tracePt t="16624" x="8248650" y="5461000"/>
          <p14:tracePt t="16638" x="8242300" y="5454650"/>
          <p14:tracePt t="16643" x="8235950" y="5448300"/>
          <p14:tracePt t="16659" x="8223250" y="5429250"/>
          <p14:tracePt t="16675" x="8216900" y="5429250"/>
          <p14:tracePt t="16692" x="8210550" y="5416550"/>
          <p14:tracePt t="16709" x="8204200" y="5403850"/>
          <p14:tracePt t="16726" x="8197850" y="5391150"/>
          <p14:tracePt t="16742" x="8191500" y="5384800"/>
          <p14:tracePt t="16758" x="8185150" y="5365750"/>
          <p14:tracePt t="16775" x="8185150" y="5353050"/>
          <p14:tracePt t="16792" x="8178800" y="5340350"/>
          <p14:tracePt t="16808" x="8178800" y="5321300"/>
          <p14:tracePt t="16825" x="8172450" y="5314950"/>
          <p14:tracePt t="17114" x="8166100" y="5314950"/>
          <p14:tracePt t="17188" x="8166100" y="5321300"/>
          <p14:tracePt t="18368" x="8166100" y="5314950"/>
          <p14:tracePt t="18402" x="8166100" y="5308600"/>
          <p14:tracePt t="18456" x="8166100" y="5302250"/>
          <p14:tracePt t="20737" x="8153400" y="5314950"/>
          <p14:tracePt t="20747" x="8147050" y="5327650"/>
          <p14:tracePt t="20754" x="8134350" y="5340350"/>
          <p14:tracePt t="20762" x="8115300" y="5365750"/>
          <p14:tracePt t="20778" x="8007350" y="5441950"/>
          <p14:tracePt t="20795" x="7893050" y="5505450"/>
          <p14:tracePt t="20812" x="7759700" y="5594350"/>
          <p14:tracePt t="20828" x="7632700" y="5670550"/>
          <p14:tracePt t="20845" x="7505700" y="5721350"/>
          <p14:tracePt t="20862" x="7397750" y="5765800"/>
          <p14:tracePt t="20878" x="7188200" y="5873750"/>
          <p14:tracePt t="20895" x="7029450" y="5924550"/>
          <p14:tracePt t="20911" x="6883400" y="5962650"/>
          <p14:tracePt t="20928" x="6750050" y="6000750"/>
          <p14:tracePt t="20945" x="6642100" y="6038850"/>
          <p14:tracePt t="20962" x="6451600" y="6096000"/>
          <p14:tracePt t="20978" x="6400800" y="6115050"/>
          <p14:tracePt t="20994" x="6235700" y="6165850"/>
          <p14:tracePt t="21011" x="6102350" y="6203950"/>
          <p14:tracePt t="21028" x="5956300" y="6242050"/>
          <p14:tracePt t="21045" x="5797550" y="6273800"/>
          <p14:tracePt t="21062" x="5670550" y="6273800"/>
          <p14:tracePt t="21078" x="5549900" y="6286500"/>
          <p14:tracePt t="21095" x="5397500" y="6286500"/>
          <p14:tracePt t="21111" x="5289550" y="6273800"/>
          <p14:tracePt t="21128" x="5200650" y="6235700"/>
          <p14:tracePt t="21145" x="5149850" y="6210300"/>
          <p14:tracePt t="21161" x="5111750" y="6178550"/>
          <p14:tracePt t="21178" x="5067300" y="6146800"/>
          <p14:tracePt t="21194" x="5010150" y="6115050"/>
          <p14:tracePt t="21211" x="4965700" y="6070600"/>
          <p14:tracePt t="21228" x="4914900" y="6007100"/>
          <p14:tracePt t="21245" x="4889500" y="5975350"/>
          <p14:tracePt t="21262" x="4864100" y="5949950"/>
          <p14:tracePt t="21278" x="4832350" y="5924550"/>
          <p14:tracePt t="21295" x="4806950" y="5886450"/>
          <p14:tracePt t="21311" x="4781550" y="5854700"/>
          <p14:tracePt t="21328" x="4749800" y="5822950"/>
          <p14:tracePt t="21344" x="4692650" y="5784850"/>
          <p14:tracePt t="21361" x="4654550" y="5759450"/>
          <p14:tracePt t="21378" x="4591050" y="5740400"/>
          <p14:tracePt t="21395" x="4521200" y="5715000"/>
          <p14:tracePt t="21411" x="4457700" y="5689600"/>
          <p14:tracePt t="21428" x="4413250" y="5670550"/>
          <p14:tracePt t="21444" x="4349750" y="5638800"/>
          <p14:tracePt t="21461" x="4305300" y="5632450"/>
          <p14:tracePt t="21477" x="4248150" y="5626100"/>
          <p14:tracePt t="21494" x="4184650" y="5613400"/>
          <p14:tracePt t="21511" x="4127500" y="5607050"/>
          <p14:tracePt t="21528" x="4076700" y="5600700"/>
          <p14:tracePt t="21544" x="4051300" y="5588000"/>
          <p14:tracePt t="21561" x="4025900" y="5581650"/>
          <p14:tracePt t="21578" x="4000500" y="5568950"/>
          <p14:tracePt t="21594" x="3975100" y="5556250"/>
          <p14:tracePt t="21611" x="3956050" y="5556250"/>
          <p14:tracePt t="21628" x="3937000" y="5549900"/>
          <p14:tracePt t="21644" x="3917950" y="5543550"/>
          <p14:tracePt t="21661" x="3905250" y="5537200"/>
          <p14:tracePt t="21678" x="3886200" y="5530850"/>
          <p14:tracePt t="21694" x="3848100" y="5511800"/>
          <p14:tracePt t="21711" x="3810000" y="5499100"/>
          <p14:tracePt t="21727" x="3784600" y="5486400"/>
          <p14:tracePt t="21745" x="3759200" y="5473700"/>
          <p14:tracePt t="21761" x="3733800" y="5461000"/>
          <p14:tracePt t="21777" x="3708400" y="5454650"/>
          <p14:tracePt t="21794" x="3695700" y="5454650"/>
          <p14:tracePt t="21811" x="3657600" y="5448300"/>
          <p14:tracePt t="21827" x="3632200" y="5448300"/>
          <p14:tracePt t="21844" x="3606800" y="5441950"/>
          <p14:tracePt t="21861" x="3581400" y="5441950"/>
          <p14:tracePt t="21877" x="3562350" y="5441950"/>
          <p14:tracePt t="21894" x="3556000" y="5441950"/>
          <p14:tracePt t="21910" x="3543300" y="5441950"/>
          <p14:tracePt t="21928" x="3524250" y="5441950"/>
          <p14:tracePt t="21944" x="3505200" y="5441950"/>
          <p14:tracePt t="21961" x="3486150" y="5448300"/>
          <p14:tracePt t="21977" x="3467100" y="5461000"/>
          <p14:tracePt t="21994" x="3441700" y="5467350"/>
          <p14:tracePt t="22011" x="3422650" y="5486400"/>
          <p14:tracePt t="22027" x="3416300" y="5499100"/>
          <p14:tracePt t="22044" x="3403600" y="5511800"/>
          <p14:tracePt t="22061" x="3378200" y="5537200"/>
          <p14:tracePt t="22077" x="3365500" y="5556250"/>
          <p14:tracePt t="22094" x="3359150" y="5568950"/>
          <p14:tracePt t="22099" x="3352800" y="5581650"/>
          <p14:tracePt t="22111" x="3346450" y="5600700"/>
          <p14:tracePt t="22127" x="3333750" y="5626100"/>
          <p14:tracePt t="22144" x="3321050" y="5657850"/>
          <p14:tracePt t="22160" x="3314700" y="5695950"/>
          <p14:tracePt t="22177" x="3314700" y="5721350"/>
          <p14:tracePt t="22194" x="3314700" y="5753100"/>
          <p14:tracePt t="22210" x="3340100" y="5778500"/>
          <p14:tracePt t="22227" x="3359150" y="5803900"/>
          <p14:tracePt t="22244" x="3384550" y="5829300"/>
          <p14:tracePt t="22260" x="3409950" y="5861050"/>
          <p14:tracePt t="22277" x="3441700" y="5886450"/>
          <p14:tracePt t="22294" x="3467100" y="5892800"/>
          <p14:tracePt t="22310" x="3505200" y="5905500"/>
          <p14:tracePt t="22327" x="3536950" y="5905500"/>
          <p14:tracePt t="22344" x="3568700" y="5911850"/>
          <p14:tracePt t="22360" x="3600450" y="5918200"/>
          <p14:tracePt t="22377" x="3632200" y="5918200"/>
          <p14:tracePt t="22395" x="3657600" y="5918200"/>
          <p14:tracePt t="22411" x="3702050" y="5911850"/>
          <p14:tracePt t="22428" x="3740150" y="5899150"/>
          <p14:tracePt t="22444" x="3765550" y="5892800"/>
          <p14:tracePt t="22460" x="3790950" y="5880100"/>
          <p14:tracePt t="22477" x="3816350" y="5861050"/>
          <p14:tracePt t="22493" x="3841750" y="5829300"/>
          <p14:tracePt t="22510" x="3873500" y="5803900"/>
          <p14:tracePt t="22527" x="3911600" y="5765800"/>
          <p14:tracePt t="22543" x="3937000" y="5734050"/>
          <p14:tracePt t="22560" x="3949700" y="5721350"/>
          <p14:tracePt t="22577" x="3981450" y="5689600"/>
          <p14:tracePt t="22593" x="4013200" y="5651500"/>
          <p14:tracePt t="22610" x="4038600" y="5619750"/>
          <p14:tracePt t="22627" x="4057650" y="5588000"/>
          <p14:tracePt t="22643" x="4064000" y="5556250"/>
          <p14:tracePt t="22660" x="4064000" y="5511800"/>
          <p14:tracePt t="22679" x="4064000" y="5480050"/>
          <p14:tracePt t="22695" x="4064000" y="5448300"/>
          <p14:tracePt t="22711" x="4064000" y="5422900"/>
          <p14:tracePt t="22727" x="4044950" y="5391150"/>
          <p14:tracePt t="22744" x="4038600" y="5372100"/>
          <p14:tracePt t="22760" x="4025900" y="5365750"/>
          <p14:tracePt t="22777" x="4006850" y="5346700"/>
          <p14:tracePt t="22794" x="3987800" y="5327650"/>
          <p14:tracePt t="22810" x="3981450" y="5308600"/>
          <p14:tracePt t="22826" x="3943350" y="5283200"/>
          <p14:tracePt t="22843" x="3917950" y="5276850"/>
          <p14:tracePt t="22860" x="3879850" y="5276850"/>
          <p14:tracePt t="22876" x="3841750" y="5270500"/>
          <p14:tracePt t="22893" x="3797300" y="5264150"/>
          <p14:tracePt t="22910" x="3771900" y="5257800"/>
          <p14:tracePt t="22926" x="3752850" y="5257800"/>
          <p14:tracePt t="22945" x="3727450" y="5257800"/>
          <p14:tracePt t="22960" x="3695700" y="5257800"/>
          <p14:tracePt t="22976" x="3670300" y="5270500"/>
          <p14:tracePt t="22993" x="3644900" y="5289550"/>
          <p14:tracePt t="23010" x="3619500" y="5308600"/>
          <p14:tracePt t="23026" x="3600450" y="5321300"/>
          <p14:tracePt t="23043" x="3581400" y="5334000"/>
          <p14:tracePt t="23060" x="3568700" y="5346700"/>
          <p14:tracePt t="23076" x="3562350" y="5353050"/>
          <p14:tracePt t="23093" x="3556000" y="5353050"/>
          <p14:tracePt t="23110" x="3556000" y="5359400"/>
          <p14:tracePt t="23465" x="3556000" y="5365750"/>
          <p14:tracePt t="23490" x="3556000" y="5372100"/>
          <p14:tracePt t="23498" x="3556000" y="5378450"/>
          <p14:tracePt t="23506" x="3556000" y="5391150"/>
          <p14:tracePt t="23520" x="3556000" y="5403850"/>
          <p14:tracePt t="23537" x="3556000" y="5435600"/>
          <p14:tracePt t="23553" x="3562350" y="5461000"/>
          <p14:tracePt t="23570" x="3581400" y="5492750"/>
          <p14:tracePt t="23587" x="3594100" y="5518150"/>
          <p14:tracePt t="23603" x="3613150" y="5543550"/>
          <p14:tracePt t="23620" x="3644900" y="5568950"/>
          <p14:tracePt t="23637" x="3683000" y="5613400"/>
          <p14:tracePt t="23653" x="3733800" y="5638800"/>
          <p14:tracePt t="23670" x="3797300" y="5670550"/>
          <p14:tracePt t="23687" x="3873500" y="5702300"/>
          <p14:tracePt t="23703" x="3956050" y="5740400"/>
          <p14:tracePt t="23720" x="4025900" y="5753100"/>
          <p14:tracePt t="23737" x="4089400" y="5765800"/>
          <p14:tracePt t="23753" x="4133850" y="5765800"/>
          <p14:tracePt t="23770" x="4210050" y="5765800"/>
          <p14:tracePt t="23786" x="4267200" y="5753100"/>
          <p14:tracePt t="23803" x="4337050" y="5740400"/>
          <p14:tracePt t="23820" x="4419600" y="5715000"/>
          <p14:tracePt t="23837" x="4483100" y="5689600"/>
          <p14:tracePt t="23853" x="4527550" y="5670550"/>
          <p14:tracePt t="23870" x="4559300" y="5638800"/>
          <p14:tracePt t="23886" x="4597400" y="5600700"/>
          <p14:tracePt t="23903" x="4629150" y="5575300"/>
          <p14:tracePt t="23921" x="4641850" y="5562600"/>
          <p14:tracePt t="23936" x="4654550" y="5549900"/>
          <p14:tracePt t="23970" x="4654550" y="5543550"/>
          <p14:tracePt t="23999" x="4654550" y="5537200"/>
          <p14:tracePt t="24008" x="4660900" y="5530850"/>
          <p14:tracePt t="24019" x="4667250" y="5518150"/>
          <p14:tracePt t="24036" x="4679950" y="5505450"/>
          <p14:tracePt t="24053" x="4718050" y="5461000"/>
          <p14:tracePt t="24069" x="4749800" y="5435600"/>
          <p14:tracePt t="24086" x="4775200" y="5410200"/>
          <p14:tracePt t="24103" x="4800600" y="5372100"/>
          <p14:tracePt t="24119" x="4832350" y="5346700"/>
          <p14:tracePt t="24136" x="4857750" y="5308600"/>
          <p14:tracePt t="24153" x="4895850" y="5276850"/>
          <p14:tracePt t="24170" x="4921250" y="5238750"/>
          <p14:tracePt t="24186" x="4959350" y="5175250"/>
          <p14:tracePt t="24203" x="4978400" y="5124450"/>
          <p14:tracePt t="24219" x="5003800" y="5067300"/>
          <p14:tracePt t="24236" x="5022850" y="5003800"/>
          <p14:tracePt t="24253" x="5048250" y="4959350"/>
          <p14:tracePt t="24269" x="5067300" y="4914900"/>
          <p14:tracePt t="24286" x="5086350" y="4883150"/>
          <p14:tracePt t="24303" x="5118100" y="4819650"/>
          <p14:tracePt t="24319" x="5137150" y="4794250"/>
          <p14:tracePt t="24336" x="5149850" y="4768850"/>
          <p14:tracePt t="24353" x="5162550" y="4743450"/>
          <p14:tracePt t="24370" x="5175250" y="4711700"/>
          <p14:tracePt t="24386" x="5181600" y="4692650"/>
          <p14:tracePt t="24403" x="5194300" y="4660900"/>
          <p14:tracePt t="24419" x="5200650" y="4635500"/>
          <p14:tracePt t="24436" x="5207000" y="4616450"/>
          <p14:tracePt t="24453" x="5213350" y="4597400"/>
          <p14:tracePt t="24469" x="5219700" y="4578350"/>
          <p14:tracePt t="24486" x="5232400" y="4552950"/>
          <p14:tracePt t="24503" x="5245100" y="4527550"/>
          <p14:tracePt t="24519" x="5264150" y="4495800"/>
          <p14:tracePt t="24536" x="5295900" y="4432300"/>
          <p14:tracePt t="24552" x="5346700" y="4305300"/>
          <p14:tracePt t="24569" x="5378450" y="4229100"/>
          <p14:tracePt t="24586" x="5410200" y="4184650"/>
          <p14:tracePt t="24602" x="5435600" y="4152900"/>
          <p14:tracePt t="24619" x="5448300" y="4127500"/>
          <p14:tracePt t="24636" x="5461000" y="4114800"/>
          <p14:tracePt t="24687" x="5467350" y="4114800"/>
          <p14:tracePt t="24693" x="5473700" y="4121150"/>
          <p14:tracePt t="24702" x="5486400" y="4127500"/>
          <p14:tracePt t="24719" x="5505450" y="4152900"/>
          <p14:tracePt t="24736" x="5524500" y="4178300"/>
          <p14:tracePt t="24752" x="5543550" y="4203700"/>
          <p14:tracePt t="24769" x="5575300" y="4248150"/>
          <p14:tracePt t="24786" x="5600700" y="4298950"/>
          <p14:tracePt t="24802" x="5607050" y="4330700"/>
          <p14:tracePt t="24819" x="5619750" y="4400550"/>
          <p14:tracePt t="24836" x="5632450" y="4483100"/>
          <p14:tracePt t="24852" x="5638800" y="4584700"/>
          <p14:tracePt t="24869" x="5664200" y="4692650"/>
          <p14:tracePt t="24886" x="5702300" y="4813300"/>
          <p14:tracePt t="24902" x="5759450" y="4965700"/>
          <p14:tracePt t="24919" x="5791200" y="5054600"/>
          <p14:tracePt t="24935" x="5880100" y="5156200"/>
          <p14:tracePt t="24952" x="5981700" y="5257800"/>
          <p14:tracePt t="24969" x="6108700" y="5321300"/>
          <p14:tracePt t="24986" x="6273800" y="5416550"/>
          <p14:tracePt t="25002" x="6546850" y="5524500"/>
          <p14:tracePt t="25019" x="6781800" y="5568950"/>
          <p14:tracePt t="25035" x="7035800" y="5613400"/>
          <p14:tracePt t="25052" x="7277100" y="5632450"/>
          <p14:tracePt t="25069" x="7518400" y="5645150"/>
          <p14:tracePt t="25085" x="7747000" y="5632450"/>
          <p14:tracePt t="25102" x="8001000" y="5600700"/>
          <p14:tracePt t="25105" x="8128000" y="5575300"/>
          <p14:tracePt t="25118" x="8255000" y="5556250"/>
          <p14:tracePt t="25135" x="8591550" y="5492750"/>
          <p14:tracePt t="25153" x="8750300" y="5454650"/>
          <p14:tracePt t="25168" x="8896350" y="5416550"/>
          <p14:tracePt t="25185" x="9029700" y="5378450"/>
          <p14:tracePt t="25202" x="9137650" y="5340350"/>
          <p14:tracePt t="25218" x="9201150" y="5308600"/>
          <p14:tracePt t="25235" x="9226550" y="5283200"/>
          <p14:tracePt t="25252" x="9251950" y="5257800"/>
          <p14:tracePt t="25268" x="9283700" y="5245100"/>
          <p14:tracePt t="25285" x="9302750" y="5238750"/>
          <p14:tracePt t="25302" x="9315450" y="5232400"/>
          <p14:tracePt t="25318" x="9334500" y="5226050"/>
          <p14:tracePt t="25335" x="9366250" y="5207000"/>
          <p14:tracePt t="25352" x="9423400" y="5187950"/>
          <p14:tracePt t="25368" x="9537700" y="5156200"/>
          <p14:tracePt t="25385" x="9594850" y="5149850"/>
          <p14:tracePt t="25402" x="9645650" y="5143500"/>
          <p14:tracePt t="25418" x="9671050" y="5143500"/>
          <p14:tracePt t="25435" x="9677400" y="5137150"/>
          <p14:tracePt t="25501" x="9677400" y="5130800"/>
          <p14:tracePt t="25576" x="9677400" y="5124450"/>
          <p14:tracePt t="25715" x="9677400" y="5118100"/>
          <p14:tracePt t="25781" x="9677400" y="5111750"/>
          <p14:tracePt t="25790" x="9677400" y="5105400"/>
          <p14:tracePt t="25802" x="9677400" y="5099050"/>
          <p14:tracePt t="26020" x="9677400" y="5092700"/>
          <p14:tracePt t="26093" x="9677400" y="5086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161306" cy="557226"/>
          </a:xfrm>
        </p:spPr>
        <p:txBody>
          <a:bodyPr>
            <a:normAutofit/>
          </a:bodyPr>
          <a:lstStyle/>
          <a:p>
            <a:r>
              <a:rPr lang="es-AR" sz="2800" dirty="0" err="1" smtClean="0"/>
              <a:t>Mantecol</a:t>
            </a:r>
            <a:r>
              <a:rPr lang="es-AR" sz="2800" dirty="0" smtClean="0"/>
              <a:t> de 253 gr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80194" y="264038"/>
            <a:ext cx="5651968" cy="75359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048585" y="1653872"/>
            <a:ext cx="242514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/>
              <a:t>Si lo corto en 16 pedacitos, cada uno va a medir 3,5 x 2 cm.</a:t>
            </a:r>
          </a:p>
          <a:p>
            <a:pPr algn="ctr"/>
            <a:r>
              <a:rPr lang="es-AR" dirty="0" smtClean="0"/>
              <a:t>(son más pequeños que el turrón)</a:t>
            </a:r>
          </a:p>
          <a:p>
            <a:pPr algn="ctr"/>
            <a:endParaRPr lang="es-AR" sz="2400" dirty="0" smtClean="0"/>
          </a:p>
          <a:p>
            <a:pPr algn="ctr"/>
            <a:r>
              <a:rPr lang="es-AR" sz="2400" dirty="0" smtClean="0"/>
              <a:t>PESA 15 gr y tiene </a:t>
            </a:r>
            <a:r>
              <a:rPr lang="es-AR" sz="2400" b="1" dirty="0" smtClean="0"/>
              <a:t>6,5 o 7 de HC</a:t>
            </a:r>
            <a:endParaRPr lang="en-US" sz="2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1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2"/>
    </mc:Choice>
    <mc:Fallback>
      <p:transition spd="slow" advTm="4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42" x="9671050" y="5086350"/>
          <p14:tracePt t="3753" x="9664700" y="5086350"/>
          <p14:tracePt t="3805" x="9658350" y="5086350"/>
          <p14:tracePt t="3868" x="9632950" y="5073650"/>
          <p14:tracePt t="3875" x="9601200" y="5060950"/>
          <p14:tracePt t="3882" x="9531350" y="5022850"/>
          <p14:tracePt t="3892" x="9461500" y="4978400"/>
          <p14:tracePt t="3909" x="9277350" y="4876800"/>
          <p14:tracePt t="3926" x="9017000" y="4749800"/>
          <p14:tracePt t="3942" x="8743950" y="4673600"/>
          <p14:tracePt t="3959" x="8489950" y="4629150"/>
          <p14:tracePt t="3975" x="8108950" y="4635500"/>
          <p14:tracePt t="3992" x="7848600" y="4699000"/>
          <p14:tracePt t="4008" x="7594600" y="4743450"/>
          <p14:tracePt t="4025" x="7340600" y="4749800"/>
          <p14:tracePt t="4043" x="6959600" y="4718050"/>
          <p14:tracePt t="4058" x="6845300" y="4692650"/>
          <p14:tracePt t="4075" x="6540500" y="4546600"/>
          <p14:tracePt t="4092" x="6362700" y="4425950"/>
          <p14:tracePt t="4108" x="6159500" y="4292600"/>
          <p14:tracePt t="4125" x="5886450" y="4140200"/>
          <p14:tracePt t="4142" x="5594350" y="3994150"/>
          <p14:tracePt t="4158" x="5302250" y="3848100"/>
          <p14:tracePt t="4175" x="5029200" y="3708400"/>
          <p14:tracePt t="4192" x="4749800" y="3562350"/>
          <p14:tracePt t="4208" x="4603750" y="3492500"/>
          <p14:tracePt t="4225" x="4445000" y="3454400"/>
          <p14:tracePt t="4242" x="4286250" y="3422650"/>
          <p14:tracePt t="4258" x="4133850" y="3422650"/>
          <p14:tracePt t="4275" x="3975100" y="3448050"/>
          <p14:tracePt t="4292" x="3816350" y="3486150"/>
          <p14:tracePt t="4309" x="3676650" y="3517900"/>
          <p14:tracePt t="4325" x="3524250" y="3543300"/>
          <p14:tracePt t="4342" x="3486150" y="3562350"/>
          <p14:tracePt t="4358" x="3448050" y="3581400"/>
          <p14:tracePt t="4375" x="3403600" y="3613150"/>
          <p14:tracePt t="4392" x="3333750" y="3638550"/>
          <p14:tracePt t="4408" x="3225800" y="3663950"/>
          <p14:tracePt t="4426" x="3143250" y="3689350"/>
          <p14:tracePt t="4441" x="3048000" y="3714750"/>
          <p14:tracePt t="4458" x="3022600" y="3721100"/>
          <p14:tracePt t="4475" x="2997200" y="3727450"/>
          <p14:tracePt t="4491" x="2971800" y="3727450"/>
          <p14:tracePt t="4508" x="2952750" y="3727450"/>
          <p14:tracePt t="4525" x="2933700" y="3727450"/>
          <p14:tracePt t="4541" x="2914650" y="3727450"/>
          <p14:tracePt t="4558" x="2876550" y="3708400"/>
          <p14:tracePt t="4575" x="2851150" y="3695700"/>
          <p14:tracePt t="4591" x="2819400" y="3676650"/>
          <p14:tracePt t="4608" x="2781300" y="3657600"/>
          <p14:tracePt t="4625" x="2755900" y="3638550"/>
          <p14:tracePt t="4641" x="2730500" y="3619500"/>
          <p14:tracePt t="4658" x="2705100" y="3594100"/>
          <p14:tracePt t="4675" x="2686050" y="3587750"/>
          <p14:tracePt t="4691" x="2673350" y="3575050"/>
          <p14:tracePt t="4874" x="2673350" y="3568700"/>
          <p14:tracePt t="4886" x="2686050" y="3556000"/>
          <p14:tracePt t="4896" x="2692400" y="3549650"/>
          <p14:tracePt t="4913" x="2717800" y="3524250"/>
          <p14:tracePt t="4930" x="2724150" y="3517900"/>
          <p14:tracePt t="5048" x="2724150" y="3511550"/>
          <p14:tracePt t="5195" x="2730500" y="3511550"/>
          <p14:tracePt t="5204" x="2730500" y="3505200"/>
          <p14:tracePt t="5219" x="2743200" y="3498850"/>
          <p14:tracePt t="5236" x="2762250" y="3486150"/>
          <p14:tracePt t="5251" x="2781300" y="3473450"/>
          <p14:tracePt t="5268" x="2781300" y="3467100"/>
          <p14:tracePt t="5331" x="2781300" y="3460750"/>
          <p14:tracePt t="5528" x="2787650" y="3460750"/>
          <p14:tracePt t="5549" x="2794000" y="3460750"/>
          <p14:tracePt t="5555" x="2800350" y="3460750"/>
          <p14:tracePt t="5566" x="2806700" y="3460750"/>
          <p14:tracePt t="5583" x="2825750" y="3467100"/>
          <p14:tracePt t="5601" x="2832100" y="3473450"/>
          <p14:tracePt t="5616" x="2844800" y="3473450"/>
          <p14:tracePt t="5633" x="2863850" y="3473450"/>
          <p14:tracePt t="5635" x="2876550" y="3473450"/>
          <p14:tracePt t="5652" x="2889250" y="3473450"/>
          <p14:tracePt t="5666" x="2901950" y="3473450"/>
          <p14:tracePt t="5683" x="2940050" y="3473450"/>
          <p14:tracePt t="5699" x="2952750" y="3473450"/>
          <p14:tracePt t="5716" x="2971800" y="3473450"/>
          <p14:tracePt t="5733" x="2997200" y="3473450"/>
          <p14:tracePt t="5749" x="3022600" y="3473450"/>
          <p14:tracePt t="5766" x="3048000" y="3473450"/>
          <p14:tracePt t="5783" x="3067050" y="3467100"/>
          <p14:tracePt t="5800" x="3086100" y="3460750"/>
          <p14:tracePt t="5816" x="3111500" y="3454400"/>
          <p14:tracePt t="5833" x="3124200" y="3454400"/>
          <p14:tracePt t="5849" x="3143250" y="3448050"/>
          <p14:tracePt t="5866" x="3149600" y="3448050"/>
          <p14:tracePt t="5883" x="3168650" y="3448050"/>
          <p14:tracePt t="5900" x="3181350" y="3448050"/>
          <p14:tracePt t="5916" x="3187700" y="3448050"/>
          <p14:tracePt t="5933" x="3200400" y="3448050"/>
          <p14:tracePt t="5966" x="3213100" y="3448050"/>
          <p14:tracePt t="5983" x="3219450" y="3448050"/>
          <p14:tracePt t="6016" x="3225800" y="3448050"/>
          <p14:tracePt t="6035" x="3232150" y="3448050"/>
          <p14:tracePt t="6068" x="3238500" y="3448050"/>
          <p14:tracePt t="6071" x="3244850" y="3448050"/>
          <p14:tracePt t="6088" x="3251200" y="3448050"/>
          <p14:tracePt t="6108" x="3257550" y="3448050"/>
          <p14:tracePt t="6232" x="3263900" y="3448050"/>
          <p14:tracePt t="6506" x="3263900" y="3441700"/>
          <p14:tracePt t="6528" x="3257550" y="3435350"/>
          <p14:tracePt t="6536" x="3251200" y="3435350"/>
          <p14:tracePt t="6544" x="3238500" y="3429000"/>
          <p14:tracePt t="6561" x="3213100" y="3409950"/>
          <p14:tracePt t="6578" x="3168650" y="3378200"/>
          <p14:tracePt t="6594" x="3092450" y="3346450"/>
          <p14:tracePt t="6611" x="3035300" y="3314700"/>
          <p14:tracePt t="6627" x="2978150" y="3282950"/>
          <p14:tracePt t="6630" x="2959100" y="3276600"/>
          <p14:tracePt t="6645" x="2940050" y="3263900"/>
          <p14:tracePt t="6661" x="2857500" y="3219450"/>
          <p14:tracePt t="6677" x="2794000" y="3187700"/>
          <p14:tracePt t="6694" x="2736850" y="3155950"/>
          <p14:tracePt t="6711" x="2641600" y="3105150"/>
          <p14:tracePt t="6727" x="2533650" y="3028950"/>
          <p14:tracePt t="6744" x="2438400" y="2971800"/>
          <p14:tracePt t="6761" x="2317750" y="2889250"/>
          <p14:tracePt t="6777" x="2152650" y="2794000"/>
          <p14:tracePt t="6794" x="2038350" y="2717800"/>
          <p14:tracePt t="6811" x="1917700" y="2628900"/>
          <p14:tracePt t="6827" x="1841500" y="2559050"/>
          <p14:tracePt t="6844" x="1797050" y="2520950"/>
          <p14:tracePt t="6861" x="1758950" y="2495550"/>
          <p14:tracePt t="6877" x="1714500" y="2451100"/>
          <p14:tracePt t="6894" x="1689100" y="2438400"/>
          <p14:tracePt t="6911" x="1663700" y="2432050"/>
          <p14:tracePt t="6927" x="1638300" y="2432050"/>
          <p14:tracePt t="6944" x="1606550" y="2432050"/>
          <p14:tracePt t="6961" x="1562100" y="2432050"/>
          <p14:tracePt t="6978" x="1504950" y="2425700"/>
          <p14:tracePt t="6994" x="1447800" y="2419350"/>
          <p14:tracePt t="7011" x="1403350" y="2406650"/>
          <p14:tracePt t="7027" x="1371600" y="2393950"/>
          <p14:tracePt t="7044" x="1358900" y="2393950"/>
          <p14:tracePt t="7061" x="1339850" y="2387600"/>
          <p14:tracePt t="7077" x="1320800" y="2387600"/>
          <p14:tracePt t="7094" x="1314450" y="2387600"/>
          <p14:tracePt t="7111" x="1301750" y="2387600"/>
          <p14:tracePt t="7127" x="1270000" y="2387600"/>
          <p14:tracePt t="7144" x="1257300" y="2387600"/>
          <p14:tracePt t="7160" x="1231900" y="2387600"/>
          <p14:tracePt t="7177" x="1206500" y="2393950"/>
          <p14:tracePt t="7194" x="1181100" y="2393950"/>
          <p14:tracePt t="7210" x="1155700" y="2393950"/>
          <p14:tracePt t="7227" x="1136650" y="2393950"/>
          <p14:tracePt t="7244" x="1104900" y="2393950"/>
          <p14:tracePt t="7260" x="1092200" y="2393950"/>
          <p14:tracePt t="7277" x="1085850" y="2393950"/>
          <p14:tracePt t="7645" x="1092200" y="2393950"/>
          <p14:tracePt t="7690" x="1098550" y="2393950"/>
          <p14:tracePt t="7769" x="1098550" y="2400300"/>
          <p14:tracePt t="8273" x="1098550" y="2393950"/>
          <p14:tracePt t="8507" x="1098550" y="2400300"/>
          <p14:tracePt t="8515" x="1098550" y="2406650"/>
          <p14:tracePt t="8523" x="1098550" y="2419350"/>
          <p14:tracePt t="8531" x="1098550" y="2425700"/>
          <p14:tracePt t="8545" x="1098550" y="2444750"/>
          <p14:tracePt t="8561" x="1098550" y="2457450"/>
          <p14:tracePt t="8578" x="1098550" y="2476500"/>
          <p14:tracePt t="8594" x="1098550" y="2495550"/>
          <p14:tracePt t="8612" x="1098550" y="2508250"/>
          <p14:tracePt t="8628" x="1098550" y="2520950"/>
          <p14:tracePt t="8645" x="1098550" y="2540000"/>
          <p14:tracePt t="8661" x="1098550" y="2546350"/>
          <p14:tracePt t="8678" x="1098550" y="2552700"/>
          <p14:tracePt t="8729" x="1092200" y="2559050"/>
          <p14:tracePt t="8930" x="1085850" y="2565400"/>
          <p14:tracePt t="8938" x="1085850" y="2571750"/>
          <p14:tracePt t="8948" x="1079500" y="2571750"/>
          <p14:tracePt t="8966" x="1073150" y="2578100"/>
          <p14:tracePt t="8982" x="1060450" y="2590800"/>
          <p14:tracePt t="8999" x="1041400" y="2603500"/>
          <p14:tracePt t="9015" x="1016000" y="2628900"/>
          <p14:tracePt t="9032" x="1003300" y="2635250"/>
          <p14:tracePt t="9048" x="977900" y="2647950"/>
          <p14:tracePt t="9065" x="952500" y="2654300"/>
          <p14:tracePt t="9082" x="927100" y="2667000"/>
          <p14:tracePt t="9098" x="914400" y="2667000"/>
          <p14:tracePt t="9116" x="901700" y="2667000"/>
          <p14:tracePt t="9168" x="895350" y="2667000"/>
          <p14:tracePt t="9318" x="895350" y="2673350"/>
          <p14:tracePt t="9788" x="895350" y="2679700"/>
          <p14:tracePt t="9890" x="895350" y="2686050"/>
          <p14:tracePt t="9913" x="901700" y="2692400"/>
          <p14:tracePt t="9926" x="908050" y="2692400"/>
          <p14:tracePt t="9935" x="914400" y="2692400"/>
          <p14:tracePt t="9942" x="920750" y="2698750"/>
          <p14:tracePt t="9959" x="927100" y="2698750"/>
          <p14:tracePt t="9976" x="946150" y="2705100"/>
          <p14:tracePt t="9993" x="965200" y="2711450"/>
          <p14:tracePt t="10010" x="1003300" y="2730500"/>
          <p14:tracePt t="10026" x="1035050" y="2736850"/>
          <p14:tracePt t="10042" x="1060450" y="2743200"/>
          <p14:tracePt t="10059" x="1085850" y="2749550"/>
          <p14:tracePt t="10076" x="1111250" y="2749550"/>
          <p14:tracePt t="10093" x="1149350" y="2749550"/>
          <p14:tracePt t="10109" x="1174750" y="2749550"/>
          <p14:tracePt t="10126" x="1193800" y="2749550"/>
          <p14:tracePt t="10142" x="1219200" y="2749550"/>
          <p14:tracePt t="10159" x="1244600" y="2762250"/>
          <p14:tracePt t="10176" x="1270000" y="2774950"/>
          <p14:tracePt t="10192" x="1320800" y="2787650"/>
          <p14:tracePt t="10209" x="1397000" y="2813050"/>
          <p14:tracePt t="10226" x="1562100" y="2863850"/>
          <p14:tracePt t="10242" x="1631950" y="2882900"/>
          <p14:tracePt t="10259" x="1663700" y="2908300"/>
          <p14:tracePt t="10276" x="1689100" y="2927350"/>
          <p14:tracePt t="10292" x="1708150" y="2940050"/>
          <p14:tracePt t="10309" x="1727200" y="2952750"/>
          <p14:tracePt t="10325" x="1752600" y="2959100"/>
          <p14:tracePt t="10342" x="1778000" y="2965450"/>
          <p14:tracePt t="10359" x="1809750" y="2978150"/>
          <p14:tracePt t="10375" x="1860550" y="2997200"/>
          <p14:tracePt t="10392" x="1885950" y="3016250"/>
          <p14:tracePt t="10409" x="1911350" y="3041650"/>
          <p14:tracePt t="10426" x="1924050" y="3054350"/>
          <p14:tracePt t="10442" x="1930400" y="3060700"/>
          <p14:tracePt t="10459" x="1936750" y="3060700"/>
          <p14:tracePt t="10506" x="1943100" y="3067050"/>
          <p14:tracePt t="10513" x="1949450" y="3073400"/>
          <p14:tracePt t="10526" x="1949450" y="3079750"/>
          <p14:tracePt t="10542" x="1968500" y="3092450"/>
          <p14:tracePt t="10559" x="1981200" y="3105150"/>
          <p14:tracePt t="10576" x="2000250" y="3130550"/>
          <p14:tracePt t="10592" x="2032000" y="3175000"/>
          <p14:tracePt t="10608" x="2057400" y="3219450"/>
          <p14:tracePt t="10625" x="2095500" y="3263900"/>
          <p14:tracePt t="10642" x="2146300" y="3340100"/>
          <p14:tracePt t="10658" x="2203450" y="3429000"/>
          <p14:tracePt t="10675" x="2254250" y="3517900"/>
          <p14:tracePt t="10692" x="2311400" y="3619500"/>
          <p14:tracePt t="10709" x="2374900" y="3721100"/>
          <p14:tracePt t="10725" x="2520950" y="3917950"/>
          <p14:tracePt t="10742" x="2628900" y="4032250"/>
          <p14:tracePt t="10758" x="2730500" y="4152900"/>
          <p14:tracePt t="10775" x="2800350" y="4222750"/>
          <p14:tracePt t="10792" x="2863850" y="4286250"/>
          <p14:tracePt t="10810" x="2984500" y="4349750"/>
          <p14:tracePt t="10826" x="3028950" y="4368800"/>
          <p14:tracePt t="10843" x="3155950" y="4419600"/>
          <p14:tracePt t="10859" x="3276600" y="4419600"/>
          <p14:tracePt t="10875" x="3429000" y="4413250"/>
          <p14:tracePt t="10892" x="3657600" y="4394200"/>
          <p14:tracePt t="10908" x="3898900" y="4394200"/>
          <p14:tracePt t="10925" x="4152900" y="4368800"/>
          <p14:tracePt t="10942" x="4533900" y="4318000"/>
          <p14:tracePt t="10958" x="4787900" y="4273550"/>
          <p14:tracePt t="10975" x="5060950" y="4222750"/>
          <p14:tracePt t="10992" x="5334000" y="4133850"/>
          <p14:tracePt t="11009" x="5632450" y="4070350"/>
          <p14:tracePt t="11025" x="5886450" y="4032250"/>
          <p14:tracePt t="11041" x="6127750" y="3975100"/>
          <p14:tracePt t="11058" x="6299200" y="3937000"/>
          <p14:tracePt t="11075" x="6445250" y="3898900"/>
          <p14:tracePt t="11091" x="6648450" y="3803650"/>
          <p14:tracePt t="11108" x="6762750" y="3746500"/>
          <p14:tracePt t="11125" x="6877050" y="3676650"/>
          <p14:tracePt t="11141" x="6959600" y="3644900"/>
          <p14:tracePt t="11158" x="7035800" y="3613150"/>
          <p14:tracePt t="11175" x="7112000" y="3568700"/>
          <p14:tracePt t="11191" x="7232650" y="3517900"/>
          <p14:tracePt t="11208" x="7321550" y="3435350"/>
          <p14:tracePt t="11225" x="7410450" y="3384550"/>
          <p14:tracePt t="11241" x="7493000" y="3333750"/>
          <p14:tracePt t="11258" x="7581900" y="3270250"/>
          <p14:tracePt t="11275" x="7639050" y="3206750"/>
          <p14:tracePt t="11291" x="7689850" y="3168650"/>
          <p14:tracePt t="11309" x="7766050" y="3117850"/>
          <p14:tracePt t="11325" x="7816850" y="3079750"/>
          <p14:tracePt t="11341" x="7874000" y="3054350"/>
          <p14:tracePt t="11358" x="7950200" y="3009900"/>
          <p14:tracePt t="11375" x="8045450" y="2965450"/>
          <p14:tracePt t="11391" x="8159750" y="2921000"/>
          <p14:tracePt t="11408" x="8274050" y="2851150"/>
          <p14:tracePt t="11425" x="8388350" y="2787650"/>
          <p14:tracePt t="11441" x="8578850" y="2667000"/>
          <p14:tracePt t="11458" x="8731250" y="2609850"/>
          <p14:tracePt t="11475" x="8877300" y="2527300"/>
          <p14:tracePt t="11491" x="8991600" y="2470150"/>
          <p14:tracePt t="11509" x="9099550" y="2425700"/>
          <p14:tracePt t="11525" x="9213850" y="2387600"/>
          <p14:tracePt t="11541" x="9366250" y="2336800"/>
          <p14:tracePt t="11558" x="9448800" y="2311400"/>
          <p14:tracePt t="11574" x="9493250" y="2305050"/>
          <p14:tracePt t="11591" x="9525000" y="2298700"/>
          <p14:tracePt t="11608" x="9550400" y="2292350"/>
          <p14:tracePt t="11625" x="9588500" y="2279650"/>
          <p14:tracePt t="11641" x="9626600" y="2260600"/>
          <p14:tracePt t="11646" x="9639300" y="2254250"/>
          <p14:tracePt t="11658" x="9658350" y="2247900"/>
          <p14:tracePt t="11674" x="9696450" y="2241550"/>
          <p14:tracePt t="11691" x="9721850" y="2241550"/>
          <p14:tracePt t="11708" x="9747250" y="2235200"/>
          <p14:tracePt t="11724" x="9772650" y="2228850"/>
          <p14:tracePt t="11741" x="9798050" y="2216150"/>
          <p14:tracePt t="11757" x="9823450" y="2209800"/>
          <p14:tracePt t="11774" x="9848850" y="2203450"/>
          <p14:tracePt t="11791" x="9874250" y="2197100"/>
          <p14:tracePt t="11808" x="9899650" y="2190750"/>
          <p14:tracePt t="11825" x="9912350" y="2190750"/>
          <p14:tracePt t="11841" x="9925050" y="2190750"/>
          <p14:tracePt t="11858" x="9937750" y="2184400"/>
          <p14:tracePt t="11874" x="9937750" y="2178050"/>
          <p14:tracePt t="11892" x="9937750" y="2171700"/>
          <p14:tracePt t="11908" x="9950450" y="2152650"/>
          <p14:tracePt t="11925" x="9950450" y="2139950"/>
          <p14:tracePt t="11941" x="9950450" y="2133600"/>
          <p14:tracePt t="11958" x="9950450" y="2120900"/>
          <p14:tracePt t="11974" x="9950450" y="2114550"/>
          <p14:tracePt t="11991" x="9950450" y="2108200"/>
          <p14:tracePt t="12007" x="9950450" y="2101850"/>
          <p14:tracePt t="12073" x="9950450" y="2095500"/>
          <p14:tracePt t="12151" x="9956800" y="2095500"/>
          <p14:tracePt t="12158" x="9988550" y="2070100"/>
          <p14:tracePt t="12167" x="10033000" y="2032000"/>
          <p14:tracePt t="12175" x="10083800" y="1993900"/>
          <p14:tracePt t="12191" x="10198100" y="1911350"/>
          <p14:tracePt t="12207" x="10306050" y="1860550"/>
          <p14:tracePt t="12224" x="10407650" y="1828800"/>
          <p14:tracePt t="12240" x="10502900" y="1790700"/>
          <p14:tracePt t="12257" x="10572750" y="1746250"/>
          <p14:tracePt t="12274" x="10598150" y="1739900"/>
          <p14:tracePt t="12291" x="10617200" y="1733550"/>
          <p14:tracePt t="12307" x="10655300" y="1727200"/>
          <p14:tracePt t="12324" x="10693400" y="1720850"/>
          <p14:tracePt t="12341" x="10737850" y="1708150"/>
          <p14:tracePt t="12357" x="10775950" y="1701800"/>
          <p14:tracePt t="12374" x="10814050" y="1695450"/>
          <p14:tracePt t="12391" x="10833100" y="1695450"/>
          <p14:tracePt t="12407" x="10858500" y="1695450"/>
          <p14:tracePt t="12424" x="10871200" y="1701800"/>
          <p14:tracePt t="12440" x="10890250" y="1720850"/>
          <p14:tracePt t="12457" x="10909300" y="1733550"/>
          <p14:tracePt t="12474" x="10922000" y="1746250"/>
          <p14:tracePt t="12491" x="10953750" y="1784350"/>
          <p14:tracePt t="12507" x="10979150" y="1816100"/>
          <p14:tracePt t="12524" x="10991850" y="1828800"/>
          <p14:tracePt t="12540" x="10998200" y="1847850"/>
          <p14:tracePt t="12557" x="11010900" y="1866900"/>
          <p14:tracePt t="12574" x="11023600" y="1879600"/>
          <p14:tracePt t="12590" x="11029950" y="1885950"/>
          <p14:tracePt t="12607" x="11036300" y="1892300"/>
          <p14:tracePt t="12624" x="11042650" y="1898650"/>
          <p14:tracePt t="12641" x="11042650" y="1905000"/>
          <p14:tracePt t="12657" x="11055350" y="1911350"/>
          <p14:tracePt t="12674" x="11061700" y="1911350"/>
          <p14:tracePt t="12690" x="11074400" y="1917700"/>
          <p14:tracePt t="12707" x="11080750" y="1917700"/>
          <p14:tracePt t="12724" x="11080750" y="1924050"/>
          <p14:tracePt t="12741" x="11087100" y="1930400"/>
          <p14:tracePt t="12757" x="11093450" y="1936750"/>
          <p14:tracePt t="12774" x="11099800" y="1943100"/>
          <p14:tracePt t="12807" x="11099800" y="1949450"/>
          <p14:tracePt t="12905" x="11099800" y="1943100"/>
          <p14:tracePt t="12969" x="11099800" y="1936750"/>
          <p14:tracePt t="13026" x="11099800" y="1930400"/>
          <p14:tracePt t="13118" x="11093450" y="1930400"/>
          <p14:tracePt t="13126" x="11080750" y="1943100"/>
          <p14:tracePt t="13135" x="11068050" y="1949450"/>
          <p14:tracePt t="13142" x="11055350" y="1968500"/>
          <p14:tracePt t="13157" x="11029950" y="1981200"/>
          <p14:tracePt t="13174" x="10991850" y="1993900"/>
          <p14:tracePt t="13190" x="10934700" y="2025650"/>
          <p14:tracePt t="13207" x="10820400" y="2057400"/>
          <p14:tracePt t="13224" x="10572750" y="2139950"/>
          <p14:tracePt t="13240" x="10337800" y="2216150"/>
          <p14:tracePt t="13256" x="10045700" y="2273300"/>
          <p14:tracePt t="13273" x="9620250" y="2343150"/>
          <p14:tracePt t="13290" x="9283700" y="2387600"/>
          <p14:tracePt t="13307" x="9004300" y="2444750"/>
          <p14:tracePt t="13323" x="8750300" y="2482850"/>
          <p14:tracePt t="13340" x="8324850" y="2578100"/>
          <p14:tracePt t="13356" x="8051800" y="2609850"/>
          <p14:tracePt t="13373" x="7766050" y="2654300"/>
          <p14:tracePt t="13390" x="7480300" y="2686050"/>
          <p14:tracePt t="13406" x="7194550" y="2711450"/>
          <p14:tracePt t="13423" x="6870700" y="2717800"/>
          <p14:tracePt t="13440" x="6496050" y="2724150"/>
          <p14:tracePt t="13456" x="6089650" y="2762250"/>
          <p14:tracePt t="13473" x="5753100" y="2800350"/>
          <p14:tracePt t="13490" x="5302250" y="2832100"/>
          <p14:tracePt t="13506" x="4921250" y="2813050"/>
          <p14:tracePt t="13523" x="4584700" y="2774950"/>
          <p14:tracePt t="13540" x="4292600" y="2755900"/>
          <p14:tracePt t="13556" x="4038600" y="2730500"/>
          <p14:tracePt t="13573" x="3784600" y="2724150"/>
          <p14:tracePt t="13589" x="3467100" y="2717800"/>
          <p14:tracePt t="13606" x="3289300" y="2724150"/>
          <p14:tracePt t="13623" x="3117850" y="2743200"/>
          <p14:tracePt t="13640" x="2965450" y="2743200"/>
          <p14:tracePt t="13656" x="2813050" y="2755900"/>
          <p14:tracePt t="13673" x="2647950" y="2749550"/>
          <p14:tracePt t="13689" x="2451100" y="2724150"/>
          <p14:tracePt t="13706" x="2184400" y="2692400"/>
          <p14:tracePt t="13723" x="1974850" y="2647950"/>
          <p14:tracePt t="13739" x="1746250" y="2609850"/>
          <p14:tracePt t="13756" x="1536700" y="2578100"/>
          <p14:tracePt t="13773" x="1371600" y="2540000"/>
          <p14:tracePt t="13789" x="1225550" y="2495550"/>
          <p14:tracePt t="13806" x="1085850" y="2457450"/>
          <p14:tracePt t="13823" x="984250" y="2444750"/>
          <p14:tracePt t="13839" x="895350" y="2406650"/>
          <p14:tracePt t="13856" x="869950" y="2400300"/>
          <p14:tracePt t="13873" x="844550" y="2400300"/>
          <p14:tracePt t="13889" x="812800" y="2393950"/>
          <p14:tracePt t="13906" x="781050" y="2387600"/>
          <p14:tracePt t="13924" x="692150" y="2374900"/>
          <p14:tracePt t="13939" x="628650" y="2368550"/>
          <p14:tracePt t="13957" x="603250" y="2362200"/>
          <p14:tracePt t="13973" x="596900" y="2362200"/>
          <p14:tracePt t="14010" x="596900" y="2355850"/>
          <p14:tracePt t="14051" x="596900" y="2349500"/>
          <p14:tracePt t="14058" x="609600" y="2336800"/>
          <p14:tracePt t="14064" x="628650" y="2317750"/>
          <p14:tracePt t="14072" x="660400" y="2305050"/>
          <p14:tracePt t="14089" x="736600" y="2260600"/>
          <p14:tracePt t="14106" x="857250" y="2228850"/>
          <p14:tracePt t="14122" x="1047750" y="2203450"/>
          <p14:tracePt t="14139" x="1422400" y="2203450"/>
          <p14:tracePt t="14141" x="1670050" y="2228850"/>
          <p14:tracePt t="14156" x="1911350" y="2260600"/>
          <p14:tracePt t="14174" x="2343150" y="2286000"/>
          <p14:tracePt t="14190" x="2749550" y="2324100"/>
          <p14:tracePt t="14206" x="3232150" y="2387600"/>
          <p14:tracePt t="14223" x="3486150" y="2419350"/>
          <p14:tracePt t="14239" x="3727450" y="2419350"/>
          <p14:tracePt t="14256" x="3981450" y="2400300"/>
          <p14:tracePt t="14273" x="4235450" y="2381250"/>
          <p14:tracePt t="14289" x="4470400" y="2381250"/>
          <p14:tracePt t="14305" x="4806950" y="2349500"/>
          <p14:tracePt t="14322" x="5010150" y="2330450"/>
          <p14:tracePt t="14339" x="5226050" y="2330450"/>
          <p14:tracePt t="14356" x="5473700" y="2305050"/>
          <p14:tracePt t="14372" x="5721350" y="2266950"/>
          <p14:tracePt t="14389" x="5937250" y="2222500"/>
          <p14:tracePt t="14405" x="6140450" y="2216150"/>
          <p14:tracePt t="14422" x="6343650" y="2203450"/>
          <p14:tracePt t="14439" x="6642100" y="2152650"/>
          <p14:tracePt t="14455" x="6800850" y="2120900"/>
          <p14:tracePt t="14472" x="6959600" y="2082800"/>
          <p14:tracePt t="14489" x="7099300" y="2057400"/>
          <p14:tracePt t="14505" x="7207250" y="2044700"/>
          <p14:tracePt t="14522" x="7264400" y="2044700"/>
          <p14:tracePt t="14541" x="7302500" y="2044700"/>
          <p14:tracePt t="14555" x="7321550" y="2051050"/>
          <p14:tracePt t="14572" x="7334250" y="2051050"/>
          <p14:tracePt t="14589" x="7346950" y="2057400"/>
          <p14:tracePt t="14605" x="7366000" y="2057400"/>
          <p14:tracePt t="14622" x="7404100" y="2063750"/>
          <p14:tracePt t="14639" x="7429500" y="2063750"/>
          <p14:tracePt t="14655" x="7467600" y="2070100"/>
          <p14:tracePt t="14672" x="7493000" y="2082800"/>
          <p14:tracePt t="14689" x="7518400" y="2095500"/>
          <p14:tracePt t="14705" x="7543800" y="2108200"/>
          <p14:tracePt t="14722" x="7556500" y="2108200"/>
          <p14:tracePt t="14738" x="7562850" y="2114550"/>
          <p14:tracePt t="14756" x="7569200" y="2114550"/>
          <p14:tracePt t="14802" x="7569200" y="2108200"/>
          <p14:tracePt t="14929" x="7569200" y="2101850"/>
          <p14:tracePt t="15024" x="7562850" y="2101850"/>
          <p14:tracePt t="15051" x="7562850" y="2095500"/>
          <p14:tracePt t="15063" x="7556500" y="2095500"/>
          <p14:tracePt t="15075" x="7550150" y="2089150"/>
          <p14:tracePt t="15093" x="7543800" y="2089150"/>
          <p14:tracePt t="15105" x="7537450" y="2089150"/>
          <p14:tracePt t="15122" x="7518400" y="2089150"/>
          <p14:tracePt t="15124" x="7512050" y="2089150"/>
          <p14:tracePt t="15138" x="7505700" y="2089150"/>
          <p14:tracePt t="15155" x="7473950" y="2095500"/>
          <p14:tracePt t="15171" x="7435850" y="2114550"/>
          <p14:tracePt t="15188" x="7378700" y="2146300"/>
          <p14:tracePt t="15205" x="7264400" y="2184400"/>
          <p14:tracePt t="15221" x="7156450" y="2222500"/>
          <p14:tracePt t="15238" x="7061200" y="2254250"/>
          <p14:tracePt t="15255" x="6946900" y="2292350"/>
          <p14:tracePt t="15271" x="6781800" y="2355850"/>
          <p14:tracePt t="15288" x="6648450" y="2406650"/>
          <p14:tracePt t="15305" x="6502400" y="2463800"/>
          <p14:tracePt t="15321" x="6369050" y="2501900"/>
          <p14:tracePt t="15338" x="6223000" y="2540000"/>
          <p14:tracePt t="15355" x="6064250" y="2571750"/>
          <p14:tracePt t="15372" x="5854700" y="2609850"/>
          <p14:tracePt t="15388" x="5543550" y="2622550"/>
          <p14:tracePt t="15405" x="5372100" y="2609850"/>
          <p14:tracePt t="15421" x="5276850" y="2584450"/>
          <p14:tracePt t="15438" x="5238750" y="2552700"/>
          <p14:tracePt t="15455" x="5213350" y="2520950"/>
          <p14:tracePt t="15471" x="5194300" y="2495550"/>
          <p14:tracePt t="15488" x="5181600" y="2432050"/>
          <p14:tracePt t="15505" x="5168900" y="2355850"/>
          <p14:tracePt t="15522" x="5168900" y="2222500"/>
          <p14:tracePt t="15538" x="5181600" y="2114550"/>
          <p14:tracePt t="15555" x="5207000" y="2006600"/>
          <p14:tracePt t="15571" x="5238750" y="1911350"/>
          <p14:tracePt t="15588" x="5264150" y="1828800"/>
          <p14:tracePt t="15605" x="5295900" y="1739900"/>
          <p14:tracePt t="15621" x="5346700" y="1587500"/>
          <p14:tracePt t="15638" x="5384800" y="1466850"/>
          <p14:tracePt t="15654" x="5435600" y="1358900"/>
          <p14:tracePt t="15671" x="5467350" y="1270000"/>
          <p14:tracePt t="15688" x="5499100" y="1193800"/>
          <p14:tracePt t="15704" x="5530850" y="1162050"/>
          <p14:tracePt t="15721" x="5556250" y="1117600"/>
          <p14:tracePt t="15737" x="5594350" y="1079500"/>
          <p14:tracePt t="15754" x="5619750" y="1047750"/>
          <p14:tracePt t="15771" x="5638800" y="1022350"/>
          <p14:tracePt t="15788" x="5651500" y="996950"/>
          <p14:tracePt t="15804" x="5664200" y="971550"/>
          <p14:tracePt t="15821" x="5676900" y="952500"/>
          <p14:tracePt t="15838" x="5689600" y="933450"/>
          <p14:tracePt t="15854" x="5695950" y="927100"/>
          <p14:tracePt t="15871" x="5702300" y="927100"/>
          <p14:tracePt t="15887" x="5708650" y="927100"/>
          <p14:tracePt t="15921" x="5727700" y="933450"/>
          <p14:tracePt t="15938" x="5765800" y="971550"/>
          <p14:tracePt t="15954" x="5797550" y="1016000"/>
          <p14:tracePt t="15971" x="5816600" y="1079500"/>
          <p14:tracePt t="15987" x="5822950" y="1155700"/>
          <p14:tracePt t="16004" x="5842000" y="1289050"/>
          <p14:tracePt t="16021" x="5854700" y="1441450"/>
          <p14:tracePt t="16037" x="5854700" y="1670050"/>
          <p14:tracePt t="16054" x="5854700" y="1790700"/>
          <p14:tracePt t="16071" x="5854700" y="1892300"/>
          <p14:tracePt t="16087" x="5842000" y="2000250"/>
          <p14:tracePt t="16104" x="5822950" y="2114550"/>
          <p14:tracePt t="16121" x="5803900" y="2260600"/>
          <p14:tracePt t="16123" x="5784850" y="2349500"/>
          <p14:tracePt t="16138" x="5772150" y="2451100"/>
          <p14:tracePt t="16155" x="5734050" y="2686050"/>
          <p14:tracePt t="16171" x="5683250" y="3054350"/>
          <p14:tracePt t="16187" x="5638800" y="3308350"/>
          <p14:tracePt t="16204" x="5594350" y="3543300"/>
          <p14:tracePt t="16221" x="5562600" y="3797300"/>
          <p14:tracePt t="16237" x="5530850" y="4051300"/>
          <p14:tracePt t="16254" x="5511800" y="4203700"/>
          <p14:tracePt t="16271" x="5505450" y="4286250"/>
          <p14:tracePt t="16287" x="5505450" y="4305300"/>
          <p14:tracePt t="16322" x="5499100" y="4305300"/>
          <p14:tracePt t="16337" x="5492750" y="4305300"/>
          <p14:tracePt t="16354" x="5480050" y="4279900"/>
          <p14:tracePt t="16370" x="5454650" y="4229100"/>
          <p14:tracePt t="16387" x="5397500" y="4076700"/>
          <p14:tracePt t="16404" x="5353050" y="3962400"/>
          <p14:tracePt t="16420" x="5257800" y="3803650"/>
          <p14:tracePt t="16437" x="5137150" y="3625850"/>
          <p14:tracePt t="16454" x="4984750" y="3409950"/>
          <p14:tracePt t="16470" x="4845050" y="3143250"/>
          <p14:tracePt t="16487" x="4705350" y="2876550"/>
          <p14:tracePt t="16504" x="4572000" y="2565400"/>
          <p14:tracePt t="16521" x="4445000" y="2190750"/>
          <p14:tracePt t="16537" x="4406900" y="1993900"/>
          <p14:tracePt t="16554" x="4394200" y="1803400"/>
          <p14:tracePt t="16570" x="4375150" y="1638300"/>
          <p14:tracePt t="16587" x="4356100" y="1492250"/>
          <p14:tracePt t="16604" x="4349750" y="1377950"/>
          <p14:tracePt t="16622" x="4349750" y="1270000"/>
          <p14:tracePt t="16637" x="4349750" y="1212850"/>
          <p14:tracePt t="16654" x="4349750" y="1155700"/>
          <p14:tracePt t="16670" x="4349750" y="1111250"/>
          <p14:tracePt t="16687" x="4349750" y="1092200"/>
          <p14:tracePt t="16703" x="4349750" y="1085850"/>
          <p14:tracePt t="16741" x="4343400" y="1085850"/>
          <p14:tracePt t="16754" x="4324350" y="1123950"/>
          <p14:tracePt t="16770" x="4286250" y="1231900"/>
          <p14:tracePt t="16787" x="4235450" y="1390650"/>
          <p14:tracePt t="16804" x="4146550" y="1631950"/>
          <p14:tracePt t="16820" x="4051300" y="1974850"/>
          <p14:tracePt t="16837" x="3905250" y="2419350"/>
          <p14:tracePt t="16854" x="3740150" y="2895600"/>
          <p14:tracePt t="16870" x="3632200" y="3308350"/>
          <p14:tracePt t="16887" x="3568700" y="3632200"/>
          <p14:tracePt t="16904" x="3479800" y="4032250"/>
          <p14:tracePt t="16920" x="3441700" y="4235450"/>
          <p14:tracePt t="16937" x="3403600" y="4368800"/>
          <p14:tracePt t="16954" x="3378200" y="4445000"/>
          <p14:tracePt t="16970" x="3365500" y="4464050"/>
          <p14:tracePt t="17021" x="3359150" y="4464050"/>
          <p14:tracePt t="17034" x="3352800" y="4457700"/>
          <p14:tracePt t="17041" x="3340100" y="4406900"/>
          <p14:tracePt t="17053" x="3302000" y="4273550"/>
          <p14:tracePt t="17070" x="3263900" y="4102100"/>
          <p14:tracePt t="17087" x="3219450" y="3873500"/>
          <p14:tracePt t="17103" x="3181350" y="3613150"/>
          <p14:tracePt t="17121" x="3124200" y="3359150"/>
          <p14:tracePt t="17125" x="3092450" y="3232150"/>
          <p14:tracePt t="17137" x="3060700" y="3105150"/>
          <p14:tracePt t="17153" x="2984500" y="2857500"/>
          <p14:tracePt t="17170" x="2933700" y="2622550"/>
          <p14:tracePt t="17187" x="2851150" y="2286000"/>
          <p14:tracePt t="17203" x="2774950" y="2114550"/>
          <p14:tracePt t="17220" x="2730500" y="1987550"/>
          <p14:tracePt t="17237" x="2705100" y="1955800"/>
          <p14:tracePt t="17253" x="2673350" y="1936750"/>
          <p14:tracePt t="17270" x="2660650" y="1936750"/>
          <p14:tracePt t="17287" x="2628900" y="1962150"/>
          <p14:tracePt t="17303" x="2584450" y="2019300"/>
          <p14:tracePt t="17320" x="2425700" y="2190750"/>
          <p14:tracePt t="17336" x="2305050" y="2336800"/>
          <p14:tracePt t="17353" x="2228850" y="2482850"/>
          <p14:tracePt t="17370" x="2190750" y="2641600"/>
          <p14:tracePt t="17386" x="2146300" y="2800350"/>
          <p14:tracePt t="17403" x="2108200" y="2997200"/>
          <p14:tracePt t="17420" x="2076450" y="3263900"/>
          <p14:tracePt t="17436" x="2057400" y="3448050"/>
          <p14:tracePt t="17453" x="2038350" y="3613150"/>
          <p14:tracePt t="17470" x="2019300" y="3771900"/>
          <p14:tracePt t="17486" x="2006600" y="3886200"/>
          <p14:tracePt t="17504" x="2006600" y="3943350"/>
          <p14:tracePt t="17520" x="2000250" y="3981450"/>
          <p14:tracePt t="17537" x="2000250" y="3987800"/>
          <p14:tracePt t="17588" x="1993900" y="3981450"/>
          <p14:tracePt t="17597" x="1993900" y="3968750"/>
          <p14:tracePt t="17606" x="1993900" y="3962400"/>
          <p14:tracePt t="17620" x="1987550" y="3943350"/>
          <p14:tracePt t="17636" x="1987550" y="3917950"/>
          <p14:tracePt t="17653" x="1987550" y="3892550"/>
          <p14:tracePt t="17670" x="2006600" y="3841750"/>
          <p14:tracePt t="17686" x="2051050" y="3771900"/>
          <p14:tracePt t="17703" x="2114550" y="3676650"/>
          <p14:tracePt t="17719" x="2273300" y="3536950"/>
          <p14:tracePt t="17736" x="2432050" y="3409950"/>
          <p14:tracePt t="17753" x="2647950" y="3289300"/>
          <p14:tracePt t="17769" x="3003550" y="3162300"/>
          <p14:tracePt t="17786" x="3429000" y="3079750"/>
          <p14:tracePt t="17803" x="3892550" y="2965450"/>
          <p14:tracePt t="17819" x="4349750" y="2851150"/>
          <p14:tracePt t="17836" x="5003800" y="2781300"/>
          <p14:tracePt t="17853" x="5429250" y="2768600"/>
          <p14:tracePt t="17869" x="5842000" y="2813050"/>
          <p14:tracePt t="17886" x="6197600" y="2838450"/>
          <p14:tracePt t="17903" x="6451600" y="2851150"/>
          <p14:tracePt t="17919" x="6667500" y="2889250"/>
          <p14:tracePt t="17936" x="6800850" y="2927350"/>
          <p14:tracePt t="17953" x="6915150" y="2965450"/>
          <p14:tracePt t="17969" x="6978650" y="2997200"/>
          <p14:tracePt t="17986" x="7035800" y="3016250"/>
          <p14:tracePt t="18003" x="7137400" y="3054350"/>
          <p14:tracePt t="18019" x="7283450" y="3092450"/>
          <p14:tracePt t="18036" x="7442200" y="3124200"/>
          <p14:tracePt t="18053" x="7645400" y="3155950"/>
          <p14:tracePt t="18069" x="7893050" y="3194050"/>
          <p14:tracePt t="18086" x="8058150" y="3219450"/>
          <p14:tracePt t="18103" x="8210550" y="3219450"/>
          <p14:tracePt t="18119" x="8369300" y="3206750"/>
          <p14:tracePt t="18136" x="8502650" y="3181350"/>
          <p14:tracePt t="18152" x="8610600" y="3143250"/>
          <p14:tracePt t="18169" x="8699500" y="3111500"/>
          <p14:tracePt t="18186" x="8782050" y="3067050"/>
          <p14:tracePt t="18203" x="8953500" y="2984500"/>
          <p14:tracePt t="18219" x="9067800" y="2933700"/>
          <p14:tracePt t="18236" x="9175750" y="2889250"/>
          <p14:tracePt t="18253" x="9290050" y="2844800"/>
          <p14:tracePt t="18269" x="9410700" y="2794000"/>
          <p14:tracePt t="18286" x="9569450" y="2743200"/>
          <p14:tracePt t="18303" x="9728200" y="2686050"/>
          <p14:tracePt t="18319" x="9886950" y="2635250"/>
          <p14:tracePt t="18336" x="10102850" y="2578100"/>
          <p14:tracePt t="18352" x="10210800" y="2552700"/>
          <p14:tracePt t="18369" x="10318750" y="2514600"/>
          <p14:tracePt t="18386" x="10401300" y="2489200"/>
          <p14:tracePt t="18403" x="10439400" y="2470150"/>
          <p14:tracePt t="18419" x="10471150" y="2451100"/>
          <p14:tracePt t="18435" x="10515600" y="2444750"/>
          <p14:tracePt t="18452" x="10541000" y="2444750"/>
          <p14:tracePt t="18469" x="10566400" y="2470150"/>
          <p14:tracePt t="18485" x="10591800" y="2489200"/>
          <p14:tracePt t="18502" x="10623550" y="2514600"/>
          <p14:tracePt t="18519" x="10636250" y="2540000"/>
          <p14:tracePt t="18535" x="10648950" y="2565400"/>
          <p14:tracePt t="18552" x="10648950" y="2590800"/>
          <p14:tracePt t="18569" x="10648950" y="2628900"/>
          <p14:tracePt t="18585" x="10648950" y="2654300"/>
          <p14:tracePt t="18602" x="10648950" y="2679700"/>
          <p14:tracePt t="18619" x="10642600" y="2705100"/>
          <p14:tracePt t="18635" x="10629900" y="2736850"/>
          <p14:tracePt t="18639" x="10610850" y="2755900"/>
          <p14:tracePt t="18652" x="10598150" y="2781300"/>
          <p14:tracePt t="18669" x="10579100" y="2832100"/>
          <p14:tracePt t="18685" x="10547350" y="2889250"/>
          <p14:tracePt t="18702" x="10515600" y="2965450"/>
          <p14:tracePt t="18718" x="10502900" y="2990850"/>
          <p14:tracePt t="18735" x="10496550" y="3016250"/>
          <p14:tracePt t="18752" x="10490200" y="3041650"/>
          <p14:tracePt t="18769" x="10490200" y="3048000"/>
          <p14:tracePt t="18785" x="10490200" y="3060700"/>
          <p14:tracePt t="18802" x="10490200" y="3073400"/>
          <p14:tracePt t="18818" x="10490200" y="3079750"/>
          <p14:tracePt t="18881" x="10483850" y="3079750"/>
          <p14:tracePt t="19017" x="10477500" y="3086100"/>
          <p14:tracePt t="19027" x="10471150" y="3086100"/>
          <p14:tracePt t="19035" x="10464800" y="3098800"/>
          <p14:tracePt t="19052" x="10445750" y="3124200"/>
          <p14:tracePt t="19069" x="10401300" y="3175000"/>
          <p14:tracePt t="19085" x="10388600" y="3200400"/>
          <p14:tracePt t="19102" x="10331450" y="3302000"/>
          <p14:tracePt t="19119" x="10255250" y="3416300"/>
          <p14:tracePt t="19135" x="10191750" y="3517900"/>
          <p14:tracePt t="19152" x="10140950" y="3600450"/>
          <p14:tracePt t="19168" x="10109200" y="3632200"/>
          <p14:tracePt t="19185" x="10083800" y="3657600"/>
          <p14:tracePt t="19201" x="10045700" y="3702050"/>
          <p14:tracePt t="19220" x="9988550" y="3752850"/>
          <p14:tracePt t="19235" x="9956800" y="3778250"/>
          <p14:tracePt t="19251" x="9918700" y="3810000"/>
          <p14:tracePt t="19268" x="9874250" y="3841750"/>
          <p14:tracePt t="19285" x="9791700" y="3905250"/>
          <p14:tracePt t="19301" x="9671050" y="4000500"/>
          <p14:tracePt t="19318" x="9525000" y="4102100"/>
          <p14:tracePt t="19335" x="9372600" y="4203700"/>
          <p14:tracePt t="19351" x="9163050" y="4311650"/>
          <p14:tracePt t="19368" x="9017000" y="4375150"/>
          <p14:tracePt t="19385" x="8858250" y="4432300"/>
          <p14:tracePt t="19401" x="8686800" y="4495800"/>
          <p14:tracePt t="19418" x="8489950" y="4565650"/>
          <p14:tracePt t="19435" x="8280400" y="4616450"/>
          <p14:tracePt t="19451" x="8039100" y="4686300"/>
          <p14:tracePt t="19468" x="7893050" y="4724400"/>
          <p14:tracePt t="19485" x="7740650" y="4762500"/>
          <p14:tracePt t="19502" x="7543800" y="4806950"/>
          <p14:tracePt t="19518" x="7359650" y="4845050"/>
          <p14:tracePt t="19535" x="7181850" y="4864100"/>
          <p14:tracePt t="19551" x="7004050" y="4876800"/>
          <p14:tracePt t="19568" x="6864350" y="4876800"/>
          <p14:tracePt t="19585" x="6769100" y="4876800"/>
          <p14:tracePt t="19601" x="6731000" y="4876800"/>
          <p14:tracePt t="19618" x="6718300" y="4864100"/>
          <p14:tracePt t="19634" x="6705600" y="4851400"/>
          <p14:tracePt t="19651" x="6680200" y="4832350"/>
          <p14:tracePt t="19668" x="6648450" y="4806950"/>
          <p14:tracePt t="19686" x="6623050" y="4781550"/>
          <p14:tracePt t="19701" x="6584950" y="4737100"/>
          <p14:tracePt t="19718" x="6553200" y="4711700"/>
          <p14:tracePt t="19735" x="6527800" y="4679950"/>
          <p14:tracePt t="19751" x="6508750" y="4648200"/>
          <p14:tracePt t="19768" x="6483350" y="4622800"/>
          <p14:tracePt t="19785" x="6451600" y="4597400"/>
          <p14:tracePt t="19801" x="6426200" y="4578350"/>
          <p14:tracePt t="19818" x="6394450" y="4559300"/>
          <p14:tracePt t="19834" x="6381750" y="4552950"/>
          <p14:tracePt t="19851" x="6375400" y="4546600"/>
          <p14:tracePt t="19868" x="6369050" y="4546600"/>
          <p14:tracePt t="19884" x="6350000" y="4540250"/>
          <p14:tracePt t="19901" x="6330950" y="4540250"/>
          <p14:tracePt t="19918" x="6286500" y="4552950"/>
          <p14:tracePt t="19934" x="6191250" y="4578350"/>
          <p14:tracePt t="19951" x="6089650" y="4597400"/>
          <p14:tracePt t="19968" x="5988050" y="4622800"/>
          <p14:tracePt t="19985" x="5911850" y="4635500"/>
          <p14:tracePt t="20002" x="5867400" y="4635500"/>
          <p14:tracePt t="20019" x="5822950" y="4635500"/>
          <p14:tracePt t="20035" x="5765800" y="4641850"/>
          <p14:tracePt t="20051" x="5689600" y="4648200"/>
          <p14:tracePt t="20067" x="5594350" y="4660900"/>
          <p14:tracePt t="20084" x="5518150" y="4660900"/>
          <p14:tracePt t="20101" x="5467350" y="4660900"/>
          <p14:tracePt t="20117" x="5422900" y="4660900"/>
          <p14:tracePt t="20134" x="5397500" y="4660900"/>
          <p14:tracePt t="20151" x="5372100" y="4660900"/>
          <p14:tracePt t="20168" x="5346700" y="4660900"/>
          <p14:tracePt t="20184" x="5327650" y="4660900"/>
          <p14:tracePt t="20201" x="5302250" y="4660900"/>
          <p14:tracePt t="20217" x="5276850" y="4660900"/>
          <p14:tracePt t="20236" x="5245100" y="4660900"/>
          <p14:tracePt t="20251" x="5238750" y="4660900"/>
          <p14:tracePt t="20357" x="5238750" y="4667250"/>
          <p14:tracePt t="20377" x="5238750" y="4673600"/>
          <p14:tracePt t="20385" x="5245100" y="4679950"/>
          <p14:tracePt t="20391" x="5251450" y="4686300"/>
          <p14:tracePt t="20401" x="5264150" y="4699000"/>
          <p14:tracePt t="20417" x="5314950" y="4711700"/>
          <p14:tracePt t="20434" x="5429250" y="4699000"/>
          <p14:tracePt t="20451" x="5575300" y="4660900"/>
          <p14:tracePt t="20467" x="5778500" y="4610100"/>
          <p14:tracePt t="20484" x="5880100" y="4603750"/>
          <p14:tracePt t="20501" x="5937250" y="4603750"/>
          <p14:tracePt t="20517" x="5969000" y="4603750"/>
          <p14:tracePt t="20535" x="5994400" y="4603750"/>
          <p14:tracePt t="20550" x="6019800" y="4610100"/>
          <p14:tracePt t="20568" x="6051550" y="4610100"/>
          <p14:tracePt t="20584" x="6096000" y="4610100"/>
          <p14:tracePt t="20601" x="6134100" y="4603750"/>
          <p14:tracePt t="20617" x="6197600" y="4591050"/>
          <p14:tracePt t="20634" x="6242050" y="4578350"/>
          <p14:tracePt t="20650" x="6311900" y="4559300"/>
          <p14:tracePt t="20667" x="6375400" y="4527550"/>
          <p14:tracePt t="20684" x="6426200" y="4514850"/>
          <p14:tracePt t="20700" x="6451600" y="4489450"/>
          <p14:tracePt t="20717" x="6483350" y="4470400"/>
          <p14:tracePt t="20734" x="6515100" y="4457700"/>
          <p14:tracePt t="20750" x="6521450" y="4457700"/>
          <p14:tracePt t="20784" x="6527800" y="4457700"/>
          <p14:tracePt t="20800" x="6527800" y="4451350"/>
          <p14:tracePt t="20822" x="6527800" y="4445000"/>
          <p14:tracePt t="20842" x="6527800" y="4438650"/>
          <p14:tracePt t="20857" x="6527800" y="4432300"/>
          <p14:tracePt t="20882" x="6521450" y="4432300"/>
          <p14:tracePt t="20894" x="6515100" y="4432300"/>
          <p14:tracePt t="20900" x="6508750" y="4432300"/>
          <p14:tracePt t="20916" x="6508750" y="4438650"/>
          <p14:tracePt t="20933" x="6502400" y="4438650"/>
          <p14:tracePt t="20950" x="6477000" y="4464050"/>
          <p14:tracePt t="20967" x="6457950" y="4470400"/>
          <p14:tracePt t="20983" x="6445250" y="4483100"/>
          <p14:tracePt t="21000" x="6438900" y="4489450"/>
          <p14:tracePt t="21017" x="6432550" y="4489450"/>
          <p14:tracePt t="21081" x="6432550" y="4495800"/>
          <p14:tracePt t="21276" x="6432550" y="4502150"/>
          <p14:tracePt t="21292" x="6438900" y="4508500"/>
          <p14:tracePt t="21300" x="6438900" y="4514850"/>
          <p14:tracePt t="21313" x="6438900" y="4521200"/>
          <p14:tracePt t="21329" x="6445250" y="4552950"/>
          <p14:tracePt t="21346" x="6451600" y="4578350"/>
          <p14:tracePt t="21363" x="6451600" y="4603750"/>
          <p14:tracePt t="21380" x="6451600" y="4622800"/>
          <p14:tracePt t="21396" x="6451600" y="4648200"/>
          <p14:tracePt t="21413" x="6451600" y="4673600"/>
          <p14:tracePt t="21429" x="6451600" y="4711700"/>
          <p14:tracePt t="21446" x="6451600" y="4737100"/>
          <p14:tracePt t="21463" x="6451600" y="4756150"/>
          <p14:tracePt t="21479" x="6451600" y="4775200"/>
          <p14:tracePt t="21496" x="6451600" y="4800600"/>
          <p14:tracePt t="21513" x="6451600" y="4819650"/>
          <p14:tracePt t="21529" x="6451600" y="4838700"/>
          <p14:tracePt t="21546" x="6451600" y="4870450"/>
          <p14:tracePt t="21563" x="6451600" y="4895850"/>
          <p14:tracePt t="21579" x="6451600" y="4921250"/>
          <p14:tracePt t="21596" x="6451600" y="4946650"/>
          <p14:tracePt t="21613" x="6451600" y="4972050"/>
          <p14:tracePt t="21629" x="6451600" y="4991100"/>
          <p14:tracePt t="21646" x="6451600" y="5035550"/>
          <p14:tracePt t="21663" x="6451600" y="5067300"/>
          <p14:tracePt t="21679" x="6451600" y="5092700"/>
          <p14:tracePt t="21696" x="6451600" y="5118100"/>
          <p14:tracePt t="21713" x="6451600" y="5149850"/>
          <p14:tracePt t="21730" x="6457950" y="5175250"/>
          <p14:tracePt t="21746" x="6470650" y="5213350"/>
          <p14:tracePt t="21763" x="6477000" y="5238750"/>
          <p14:tracePt t="21779" x="6489700" y="5276850"/>
          <p14:tracePt t="21796" x="6489700" y="5289550"/>
          <p14:tracePt t="21812" x="6496050" y="5321300"/>
          <p14:tracePt t="21829" x="6496050" y="5334000"/>
          <p14:tracePt t="21846" x="6502400" y="5372100"/>
          <p14:tracePt t="21862" x="6508750" y="5384800"/>
          <p14:tracePt t="21879" x="6508750" y="5397500"/>
          <p14:tracePt t="21912" x="6508750" y="5416550"/>
          <p14:tracePt t="21929" x="6508750" y="5422900"/>
          <p14:tracePt t="21946" x="6515100" y="5435600"/>
          <p14:tracePt t="21979" x="6515100" y="5441950"/>
          <p14:tracePt t="22292" x="6508750" y="5441950"/>
          <p14:tracePt t="22300" x="6508750" y="5435600"/>
          <p14:tracePt t="22312" x="6508750" y="5429250"/>
          <p14:tracePt t="22329" x="6496050" y="5422900"/>
          <p14:tracePt t="22346" x="6477000" y="5403850"/>
          <p14:tracePt t="22362" x="6470650" y="5397500"/>
          <p14:tracePt t="22379" x="6464300" y="5397500"/>
          <p14:tracePt t="22395" x="6457950" y="5397500"/>
          <p14:tracePt t="22412" x="6451600" y="5397500"/>
          <p14:tracePt t="22429" x="6445250" y="5391150"/>
          <p14:tracePt t="22445" x="6432550" y="5391150"/>
          <p14:tracePt t="22462" x="6432550" y="5384800"/>
          <p14:tracePt t="22479" x="6426200" y="5384800"/>
          <p14:tracePt t="22495" x="6419850" y="5378450"/>
          <p14:tracePt t="22512" x="6407150" y="5378450"/>
          <p14:tracePt t="22529" x="6400800" y="5378450"/>
          <p14:tracePt t="22545" x="6394450" y="5378450"/>
          <p14:tracePt t="22579" x="6388100" y="5378450"/>
          <p14:tracePt t="22595" x="6381750" y="5372100"/>
          <p14:tracePt t="22628" x="6375400" y="5372100"/>
          <p14:tracePt t="22670" x="6369050" y="5372100"/>
          <p14:tracePt t="22718" x="6362700" y="5365750"/>
          <p14:tracePt t="22781" x="6356350" y="5365750"/>
          <p14:tracePt t="22794" x="6350000" y="5359400"/>
          <p14:tracePt t="22801" x="6343650" y="5359400"/>
          <p14:tracePt t="22812" x="6337300" y="5359400"/>
          <p14:tracePt t="22828" x="6324600" y="5359400"/>
          <p14:tracePt t="22845" x="6305550" y="5359400"/>
          <p14:tracePt t="22862" x="6273800" y="5353050"/>
          <p14:tracePt t="22878" x="6248400" y="5353050"/>
          <p14:tracePt t="22895" x="6216650" y="5353050"/>
          <p14:tracePt t="22911" x="6184900" y="5353050"/>
          <p14:tracePt t="22928" x="6134100" y="5353050"/>
          <p14:tracePt t="22945" x="6076950" y="5353050"/>
          <p14:tracePt t="22962" x="6038850" y="5353050"/>
          <p14:tracePt t="22978" x="6000750" y="5359400"/>
          <p14:tracePt t="22995" x="5969000" y="5365750"/>
          <p14:tracePt t="23012" x="5924550" y="5372100"/>
          <p14:tracePt t="23029" x="5911850" y="5372100"/>
          <p14:tracePt t="23046" x="5880100" y="5372100"/>
          <p14:tracePt t="23062" x="5842000" y="5378450"/>
          <p14:tracePt t="23078" x="5816600" y="5378450"/>
          <p14:tracePt t="23095" x="5791200" y="5378450"/>
          <p14:tracePt t="23112" x="5765800" y="5378450"/>
          <p14:tracePt t="23128" x="5746750" y="5378450"/>
          <p14:tracePt t="23145" x="5721350" y="5372100"/>
          <p14:tracePt t="23148" x="5708650" y="5372100"/>
          <p14:tracePt t="23161" x="5683250" y="5372100"/>
          <p14:tracePt t="23178" x="5657850" y="5372100"/>
          <p14:tracePt t="23195" x="5632450" y="5372100"/>
          <p14:tracePt t="23213" x="5607050" y="5372100"/>
          <p14:tracePt t="23228" x="5594350" y="5372100"/>
          <p14:tracePt t="23245" x="5575300" y="5365750"/>
          <p14:tracePt t="23261" x="5562600" y="5365750"/>
          <p14:tracePt t="23278" x="5543550" y="5359400"/>
          <p14:tracePt t="23295" x="5505450" y="5359400"/>
          <p14:tracePt t="23311" x="5473700" y="5359400"/>
          <p14:tracePt t="23328" x="5448300" y="5359400"/>
          <p14:tracePt t="23345" x="5422900" y="5359400"/>
          <p14:tracePt t="23361" x="5397500" y="5359400"/>
          <p14:tracePt t="23378" x="5372100" y="5359400"/>
          <p14:tracePt t="23395" x="5346700" y="5359400"/>
          <p14:tracePt t="23411" x="5327650" y="5359400"/>
          <p14:tracePt t="23428" x="5314950" y="5359400"/>
          <p14:tracePt t="23445" x="5295900" y="5359400"/>
          <p14:tracePt t="23461" x="5283200" y="5359400"/>
          <p14:tracePt t="23478" x="5264150" y="5359400"/>
          <p14:tracePt t="23495" x="5238750" y="5359400"/>
          <p14:tracePt t="23512" x="5207000" y="5359400"/>
          <p14:tracePt t="23528" x="5181600" y="5359400"/>
          <p14:tracePt t="23544" x="5162550" y="5359400"/>
          <p14:tracePt t="23561" x="5149850" y="5359400"/>
          <p14:tracePt t="23578" x="5143500" y="5359400"/>
          <p14:tracePt t="23594" x="5124450" y="5359400"/>
          <p14:tracePt t="23611" x="5105400" y="5365750"/>
          <p14:tracePt t="23628" x="5080000" y="5365750"/>
          <p14:tracePt t="23645" x="5060950" y="5365750"/>
          <p14:tracePt t="23661" x="5054600" y="5365750"/>
          <p14:tracePt t="23678" x="5035550" y="5365750"/>
          <p14:tracePt t="23694" x="5022850" y="5365750"/>
          <p14:tracePt t="23711" x="5016500" y="5365750"/>
          <p14:tracePt t="23728" x="5010150" y="5365750"/>
          <p14:tracePt t="23782" x="5003800" y="5365750"/>
          <p14:tracePt t="24117" x="5003800" y="5359400"/>
          <p14:tracePt t="24126" x="5003800" y="5340350"/>
          <p14:tracePt t="24135" x="5003800" y="5334000"/>
          <p14:tracePt t="24141" x="5003800" y="5321300"/>
          <p14:tracePt t="24156" x="5003800" y="5270500"/>
          <p14:tracePt t="24171" x="5003800" y="5226050"/>
          <p14:tracePt t="24188" x="5010150" y="5187950"/>
          <p14:tracePt t="24205" x="5016500" y="5149850"/>
          <p14:tracePt t="24221" x="5022850" y="5130800"/>
          <p14:tracePt t="24238" x="5035550" y="5099050"/>
          <p14:tracePt t="24255" x="5035550" y="5080000"/>
          <p14:tracePt t="24271" x="5041900" y="5041900"/>
          <p14:tracePt t="24288" x="5041900" y="5016500"/>
          <p14:tracePt t="24305" x="5041900" y="4991100"/>
          <p14:tracePt t="24321" x="5041900" y="4972050"/>
          <p14:tracePt t="24338" x="5048250" y="4959350"/>
          <p14:tracePt t="24355" x="5048250" y="4940300"/>
          <p14:tracePt t="24371" x="5048250" y="4921250"/>
          <p14:tracePt t="24388" x="5048250" y="4902200"/>
          <p14:tracePt t="24405" x="5048250" y="4876800"/>
          <p14:tracePt t="24421" x="5054600" y="4851400"/>
          <p14:tracePt t="24438" x="5054600" y="4826000"/>
          <p14:tracePt t="24455" x="5060950" y="4800600"/>
          <p14:tracePt t="24471" x="5060950" y="4775200"/>
          <p14:tracePt t="24488" x="5060950" y="4749800"/>
          <p14:tracePt t="24505" x="5067300" y="4724400"/>
          <p14:tracePt t="24521" x="5067300" y="4692650"/>
          <p14:tracePt t="24538" x="5067300" y="4667250"/>
          <p14:tracePt t="24554" x="5073650" y="4641850"/>
          <p14:tracePt t="24571" x="5073650" y="4616450"/>
          <p14:tracePt t="24588" x="5073650" y="4591050"/>
          <p14:tracePt t="24605" x="5073650" y="4578350"/>
          <p14:tracePt t="24621" x="5073650" y="4565650"/>
          <p14:tracePt t="24638" x="5073650" y="4546600"/>
          <p14:tracePt t="24654" x="5073650" y="4540250"/>
          <p14:tracePt t="24672" x="5073650" y="4527550"/>
          <p14:tracePt t="24688" x="5073650" y="4508500"/>
          <p14:tracePt t="24704" x="5073650" y="4495800"/>
          <p14:tracePt t="24721" x="5073650" y="4483100"/>
          <p14:tracePt t="24737" x="5073650" y="4464050"/>
          <p14:tracePt t="24754" x="5073650" y="4451350"/>
          <p14:tracePt t="24825" x="5080000" y="4451350"/>
          <p14:tracePt t="24894" x="5086350" y="4451350"/>
          <p14:tracePt t="24902" x="5092700" y="4464050"/>
          <p14:tracePt t="24910" x="5099050" y="4470400"/>
          <p14:tracePt t="24920" x="5111750" y="4483100"/>
          <p14:tracePt t="24938" x="5130800" y="4502150"/>
          <p14:tracePt t="24954" x="5149850" y="4527550"/>
          <p14:tracePt t="24971" x="5175250" y="4552950"/>
          <p14:tracePt t="24987" x="5207000" y="4572000"/>
          <p14:tracePt t="25004" x="5232400" y="4578350"/>
          <p14:tracePt t="25020" x="5257800" y="4584700"/>
          <p14:tracePt t="25037" x="5289550" y="4584700"/>
          <p14:tracePt t="25054" x="5359400" y="4578350"/>
          <p14:tracePt t="25071" x="5461000" y="4572000"/>
          <p14:tracePt t="25087" x="5568950" y="4559300"/>
          <p14:tracePt t="25104" x="5727700" y="4552950"/>
          <p14:tracePt t="25120" x="5803900" y="4546600"/>
          <p14:tracePt t="25137" x="5867400" y="4527550"/>
          <p14:tracePt t="25154" x="5918200" y="4514850"/>
          <p14:tracePt t="25171" x="5962650" y="4502150"/>
          <p14:tracePt t="25175" x="5981700" y="4483100"/>
          <p14:tracePt t="25187" x="6000750" y="4476750"/>
          <p14:tracePt t="25204" x="6045200" y="4470400"/>
          <p14:tracePt t="25222" x="6127750" y="4445000"/>
          <p14:tracePt t="25237" x="6146800" y="4445000"/>
          <p14:tracePt t="25254" x="6197600" y="4425950"/>
          <p14:tracePt t="25270" x="6223000" y="4419600"/>
          <p14:tracePt t="25287" x="6248400" y="4413250"/>
          <p14:tracePt t="25304" x="6273800" y="4406900"/>
          <p14:tracePt t="25321" x="6311900" y="4400550"/>
          <p14:tracePt t="25337" x="6337300" y="4387850"/>
          <p14:tracePt t="25354" x="6362700" y="4387850"/>
          <p14:tracePt t="25370" x="6388100" y="4381500"/>
          <p14:tracePt t="25387" x="6400800" y="4381500"/>
          <p14:tracePt t="25404" x="6407150" y="4381500"/>
          <p14:tracePt t="25420" x="6419850" y="4381500"/>
          <p14:tracePt t="25438" x="6438900" y="4381500"/>
          <p14:tracePt t="25454" x="6451600" y="4381500"/>
          <p14:tracePt t="25472" x="6464300" y="4381500"/>
          <p14:tracePt t="25488" x="6477000" y="4387850"/>
          <p14:tracePt t="25503" x="6496050" y="4394200"/>
          <p14:tracePt t="25521" x="6508750" y="4406900"/>
          <p14:tracePt t="25537" x="6534150" y="4413250"/>
          <p14:tracePt t="25554" x="6553200" y="4425950"/>
          <p14:tracePt t="25570" x="6559550" y="4432300"/>
          <p14:tracePt t="25587" x="6559550" y="4438650"/>
          <p14:tracePt t="25668" x="6559550" y="4445000"/>
          <p14:tracePt t="25681" x="6559550" y="4451350"/>
          <p14:tracePt t="25692" x="6559550" y="4464050"/>
          <p14:tracePt t="25704" x="6559550" y="4483100"/>
          <p14:tracePt t="25720" x="6565900" y="4508500"/>
          <p14:tracePt t="25737" x="6565900" y="4546600"/>
          <p14:tracePt t="25753" x="6572250" y="4572000"/>
          <p14:tracePt t="25770" x="6584950" y="4603750"/>
          <p14:tracePt t="25786" x="6591300" y="4629150"/>
          <p14:tracePt t="25804" x="6597650" y="4654550"/>
          <p14:tracePt t="25820" x="6604000" y="4679950"/>
          <p14:tracePt t="25837" x="6610350" y="4718050"/>
          <p14:tracePt t="25853" x="6616700" y="4743450"/>
          <p14:tracePt t="25870" x="6623050" y="4768850"/>
          <p14:tracePt t="25887" x="6629400" y="4787900"/>
          <p14:tracePt t="25903" x="6629400" y="4813300"/>
          <p14:tracePt t="25920" x="6635750" y="4851400"/>
          <p14:tracePt t="25937" x="6642100" y="4895850"/>
          <p14:tracePt t="25953" x="6642100" y="4946650"/>
          <p14:tracePt t="25970" x="6648450" y="5010150"/>
          <p14:tracePt t="25987" x="6654800" y="5035550"/>
          <p14:tracePt t="26004" x="6654800" y="5073650"/>
          <p14:tracePt t="26020" x="6661150" y="5099050"/>
          <p14:tracePt t="26037" x="6661150" y="5124450"/>
          <p14:tracePt t="26053" x="6661150" y="5162550"/>
          <p14:tracePt t="26070" x="6661150" y="5187950"/>
          <p14:tracePt t="26086" x="6661150" y="5207000"/>
          <p14:tracePt t="26103" x="6661150" y="5226050"/>
          <p14:tracePt t="26120" x="6661150" y="5245100"/>
          <p14:tracePt t="26138" x="6661150" y="5264150"/>
          <p14:tracePt t="26153" x="6661150" y="5276850"/>
          <p14:tracePt t="26170" x="6654800" y="5295900"/>
          <p14:tracePt t="26173" x="6654800" y="5308600"/>
          <p14:tracePt t="26186" x="6654800" y="5327650"/>
          <p14:tracePt t="26203" x="6654800" y="5340350"/>
          <p14:tracePt t="26220" x="6654800" y="5359400"/>
          <p14:tracePt t="26236" x="6654800" y="5365750"/>
          <p14:tracePt t="26254" x="6654800" y="5372100"/>
          <p14:tracePt t="26269" x="6654800" y="5378450"/>
          <p14:tracePt t="26286" x="6654800" y="5391150"/>
          <p14:tracePt t="26303" x="6654800" y="5403850"/>
          <p14:tracePt t="26320" x="6654800" y="5410200"/>
          <p14:tracePt t="26337" x="6648450" y="5410200"/>
          <p14:tracePt t="26778" x="6654800" y="5410200"/>
          <p14:tracePt t="26786" x="6661150" y="5410200"/>
          <p14:tracePt t="26795" x="6667500" y="5410200"/>
          <p14:tracePt t="26803" x="6673850" y="5403850"/>
          <p14:tracePt t="26819" x="6699250" y="5391150"/>
          <p14:tracePt t="26836" x="6718300" y="5378450"/>
          <p14:tracePt t="26853" x="6743700" y="5365750"/>
          <p14:tracePt t="26869" x="6769100" y="5353050"/>
          <p14:tracePt t="26886" x="6800850" y="5346700"/>
          <p14:tracePt t="26903" x="6845300" y="5327650"/>
          <p14:tracePt t="26919" x="6896100" y="5308600"/>
          <p14:tracePt t="26936" x="6940550" y="5295900"/>
          <p14:tracePt t="26953" x="6991350" y="5283200"/>
          <p14:tracePt t="26969" x="7048500" y="5257800"/>
          <p14:tracePt t="26986" x="7131050" y="5238750"/>
          <p14:tracePt t="27003" x="7239000" y="5213350"/>
          <p14:tracePt t="27019" x="7391400" y="5187950"/>
          <p14:tracePt t="27036" x="7461250" y="5175250"/>
          <p14:tracePt t="27052" x="7531100" y="5149850"/>
          <p14:tracePt t="27069" x="7620000" y="5124450"/>
          <p14:tracePt t="27086" x="7702550" y="5099050"/>
          <p14:tracePt t="27102" x="7772400" y="5073650"/>
          <p14:tracePt t="27119" x="7835900" y="5060950"/>
          <p14:tracePt t="27136" x="7893050" y="5048250"/>
          <p14:tracePt t="27152" x="7937500" y="5035550"/>
          <p14:tracePt t="27169" x="7975600" y="5029200"/>
          <p14:tracePt t="27186" x="8013700" y="5022850"/>
          <p14:tracePt t="27202" x="8051800" y="5016500"/>
          <p14:tracePt t="27219" x="8083550" y="5010150"/>
          <p14:tracePt t="27236" x="8128000" y="4997450"/>
          <p14:tracePt t="27253" x="8197850" y="4965700"/>
          <p14:tracePt t="27269" x="8229600" y="4965700"/>
          <p14:tracePt t="27286" x="8299450" y="4940300"/>
          <p14:tracePt t="27302" x="8337550" y="4921250"/>
          <p14:tracePt t="27319" x="8375650" y="4902200"/>
          <p14:tracePt t="27336" x="8420100" y="4889500"/>
          <p14:tracePt t="27352" x="8445500" y="4883150"/>
          <p14:tracePt t="27369" x="8470900" y="4870450"/>
          <p14:tracePt t="27385" x="8502650" y="4857750"/>
          <p14:tracePt t="27402" x="8515350" y="4845050"/>
          <p14:tracePt t="27419" x="8528050" y="4845050"/>
          <p14:tracePt t="27452" x="8534400" y="4838700"/>
          <p14:tracePt t="27469" x="8540750" y="4832350"/>
          <p14:tracePt t="27485" x="8547100" y="4819650"/>
          <p14:tracePt t="27502" x="8553450" y="4800600"/>
          <p14:tracePt t="27519" x="8559800" y="4787900"/>
          <p14:tracePt t="27535" x="8566150" y="4768850"/>
          <p14:tracePt t="27552" x="8572500" y="4743450"/>
          <p14:tracePt t="27569" x="8572500" y="4730750"/>
          <p14:tracePt t="27585" x="8572500" y="4718050"/>
          <p14:tracePt t="27619" x="8572500" y="4711700"/>
          <p14:tracePt t="27635" x="8572500" y="4705350"/>
          <p14:tracePt t="27652" x="8572500" y="4699000"/>
          <p14:tracePt t="27678" x="8566150" y="4705350"/>
          <p14:tracePt t="27687" x="8553450" y="4711700"/>
          <p14:tracePt t="27702" x="8528050" y="4737100"/>
          <p14:tracePt t="27719" x="8496300" y="4768850"/>
          <p14:tracePt t="27735" x="8470900" y="4794250"/>
          <p14:tracePt t="27752" x="8445500" y="4819650"/>
          <p14:tracePt t="27768" x="8413750" y="4845050"/>
          <p14:tracePt t="27786" x="8394700" y="4864100"/>
          <p14:tracePt t="27802" x="8394700" y="4876800"/>
          <p14:tracePt t="27818" x="8388350" y="4876800"/>
          <p14:tracePt t="27858" x="8382000" y="4876800"/>
          <p14:tracePt t="27869" x="8375650" y="4876800"/>
          <p14:tracePt t="27888" x="8369300" y="4876800"/>
          <p14:tracePt t="27908" x="8362950" y="4876800"/>
          <p14:tracePt t="27934" x="8356600" y="4876800"/>
          <p14:tracePt t="28152" x="8350250" y="4876800"/>
          <p14:tracePt t="28279" x="8350250" y="4870450"/>
          <p14:tracePt t="28295" x="8350250" y="4864100"/>
          <p14:tracePt t="28303" x="8362950" y="4851400"/>
          <p14:tracePt t="28309" x="8375650" y="4838700"/>
          <p14:tracePt t="28323" x="8394700" y="4826000"/>
          <p14:tracePt t="28341" x="8439150" y="4768850"/>
          <p14:tracePt t="28355" x="8470900" y="4737100"/>
          <p14:tracePt t="28372" x="8502650" y="4711700"/>
          <p14:tracePt t="28389" x="8547100" y="4673600"/>
          <p14:tracePt t="28406" x="8597900" y="4635500"/>
          <p14:tracePt t="28423" x="8661400" y="4597400"/>
          <p14:tracePt t="28442" x="8756650" y="4514850"/>
          <p14:tracePt t="28455" x="8820150" y="4483100"/>
          <p14:tracePt t="28472" x="8883650" y="4451350"/>
          <p14:tracePt t="28489" x="8953500" y="4419600"/>
          <p14:tracePt t="28505" x="8991600" y="4394200"/>
          <p14:tracePt t="28522" x="9017000" y="4368800"/>
          <p14:tracePt t="28539" x="9042400" y="4368800"/>
          <p14:tracePt t="28555" x="9067800" y="4368800"/>
          <p14:tracePt t="28572" x="9093200" y="4368800"/>
          <p14:tracePt t="28589" x="9118600" y="4368800"/>
          <p14:tracePt t="28605" x="9156700" y="4400550"/>
          <p14:tracePt t="28622" x="9194800" y="4406900"/>
          <p14:tracePt t="28639" x="9239250" y="4419600"/>
          <p14:tracePt t="28655" x="9271000" y="4425950"/>
          <p14:tracePt t="28672" x="9302750" y="4425950"/>
          <p14:tracePt t="28674" x="9315450" y="4432300"/>
          <p14:tracePt t="28689" x="9340850" y="4432300"/>
          <p14:tracePt t="28705" x="9404350" y="4432300"/>
          <p14:tracePt t="28722" x="9461500" y="4432300"/>
          <p14:tracePt t="28738" x="9531350" y="4432300"/>
          <p14:tracePt t="28755" x="9582150" y="4432300"/>
          <p14:tracePt t="28772" x="9607550" y="4432300"/>
          <p14:tracePt t="28788" x="9696450" y="4432300"/>
          <p14:tracePt t="28805" x="9766300" y="4432300"/>
          <p14:tracePt t="28822" x="9836150" y="4432300"/>
          <p14:tracePt t="28838" x="9874250" y="4419600"/>
          <p14:tracePt t="28855" x="9906000" y="4419600"/>
          <p14:tracePt t="28872" x="9931400" y="4419600"/>
          <p14:tracePt t="28888" x="9956800" y="4419600"/>
          <p14:tracePt t="28905" x="9982200" y="4419600"/>
          <p14:tracePt t="28922" x="9994900" y="4419600"/>
          <p14:tracePt t="28963" x="10001250" y="4419600"/>
          <p14:tracePt t="28998" x="10007600" y="4419600"/>
          <p14:tracePt t="29098" x="10007600" y="4413250"/>
          <p14:tracePt t="29146" x="10007600" y="4406900"/>
          <p14:tracePt t="29181" x="10001250" y="4406900"/>
          <p14:tracePt t="29196" x="9994900" y="4406900"/>
          <p14:tracePt t="29205" x="9988550" y="4413250"/>
          <p14:tracePt t="29213" x="9975850" y="4425950"/>
          <p14:tracePt t="29221" x="9963150" y="4438650"/>
          <p14:tracePt t="29238" x="9937750" y="4464050"/>
          <p14:tracePt t="29255" x="9899650" y="4489450"/>
          <p14:tracePt t="29272" x="9867900" y="4521200"/>
          <p14:tracePt t="29289" x="9823450" y="4546600"/>
          <p14:tracePt t="29307" x="9772650" y="4591050"/>
          <p14:tracePt t="29321" x="9747250" y="4616450"/>
          <p14:tracePt t="29338" x="9721850" y="4635500"/>
          <p14:tracePt t="29355" x="9709150" y="4654550"/>
          <p14:tracePt t="29371" x="9696450" y="4679950"/>
          <p14:tracePt t="29388" x="9683750" y="4705350"/>
          <p14:tracePt t="29405" x="9677400" y="4730750"/>
          <p14:tracePt t="29421" x="9671050" y="4768850"/>
          <p14:tracePt t="29438" x="9671050" y="4794250"/>
          <p14:tracePt t="29455" x="9671050" y="4806950"/>
          <p14:tracePt t="29471" x="9671050" y="4832350"/>
          <p14:tracePt t="29488" x="9683750" y="4857750"/>
          <p14:tracePt t="29505" x="9696450" y="4876800"/>
          <p14:tracePt t="29521" x="9709150" y="4889500"/>
          <p14:tracePt t="29538" x="9721850" y="4908550"/>
          <p14:tracePt t="29555" x="9740900" y="4914900"/>
          <p14:tracePt t="29571" x="9759950" y="4921250"/>
          <p14:tracePt t="29588" x="9779000" y="4921250"/>
          <p14:tracePt t="29604" x="9804400" y="4927600"/>
          <p14:tracePt t="29621" x="9829800" y="4927600"/>
          <p14:tracePt t="29638" x="9861550" y="4946650"/>
          <p14:tracePt t="29655" x="9886950" y="4959350"/>
          <p14:tracePt t="29657" x="9899650" y="4965700"/>
          <p14:tracePt t="29671" x="9912350" y="4972050"/>
          <p14:tracePt t="29688" x="9956800" y="4991100"/>
          <p14:tracePt t="29704" x="9982200" y="4997450"/>
          <p14:tracePt t="29721" x="10001250" y="5003800"/>
          <p14:tracePt t="29738" x="10026650" y="5010150"/>
          <p14:tracePt t="29754" x="10064750" y="5016500"/>
          <p14:tracePt t="29771" x="10090150" y="5016500"/>
          <p14:tracePt t="29788" x="10128250" y="5003800"/>
          <p14:tracePt t="29804" x="10140950" y="4991100"/>
          <p14:tracePt t="29821" x="10153650" y="4978400"/>
          <p14:tracePt t="29838" x="10160000" y="4972050"/>
          <p14:tracePt t="29855" x="10172700" y="4965700"/>
          <p14:tracePt t="29871" x="10179050" y="4946650"/>
          <p14:tracePt t="29887" x="10179050" y="4940300"/>
          <p14:tracePt t="29904" x="10191750" y="4933950"/>
          <p14:tracePt t="29921" x="10204450" y="4921250"/>
          <p14:tracePt t="29938" x="10223500" y="4902200"/>
          <p14:tracePt t="29954" x="10248900" y="4883150"/>
          <p14:tracePt t="29971" x="10274300" y="4870450"/>
          <p14:tracePt t="29987" x="10299700" y="4870450"/>
          <p14:tracePt t="30021" x="10306050" y="4864100"/>
          <p14:tracePt t="30037" x="10325100" y="4857750"/>
          <p14:tracePt t="30054" x="10344150" y="4845050"/>
          <p14:tracePt t="30071" x="10356850" y="4832350"/>
          <p14:tracePt t="30088" x="10375900" y="4826000"/>
          <p14:tracePt t="30104" x="10401300" y="4794250"/>
          <p14:tracePt t="30121" x="10433050" y="4768850"/>
          <p14:tracePt t="30137" x="10445750" y="4756150"/>
          <p14:tracePt t="30154" x="10502900" y="4692650"/>
          <p14:tracePt t="30171" x="10509250" y="4673600"/>
          <p14:tracePt t="30187" x="10509250" y="4648200"/>
          <p14:tracePt t="30204" x="10515600" y="4635500"/>
          <p14:tracePt t="30221" x="10515600" y="4597400"/>
          <p14:tracePt t="30237" x="10515600" y="4572000"/>
          <p14:tracePt t="30254" x="10490200" y="4546600"/>
          <p14:tracePt t="30271" x="10471150" y="4521200"/>
          <p14:tracePt t="30287" x="10445750" y="4489450"/>
          <p14:tracePt t="30304" x="10420350" y="4464050"/>
          <p14:tracePt t="30321" x="10388600" y="4438650"/>
          <p14:tracePt t="30337" x="10363200" y="4406900"/>
          <p14:tracePt t="30354" x="10344150" y="4394200"/>
          <p14:tracePt t="30371" x="10325100" y="4381500"/>
          <p14:tracePt t="30387" x="10299700" y="4375150"/>
          <p14:tracePt t="30405" x="10280650" y="4368800"/>
          <p14:tracePt t="30421" x="10274300" y="4362450"/>
          <p14:tracePt t="30437" x="10236200" y="4356100"/>
          <p14:tracePt t="30454" x="10217150" y="4356100"/>
          <p14:tracePt t="30471" x="10198100" y="4356100"/>
          <p14:tracePt t="30487" x="10185400" y="4356100"/>
          <p14:tracePt t="30504" x="10172700" y="4362450"/>
          <p14:tracePt t="30521" x="10160000" y="4375150"/>
          <p14:tracePt t="30537" x="10140950" y="4387850"/>
          <p14:tracePt t="30554" x="10121900" y="4413250"/>
          <p14:tracePt t="30571" x="10102850" y="4438650"/>
          <p14:tracePt t="30587" x="10077450" y="4470400"/>
          <p14:tracePt t="30604" x="10058400" y="4495800"/>
          <p14:tracePt t="30620" x="10045700" y="4521200"/>
          <p14:tracePt t="30637" x="10039350" y="4546600"/>
          <p14:tracePt t="30654" x="10033000" y="4572000"/>
          <p14:tracePt t="30670" x="10026650" y="4603750"/>
          <p14:tracePt t="30674" x="10020300" y="4641850"/>
          <p14:tracePt t="30687" x="10020300" y="4686300"/>
          <p14:tracePt t="30704" x="10020300" y="4718050"/>
          <p14:tracePt t="30720" x="10026650" y="4743450"/>
          <p14:tracePt t="30737" x="10045700" y="4781550"/>
          <p14:tracePt t="30753" x="10077450" y="4819650"/>
          <p14:tracePt t="30770" x="10096500" y="4845050"/>
          <p14:tracePt t="30787" x="10109200" y="4857750"/>
          <p14:tracePt t="30804" x="10115550" y="4870450"/>
          <p14:tracePt t="30820" x="10128250" y="4876800"/>
          <p14:tracePt t="30837" x="10134600" y="4883150"/>
          <p14:tracePt t="30853" x="10147300" y="4883150"/>
          <p14:tracePt t="30870" x="10160000" y="4883150"/>
          <p14:tracePt t="30887" x="10172700" y="4883150"/>
          <p14:tracePt t="30903" x="10191750" y="4883150"/>
          <p14:tracePt t="30920" x="10217150" y="4883150"/>
          <p14:tracePt t="30937" x="10255250" y="4876800"/>
          <p14:tracePt t="30953" x="10280650" y="4864100"/>
          <p14:tracePt t="30970" x="10306050" y="4845050"/>
          <p14:tracePt t="30987" x="10325100" y="4832350"/>
          <p14:tracePt t="31004" x="10337800" y="4819650"/>
          <p14:tracePt t="31020" x="10350500" y="4800600"/>
          <p14:tracePt t="31037" x="10356850" y="4787900"/>
          <p14:tracePt t="31054" x="10363200" y="4762500"/>
          <p14:tracePt t="31070" x="10375900" y="4737100"/>
          <p14:tracePt t="31087" x="10388600" y="4705350"/>
          <p14:tracePt t="31103" x="10394950" y="4667250"/>
          <p14:tracePt t="31120" x="10394950" y="4641850"/>
          <p14:tracePt t="31136" x="10394950" y="4616450"/>
          <p14:tracePt t="31153" x="10394950" y="4591050"/>
          <p14:tracePt t="31170" x="10394950" y="4565650"/>
          <p14:tracePt t="31176" x="10394950" y="4552950"/>
          <p14:tracePt t="31187" x="10388600" y="4540250"/>
          <p14:tracePt t="31203" x="10375900" y="4502150"/>
          <p14:tracePt t="31222" x="10356850" y="4470400"/>
          <p14:tracePt t="31237" x="10350500" y="4457700"/>
          <p14:tracePt t="31253" x="10331450" y="4432300"/>
          <p14:tracePt t="31270" x="10325100" y="4419600"/>
          <p14:tracePt t="31286" x="10325100" y="4413250"/>
          <p14:tracePt t="31303" x="10312400" y="4413250"/>
          <p14:tracePt t="31344" x="10306050" y="4413250"/>
          <p14:tracePt t="31379" x="10299700" y="4413250"/>
          <p14:tracePt t="31395" x="10293350" y="4413250"/>
          <p14:tracePt t="31403" x="10287000" y="4413250"/>
          <p14:tracePt t="31410" x="10280650" y="4419600"/>
          <p14:tracePt t="31426" x="10280650" y="4425950"/>
          <p14:tracePt t="31436" x="10274300" y="4425950"/>
          <p14:tracePt t="31453" x="10267950" y="4432300"/>
          <p14:tracePt t="31470" x="10261600" y="4438650"/>
          <p14:tracePt t="31486" x="10261600" y="4445000"/>
          <p14:tracePt t="31525" x="10255250" y="4445000"/>
          <p14:tracePt t="31543" x="10248900" y="4451350"/>
          <p14:tracePt t="31553" x="10242550" y="4457700"/>
          <p14:tracePt t="31573" x="10242550" y="4464050"/>
          <p14:tracePt t="31587" x="10242550" y="4470400"/>
          <p14:tracePt t="31603" x="10229850" y="4483100"/>
          <p14:tracePt t="31620" x="10223500" y="4495800"/>
          <p14:tracePt t="31636" x="10223500" y="4514850"/>
          <p14:tracePt t="31653" x="10217150" y="4533900"/>
          <p14:tracePt t="31670" x="10217150" y="4552950"/>
          <p14:tracePt t="31686" x="10217150" y="4578350"/>
          <p14:tracePt t="31703" x="10217150" y="4603750"/>
          <p14:tracePt t="31719" x="10217150" y="4629150"/>
          <p14:tracePt t="31736" x="10217150" y="4648200"/>
          <p14:tracePt t="31753" x="10217150" y="4673600"/>
          <p14:tracePt t="31769" x="10217150" y="4699000"/>
          <p14:tracePt t="31786" x="10223500" y="4718050"/>
          <p14:tracePt t="31803" x="10229850" y="4724400"/>
          <p14:tracePt t="31819" x="10236200" y="4749800"/>
          <p14:tracePt t="31836" x="10242550" y="4781550"/>
          <p14:tracePt t="31853" x="10248900" y="4794250"/>
          <p14:tracePt t="31869" x="10248900" y="4813300"/>
          <p14:tracePt t="31886" x="10255250" y="4838700"/>
          <p14:tracePt t="31903" x="10267950" y="4864100"/>
          <p14:tracePt t="31919" x="10274300" y="4889500"/>
          <p14:tracePt t="31936" x="10280650" y="4908550"/>
          <p14:tracePt t="31953" x="10287000" y="4921250"/>
          <p14:tracePt t="31969" x="10293350" y="4927600"/>
          <p14:tracePt t="31986" x="10299700" y="4933950"/>
          <p14:tracePt t="32003" x="10299700" y="4940300"/>
          <p14:tracePt t="32019" x="10306050" y="4946650"/>
          <p14:tracePt t="32036" x="10312400" y="4953000"/>
          <p14:tracePt t="32052" x="10337800" y="4978400"/>
          <p14:tracePt t="32069" x="10363200" y="5010150"/>
          <p14:tracePt t="32086" x="10394950" y="5035550"/>
          <p14:tracePt t="32103" x="10420350" y="5054600"/>
          <p14:tracePt t="32119" x="10433050" y="5060950"/>
          <p14:tracePt t="32136" x="10490200" y="5092700"/>
          <p14:tracePt t="32153" x="10502900" y="5092700"/>
          <p14:tracePt t="32169" x="10515600" y="5099050"/>
          <p14:tracePt t="32186" x="10534650" y="5105400"/>
          <p14:tracePt t="32202" x="10553700" y="5105400"/>
          <p14:tracePt t="32219" x="10572750" y="5111750"/>
          <p14:tracePt t="32236" x="10598150" y="5118100"/>
          <p14:tracePt t="32255" x="10623550" y="5118100"/>
          <p14:tracePt t="32269" x="10642600" y="5118100"/>
          <p14:tracePt t="32286" x="10661650" y="5111750"/>
          <p14:tracePt t="32302" x="10680700" y="5105400"/>
          <p14:tracePt t="32319" x="10693400" y="5099050"/>
          <p14:tracePt t="32336" x="10718800" y="5086350"/>
          <p14:tracePt t="32352" x="10750550" y="5073650"/>
          <p14:tracePt t="32369" x="10763250" y="5073650"/>
          <p14:tracePt t="32386" x="10782300" y="5067300"/>
          <p14:tracePt t="32402" x="10788650" y="5060950"/>
          <p14:tracePt t="32419" x="10801350" y="5060950"/>
          <p14:tracePt t="32436" x="10814050" y="5054600"/>
          <p14:tracePt t="32452" x="10826750" y="5054600"/>
          <p14:tracePt t="32469" x="10839450" y="5048250"/>
          <p14:tracePt t="32486" x="10858500" y="5041900"/>
          <p14:tracePt t="32502" x="10871200" y="5035550"/>
          <p14:tracePt t="32519" x="10883900" y="5029200"/>
          <p14:tracePt t="32535" x="10902950" y="5029200"/>
          <p14:tracePt t="32552" x="10915650" y="5010150"/>
          <p14:tracePt t="32569" x="10928350" y="4997450"/>
          <p14:tracePt t="32586" x="10947400" y="4991100"/>
          <p14:tracePt t="32602" x="10960100" y="4972050"/>
          <p14:tracePt t="32619" x="10966450" y="4959350"/>
          <p14:tracePt t="32635" x="10979150" y="4946650"/>
          <p14:tracePt t="32655" x="10991850" y="4914900"/>
          <p14:tracePt t="32669" x="10998200" y="4908550"/>
          <p14:tracePt t="32685" x="11010900" y="4870450"/>
          <p14:tracePt t="32702" x="11017250" y="4845050"/>
          <p14:tracePt t="32719" x="11023600" y="4832350"/>
          <p14:tracePt t="32735" x="11029950" y="4813300"/>
          <p14:tracePt t="32752" x="11036300" y="4787900"/>
          <p14:tracePt t="32769" x="11036300" y="4768850"/>
          <p14:tracePt t="32785" x="11036300" y="4743450"/>
          <p14:tracePt t="32802" x="11036300" y="4724400"/>
          <p14:tracePt t="32819" x="11036300" y="4699000"/>
          <p14:tracePt t="32835" x="11036300" y="4686300"/>
          <p14:tracePt t="32852" x="11036300" y="4660900"/>
          <p14:tracePt t="32868" x="11036300" y="4635500"/>
          <p14:tracePt t="32885" x="11029950" y="4610100"/>
          <p14:tracePt t="32902" x="11010900" y="4584700"/>
          <p14:tracePt t="32918" x="10998200" y="4559300"/>
          <p14:tracePt t="32935" x="10985500" y="4540250"/>
          <p14:tracePt t="32952" x="10947400" y="4495800"/>
          <p14:tracePt t="32969" x="10909300" y="4464050"/>
          <p14:tracePt t="32986" x="10883900" y="4451350"/>
          <p14:tracePt t="33002" x="10833100" y="4432300"/>
          <p14:tracePt t="33018" x="10737850" y="4406900"/>
          <p14:tracePt t="33035" x="10680700" y="4387850"/>
          <p14:tracePt t="33052" x="10477500" y="4330700"/>
          <p14:tracePt t="33068" x="10369550" y="4298950"/>
          <p14:tracePt t="33085" x="10306050" y="4279900"/>
          <p14:tracePt t="33102" x="10267950" y="4267200"/>
          <p14:tracePt t="33118" x="10255250" y="4267200"/>
          <p14:tracePt t="33135" x="10242550" y="4260850"/>
          <p14:tracePt t="33153" x="10236200" y="4260850"/>
          <p14:tracePt t="33174" x="10229850" y="4260850"/>
          <p14:tracePt t="33185" x="10223500" y="4260850"/>
          <p14:tracePt t="33202" x="10210800" y="4260850"/>
          <p14:tracePt t="33218" x="10198100" y="4279900"/>
          <p14:tracePt t="33235" x="10185400" y="4292600"/>
          <p14:tracePt t="33252" x="10179050" y="4305300"/>
          <p14:tracePt t="33268" x="10179050" y="4311650"/>
          <p14:tracePt t="33285" x="10172700" y="4311650"/>
          <p14:tracePt t="33302" x="10160000" y="4330700"/>
          <p14:tracePt t="33319" x="10160000" y="4337050"/>
          <p14:tracePt t="33336" x="10153650" y="4349750"/>
          <p14:tracePt t="33352" x="10147300" y="4381500"/>
          <p14:tracePt t="33368" x="10140950" y="4406900"/>
          <p14:tracePt t="33385" x="10134600" y="4432300"/>
          <p14:tracePt t="33401" x="10128250" y="4457700"/>
          <p14:tracePt t="33418" x="10128250" y="4483100"/>
          <p14:tracePt t="33435" x="10128250" y="4508500"/>
          <p14:tracePt t="33451" x="10128250" y="4546600"/>
          <p14:tracePt t="33468" x="10128250" y="4578350"/>
          <p14:tracePt t="33485" x="10128250" y="4603750"/>
          <p14:tracePt t="33501" x="10134600" y="4641850"/>
          <p14:tracePt t="33518" x="10134600" y="4648200"/>
          <p14:tracePt t="33535" x="10134600" y="4686300"/>
          <p14:tracePt t="33551" x="10134600" y="4692650"/>
          <p14:tracePt t="33568" x="10134600" y="4711700"/>
          <p14:tracePt t="33585" x="10134600" y="4718050"/>
          <p14:tracePt t="33601" x="10134600" y="4730750"/>
          <p14:tracePt t="33618" x="10134600" y="4743450"/>
          <p14:tracePt t="33635" x="10140950" y="4768850"/>
          <p14:tracePt t="33653" x="10140950" y="4800600"/>
          <p14:tracePt t="33668" x="10140950" y="4806950"/>
          <p14:tracePt t="33685" x="10140950" y="4819650"/>
          <p14:tracePt t="33701" x="10140950" y="4826000"/>
          <p14:tracePt t="33718" x="10140950" y="4832350"/>
          <p14:tracePt t="33735" x="10140950" y="4838700"/>
          <p14:tracePt t="34346" x="10140950" y="4845050"/>
          <p14:tracePt t="34355" x="10140950" y="4851400"/>
          <p14:tracePt t="34366" x="10128250" y="4857750"/>
          <p14:tracePt t="34383" x="10102850" y="4870450"/>
          <p14:tracePt t="34400" x="10083800" y="4876800"/>
          <p14:tracePt t="34417" x="10064750" y="4876800"/>
          <p14:tracePt t="34433" x="10052050" y="4876800"/>
          <p14:tracePt t="34450" x="10033000" y="4883150"/>
          <p14:tracePt t="34466" x="10007600" y="4883150"/>
          <p14:tracePt t="34483" x="9982200" y="4889500"/>
          <p14:tracePt t="34499" x="9944100" y="4902200"/>
          <p14:tracePt t="34516" x="9906000" y="4933950"/>
          <p14:tracePt t="34533" x="9861550" y="4959350"/>
          <p14:tracePt t="34549" x="9823450" y="4991100"/>
          <p14:tracePt t="34566" x="9785350" y="5010150"/>
          <p14:tracePt t="34583" x="9759950" y="5022850"/>
          <p14:tracePt t="34599" x="9734550" y="5029200"/>
          <p14:tracePt t="34616" x="9734550" y="5035550"/>
          <p14:tracePt t="34651" x="9734550" y="5041900"/>
          <p14:tracePt t="34667" x="9728200" y="5048250"/>
          <p14:tracePt t="34682" x="9728200" y="5054600"/>
          <p14:tracePt t="34699" x="9728200" y="5060950"/>
          <p14:tracePt t="34716" x="9728200" y="5073650"/>
          <p14:tracePt t="34733" x="9728200" y="5086350"/>
          <p14:tracePt t="34749" x="9728200" y="5092700"/>
          <p14:tracePt t="34766" x="9728200" y="5099050"/>
          <p14:tracePt t="34783" x="9728200" y="5105400"/>
          <p14:tracePt t="34799" x="9728200" y="5111750"/>
          <p14:tracePt t="34833" x="9728200" y="5118100"/>
          <p14:tracePt t="34866" x="9734550" y="5124450"/>
          <p14:tracePt t="34874" x="9740900" y="5124450"/>
          <p14:tracePt t="34883" x="9747250" y="5137150"/>
          <p14:tracePt t="34899" x="9759950" y="5162550"/>
          <p14:tracePt t="34916" x="9766300" y="5187950"/>
          <p14:tracePt t="34933" x="9772650" y="5207000"/>
          <p14:tracePt t="34949" x="9772650" y="5219700"/>
          <p14:tracePt t="34966" x="9779000" y="5226050"/>
          <p14:tracePt t="35181" x="9779000" y="5238750"/>
          <p14:tracePt t="35193" x="9779000" y="5245100"/>
          <p14:tracePt t="35212" x="9779000" y="5251450"/>
          <p14:tracePt t="35386" x="9785350" y="5251450"/>
          <p14:tracePt t="35560" x="9785350" y="5257800"/>
          <p14:tracePt t="37874" x="9785350" y="5251450"/>
          <p14:tracePt t="37894" x="9785350" y="5245100"/>
          <p14:tracePt t="37910" x="9785350" y="5238750"/>
          <p14:tracePt t="37917" x="9785350" y="5232400"/>
          <p14:tracePt t="37926" x="9785350" y="5226050"/>
          <p14:tracePt t="37936" x="9785350" y="5219700"/>
          <p14:tracePt t="37945" x="9785350" y="5213350"/>
          <p14:tracePt t="37962" x="9785350" y="5200650"/>
          <p14:tracePt t="37979" x="9785350" y="5187950"/>
          <p14:tracePt t="37995" x="9779000" y="5168900"/>
          <p14:tracePt t="38012" x="9779000" y="5162550"/>
          <p14:tracePt t="38029" x="9779000" y="5149850"/>
          <p14:tracePt t="38045" x="9779000" y="5143500"/>
          <p14:tracePt t="38062" x="9779000" y="5137150"/>
          <p14:tracePt t="38746" x="9779000" y="5143500"/>
          <p14:tracePt t="38770" x="9779000" y="5130800"/>
          <p14:tracePt t="38837" x="9779000" y="5124450"/>
          <p14:tracePt t="38874" x="9779000" y="5118100"/>
          <p14:tracePt t="43502" x="9779000" y="5111750"/>
          <p14:tracePt t="43518" x="9779000" y="5105400"/>
          <p14:tracePt t="43537" x="9779000" y="5099050"/>
          <p14:tracePt t="43557" x="9779000" y="5092700"/>
          <p14:tracePt t="43677" x="9779000" y="5099050"/>
          <p14:tracePt t="43827" x="9779000" y="5105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45011" y="285613"/>
            <a:ext cx="3344186" cy="557226"/>
          </a:xfrm>
        </p:spPr>
        <p:txBody>
          <a:bodyPr>
            <a:normAutofit/>
          </a:bodyPr>
          <a:lstStyle/>
          <a:p>
            <a:r>
              <a:rPr lang="es-AR" sz="2400" dirty="0" smtClean="0"/>
              <a:t>TURRON TIPO ALICANTE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994" b="634"/>
          <a:stretch/>
        </p:blipFill>
        <p:spPr>
          <a:xfrm rot="5400000">
            <a:off x="2033135" y="198621"/>
            <a:ext cx="5204866" cy="7108549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6448508" y="4595853"/>
            <a:ext cx="1510747" cy="811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3,5 x 3,5 cm</a:t>
            </a:r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8651018" y="1884459"/>
            <a:ext cx="2274073" cy="32918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Si corto la barra de turrón en </a:t>
            </a:r>
            <a:r>
              <a:rPr lang="es-AR" sz="2400" b="1" dirty="0" smtClean="0"/>
              <a:t>10 cuadraditos  </a:t>
            </a:r>
            <a:r>
              <a:rPr lang="es-AR" sz="2400" dirty="0" smtClean="0"/>
              <a:t>iguales de 3,5 X3,5, cada uno pesa 15 gr y </a:t>
            </a:r>
            <a:r>
              <a:rPr lang="es-AR" sz="2400" dirty="0" smtClean="0">
                <a:solidFill>
                  <a:srgbClr val="FF0000"/>
                </a:solidFill>
              </a:rPr>
              <a:t>tiene </a:t>
            </a:r>
            <a:r>
              <a:rPr lang="es-AR" sz="2400" b="1" dirty="0" smtClean="0">
                <a:solidFill>
                  <a:srgbClr val="FF0000"/>
                </a:solidFill>
              </a:rPr>
              <a:t>6,5 de HC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8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7"/>
    </mc:Choice>
    <mc:Fallback>
      <p:transition spd="slow" advTm="3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47" x="9779000" y="5111750"/>
          <p14:tracePt t="5277" x="9779000" y="5099050"/>
          <p14:tracePt t="5284" x="9759950" y="5048250"/>
          <p14:tracePt t="5291" x="9747250" y="5003800"/>
          <p14:tracePt t="5302" x="9728200" y="4972050"/>
          <p14:tracePt t="5318" x="9702800" y="4940300"/>
          <p14:tracePt t="5336" x="9677400" y="4908550"/>
          <p14:tracePt t="5351" x="9639300" y="4838700"/>
          <p14:tracePt t="5368" x="9607550" y="4787900"/>
          <p14:tracePt t="5385" x="9588500" y="4692650"/>
          <p14:tracePt t="5401" x="9563100" y="4610100"/>
          <p14:tracePt t="5418" x="9544050" y="4533900"/>
          <p14:tracePt t="5435" x="9531350" y="4464050"/>
          <p14:tracePt t="5451" x="9525000" y="4375150"/>
          <p14:tracePt t="5468" x="9486900" y="4210050"/>
          <p14:tracePt t="5485" x="9455150" y="4114800"/>
          <p14:tracePt t="5501" x="9423400" y="4064000"/>
          <p14:tracePt t="5518" x="9404350" y="4032250"/>
          <p14:tracePt t="5535" x="9378950" y="4006850"/>
          <p14:tracePt t="5551" x="9347200" y="3981450"/>
          <p14:tracePt t="5568" x="9309100" y="3949700"/>
          <p14:tracePt t="5585" x="9220200" y="3917950"/>
          <p14:tracePt t="5601" x="9055100" y="3873500"/>
          <p14:tracePt t="5618" x="8947150" y="3835400"/>
          <p14:tracePt t="5634" x="8826500" y="3810000"/>
          <p14:tracePt t="5651" x="8680450" y="3790950"/>
          <p14:tracePt t="5668" x="8540750" y="3778250"/>
          <p14:tracePt t="5685" x="8432800" y="3752850"/>
          <p14:tracePt t="5701" x="8324850" y="3727450"/>
          <p14:tracePt t="5718" x="8197850" y="3689350"/>
          <p14:tracePt t="5734" x="8121650" y="3689350"/>
          <p14:tracePt t="5751" x="8013700" y="3695700"/>
          <p14:tracePt t="5768" x="7893050" y="3721100"/>
          <p14:tracePt t="5784" x="7753350" y="3733800"/>
          <p14:tracePt t="5801" x="7594600" y="3759200"/>
          <p14:tracePt t="5817" x="7404100" y="3790950"/>
          <p14:tracePt t="5834" x="7124700" y="3803650"/>
          <p14:tracePt t="5851" x="7016750" y="3797300"/>
          <p14:tracePt t="5868" x="6991350" y="3790950"/>
          <p14:tracePt t="5885" x="6978650" y="3790950"/>
          <p14:tracePt t="5901" x="6972300" y="3790950"/>
          <p14:tracePt t="5918" x="6959600" y="3797300"/>
          <p14:tracePt t="5934" x="6953250" y="3797300"/>
          <p14:tracePt t="5951" x="6953250" y="3803650"/>
          <p14:tracePt t="5968" x="6953250" y="3810000"/>
          <p14:tracePt t="6045" x="6953250" y="3816350"/>
          <p14:tracePt t="6097" x="6940550" y="3816350"/>
          <p14:tracePt t="6115" x="6934200" y="3816350"/>
          <p14:tracePt t="6123" x="6921500" y="3816350"/>
          <p14:tracePt t="6134" x="6889750" y="3816350"/>
          <p14:tracePt t="6152" x="6800850" y="3816350"/>
          <p14:tracePt t="6168" x="6673850" y="3797300"/>
          <p14:tracePt t="6184" x="6470650" y="3740150"/>
          <p14:tracePt t="6201" x="6394450" y="3708400"/>
          <p14:tracePt t="6218" x="6350000" y="3683000"/>
          <p14:tracePt t="6234" x="6324600" y="3644900"/>
          <p14:tracePt t="6251" x="6299200" y="3613150"/>
          <p14:tracePt t="6267" x="6267450" y="3587750"/>
          <p14:tracePt t="6271" x="6254750" y="3568700"/>
          <p14:tracePt t="6284" x="6242050" y="3556000"/>
          <p14:tracePt t="6301" x="6229350" y="3530600"/>
          <p14:tracePt t="6317" x="6203950" y="3492500"/>
          <p14:tracePt t="6334" x="6191250" y="3473450"/>
          <p14:tracePt t="6351" x="6178550" y="3448050"/>
          <p14:tracePt t="6367" x="6165850" y="3429000"/>
          <p14:tracePt t="6384" x="6159500" y="3422650"/>
          <p14:tracePt t="6401" x="6159500" y="3409950"/>
          <p14:tracePt t="6544" x="6153150" y="3409950"/>
          <p14:tracePt t="6565" x="6153150" y="3416300"/>
          <p14:tracePt t="6586" x="6153150" y="3422650"/>
          <p14:tracePt t="6594" x="6146800" y="3429000"/>
          <p14:tracePt t="6601" x="6146800" y="3435350"/>
          <p14:tracePt t="6620" x="6146800" y="3441700"/>
          <p14:tracePt t="6641" x="6146800" y="3448050"/>
          <p14:tracePt t="6735" x="6146800" y="3441700"/>
          <p14:tracePt t="6743" x="6134100" y="3422650"/>
          <p14:tracePt t="6751" x="6134100" y="3409950"/>
          <p14:tracePt t="6767" x="6127750" y="3365500"/>
          <p14:tracePt t="6784" x="6127750" y="3340100"/>
          <p14:tracePt t="6801" x="6127750" y="3314700"/>
          <p14:tracePt t="6817" x="6127750" y="3302000"/>
          <p14:tracePt t="6833" x="6127750" y="3289300"/>
          <p14:tracePt t="6850" x="6121400" y="3282950"/>
          <p14:tracePt t="6922" x="6108700" y="3295650"/>
          <p14:tracePt t="6929" x="6102350" y="3308350"/>
          <p14:tracePt t="6937" x="6089650" y="3321050"/>
          <p14:tracePt t="6950" x="6076950" y="3333750"/>
          <p14:tracePt t="6967" x="6064250" y="3359150"/>
          <p14:tracePt t="6983" x="6051550" y="3397250"/>
          <p14:tracePt t="7001" x="6045200" y="3422650"/>
          <p14:tracePt t="7017" x="6038850" y="3448050"/>
          <p14:tracePt t="7033" x="6038850" y="3473450"/>
          <p14:tracePt t="7050" x="6032500" y="3492500"/>
          <p14:tracePt t="7068" x="6032500" y="3511550"/>
          <p14:tracePt t="7083" x="6026150" y="3517900"/>
          <p14:tracePt t="7100" x="6026150" y="3524250"/>
          <p14:tracePt t="7187" x="6032500" y="3498850"/>
          <p14:tracePt t="7196" x="6045200" y="3460750"/>
          <p14:tracePt t="7201" x="6051550" y="3429000"/>
          <p14:tracePt t="7217" x="6057900" y="3397250"/>
          <p14:tracePt t="7233" x="6064250" y="3371850"/>
          <p14:tracePt t="7250" x="6070600" y="3346450"/>
          <p14:tracePt t="7266" x="6070600" y="3321050"/>
          <p14:tracePt t="7271" x="6070600" y="3308350"/>
          <p14:tracePt t="7283" x="6070600" y="3302000"/>
          <p14:tracePt t="7300" x="6070600" y="3295650"/>
          <p14:tracePt t="7343" x="6076950" y="3295650"/>
          <p14:tracePt t="7369" x="6083300" y="3295650"/>
          <p14:tracePt t="7377" x="6089650" y="3308350"/>
          <p14:tracePt t="7386" x="6096000" y="3327400"/>
          <p14:tracePt t="7400" x="6102350" y="3359150"/>
          <p14:tracePt t="7416" x="6115050" y="3409950"/>
          <p14:tracePt t="7433" x="6140450" y="3498850"/>
          <p14:tracePt t="7450" x="6165850" y="3613150"/>
          <p14:tracePt t="7466" x="6191250" y="3695700"/>
          <p14:tracePt t="7484" x="6210300" y="3733800"/>
          <p14:tracePt t="7500" x="6216650" y="3784600"/>
          <p14:tracePt t="7516" x="6216650" y="3790950"/>
          <p14:tracePt t="7533" x="6216650" y="3797300"/>
          <p14:tracePt t="7549" x="6216650" y="3803650"/>
          <p14:tracePt t="7645" x="6216650" y="3797300"/>
          <p14:tracePt t="7653" x="6210300" y="3759200"/>
          <p14:tracePt t="7661" x="6203950" y="3721100"/>
          <p14:tracePt t="7669" x="6197600" y="3676650"/>
          <p14:tracePt t="7683" x="6191250" y="3657600"/>
          <p14:tracePt t="7699" x="6184900" y="3587750"/>
          <p14:tracePt t="7716" x="6178550" y="3549650"/>
          <p14:tracePt t="7733" x="6165850" y="3511550"/>
          <p14:tracePt t="7749" x="6165850" y="3473450"/>
          <p14:tracePt t="7766" x="6165850" y="3448050"/>
          <p14:tracePt t="7783" x="6165850" y="3422650"/>
          <p14:tracePt t="7799" x="6165850" y="3390900"/>
          <p14:tracePt t="7816" x="6165850" y="3378200"/>
          <p14:tracePt t="7973" x="6165850" y="3384550"/>
          <p14:tracePt t="7981" x="6165850" y="3403600"/>
          <p14:tracePt t="7989" x="6165850" y="3429000"/>
          <p14:tracePt t="7999" x="6165850" y="3460750"/>
          <p14:tracePt t="8016" x="6165850" y="3498850"/>
          <p14:tracePt t="8034" x="6165850" y="3587750"/>
          <p14:tracePt t="8050" x="6165850" y="3613150"/>
          <p14:tracePt t="8066" x="6165850" y="3689350"/>
          <p14:tracePt t="8083" x="6165850" y="3740150"/>
          <p14:tracePt t="8100" x="6178550" y="3797300"/>
          <p14:tracePt t="8116" x="6184900" y="3841750"/>
          <p14:tracePt t="8133" x="6191250" y="3892550"/>
          <p14:tracePt t="8149" x="6191250" y="3905250"/>
          <p14:tracePt t="8165" x="6197600" y="3937000"/>
          <p14:tracePt t="8182" x="6197600" y="3956050"/>
          <p14:tracePt t="8199" x="6197600" y="3968750"/>
          <p14:tracePt t="8216" x="6197600" y="3981450"/>
          <p14:tracePt t="8232" x="6197600" y="3987800"/>
          <p14:tracePt t="8508" x="6153150" y="3994150"/>
          <p14:tracePt t="8517" x="6083300" y="4013200"/>
          <p14:tracePt t="8524" x="6007100" y="4025900"/>
          <p14:tracePt t="8532" x="5930900" y="4032250"/>
          <p14:tracePt t="8547" x="5816600" y="4044950"/>
          <p14:tracePt t="8563" x="5562600" y="4064000"/>
          <p14:tracePt t="8579" x="5086350" y="4025900"/>
          <p14:tracePt t="8596" x="4692650" y="3975100"/>
          <p14:tracePt t="8613" x="4349750" y="3924300"/>
          <p14:tracePt t="8629" x="4108450" y="3879850"/>
          <p14:tracePt t="8646" x="3892550" y="3841750"/>
          <p14:tracePt t="8663" x="3670300" y="3797300"/>
          <p14:tracePt t="8679" x="3314700" y="3721100"/>
          <p14:tracePt t="8696" x="3067050" y="3683000"/>
          <p14:tracePt t="8713" x="2876550" y="3638550"/>
          <p14:tracePt t="8729" x="2717800" y="3600450"/>
          <p14:tracePt t="8746" x="2571750" y="3562350"/>
          <p14:tracePt t="8763" x="2425700" y="3524250"/>
          <p14:tracePt t="8779" x="2317750" y="3486150"/>
          <p14:tracePt t="8796" x="2241550" y="3441700"/>
          <p14:tracePt t="8813" x="2209800" y="3422650"/>
          <p14:tracePt t="8829" x="2184400" y="3397250"/>
          <p14:tracePt t="8846" x="2165350" y="3365500"/>
          <p14:tracePt t="8862" x="2139950" y="3340100"/>
          <p14:tracePt t="8879" x="2108200" y="3308350"/>
          <p14:tracePt t="8896" x="2082800" y="3270250"/>
          <p14:tracePt t="8913" x="2076450" y="3244850"/>
          <p14:tracePt t="8929" x="2063750" y="3219450"/>
          <p14:tracePt t="8985" x="2063750" y="3213100"/>
          <p14:tracePt t="8993" x="2063750" y="3206750"/>
          <p14:tracePt t="9000" x="2076450" y="3200400"/>
          <p14:tracePt t="9014" x="2089150" y="3194050"/>
          <p14:tracePt t="9030" x="2127250" y="3162300"/>
          <p14:tracePt t="9047" x="2152650" y="3130550"/>
          <p14:tracePt t="9062" x="2184400" y="3117850"/>
          <p14:tracePt t="9079" x="2197100" y="3105150"/>
          <p14:tracePt t="9096" x="2203450" y="3105150"/>
          <p14:tracePt t="9112" x="2203450" y="3098800"/>
          <p14:tracePt t="9129" x="2209800" y="3098800"/>
          <p14:tracePt t="9146" x="2209800" y="3092450"/>
          <p14:tracePt t="9190" x="2209800" y="3086100"/>
          <p14:tracePt t="9224" x="2203450" y="3079750"/>
          <p14:tracePt t="9266" x="2203450" y="3073400"/>
          <p14:tracePt t="9299" x="2197100" y="3073400"/>
          <p14:tracePt t="9317" x="2190750" y="3073400"/>
          <p14:tracePt t="9420" x="2190750" y="3079750"/>
          <p14:tracePt t="9619" x="2190750" y="3086100"/>
          <p14:tracePt t="9632" x="2197100" y="3092450"/>
          <p14:tracePt t="9641" x="2203450" y="3098800"/>
          <p14:tracePt t="9657" x="2228850" y="3098800"/>
          <p14:tracePt t="9673" x="2273300" y="3098800"/>
          <p14:tracePt t="9690" x="2317750" y="3098800"/>
          <p14:tracePt t="9707" x="2355850" y="3098800"/>
          <p14:tracePt t="9723" x="2393950" y="3067050"/>
          <p14:tracePt t="9740" x="2419350" y="3048000"/>
          <p14:tracePt t="9757" x="2438400" y="3028950"/>
          <p14:tracePt t="9773" x="2457450" y="3009900"/>
          <p14:tracePt t="9790" x="2463800" y="2997200"/>
          <p14:tracePt t="9807" x="2463800" y="2971800"/>
          <p14:tracePt t="9824" x="2463800" y="2946400"/>
          <p14:tracePt t="9840" x="2457450" y="2933700"/>
          <p14:tracePt t="9857" x="2432050" y="2901950"/>
          <p14:tracePt t="9873" x="2400300" y="2876550"/>
          <p14:tracePt t="9890" x="2374900" y="2851150"/>
          <p14:tracePt t="9907" x="2343150" y="2819400"/>
          <p14:tracePt t="9923" x="2279650" y="2806700"/>
          <p14:tracePt t="9940" x="2190750" y="2768600"/>
          <p14:tracePt t="9956" x="2152650" y="2749550"/>
          <p14:tracePt t="9973" x="2127250" y="2736850"/>
          <p14:tracePt t="9990" x="2101850" y="2730500"/>
          <p14:tracePt t="10006" x="2076450" y="2730500"/>
          <p14:tracePt t="10023" x="2044700" y="2730500"/>
          <p14:tracePt t="10040" x="1993900" y="2749550"/>
          <p14:tracePt t="10056" x="1949450" y="2762250"/>
          <p14:tracePt t="10073" x="1917700" y="2794000"/>
          <p14:tracePt t="10090" x="1879600" y="2825750"/>
          <p14:tracePt t="10106" x="1847850" y="2851150"/>
          <p14:tracePt t="10123" x="1822450" y="2882900"/>
          <p14:tracePt t="10140" x="1797050" y="2908300"/>
          <p14:tracePt t="10157" x="1771650" y="2933700"/>
          <p14:tracePt t="10173" x="1739900" y="2971800"/>
          <p14:tracePt t="10189" x="1714500" y="3009900"/>
          <p14:tracePt t="10206" x="1701800" y="3035300"/>
          <p14:tracePt t="10223" x="1695450" y="3067050"/>
          <p14:tracePt t="10240" x="1695450" y="3117850"/>
          <p14:tracePt t="10256" x="1695450" y="3155950"/>
          <p14:tracePt t="10273" x="1708150" y="3187700"/>
          <p14:tracePt t="10278" x="1714500" y="3200400"/>
          <p14:tracePt t="10290" x="1733550" y="3225800"/>
          <p14:tracePt t="10306" x="1746250" y="3244850"/>
          <p14:tracePt t="10323" x="1752600" y="3251200"/>
          <p14:tracePt t="10340" x="1758950" y="3251200"/>
          <p14:tracePt t="10383" x="1758950" y="3244850"/>
          <p14:tracePt t="10392" x="1765300" y="3238500"/>
          <p14:tracePt t="10407" x="1765300" y="3232150"/>
          <p14:tracePt t="10425" x="1765300" y="3219450"/>
          <p14:tracePt t="10440" x="1771650" y="3219450"/>
          <p14:tracePt t="10492" x="1771650" y="3213100"/>
          <p14:tracePt t="10617" x="1771650" y="3206750"/>
          <p14:tracePt t="10857" x="1778000" y="3219450"/>
          <p14:tracePt t="10866" x="1790700" y="3232150"/>
          <p14:tracePt t="10873" x="1809750" y="3251200"/>
          <p14:tracePt t="10878" x="1822450" y="3282950"/>
          <p14:tracePt t="10895" x="1860550" y="3333750"/>
          <p14:tracePt t="10911" x="1943100" y="3416300"/>
          <p14:tracePt t="10928" x="2057400" y="3524250"/>
          <p14:tracePt t="10945" x="2190750" y="3632200"/>
          <p14:tracePt t="10961" x="2317750" y="3752850"/>
          <p14:tracePt t="10978" x="2470150" y="3867150"/>
          <p14:tracePt t="10995" x="2635250" y="3956050"/>
          <p14:tracePt t="11012" x="2813050" y="4044950"/>
          <p14:tracePt t="11028" x="2927350" y="4076700"/>
          <p14:tracePt t="11045" x="3022600" y="4114800"/>
          <p14:tracePt t="11061" x="3111500" y="4152900"/>
          <p14:tracePt t="11078" x="3175000" y="4178300"/>
          <p14:tracePt t="11095" x="3232150" y="4203700"/>
          <p14:tracePt t="11111" x="3371850" y="4254500"/>
          <p14:tracePt t="11128" x="3479800" y="4286250"/>
          <p14:tracePt t="11145" x="3594100" y="4318000"/>
          <p14:tracePt t="11162" x="3727450" y="4356100"/>
          <p14:tracePt t="11178" x="3886200" y="4400550"/>
          <p14:tracePt t="11195" x="4044950" y="4438650"/>
          <p14:tracePt t="11211" x="4178300" y="4483100"/>
          <p14:tracePt t="11228" x="4381500" y="4552950"/>
          <p14:tracePt t="11245" x="4489450" y="4591050"/>
          <p14:tracePt t="11263" x="4565650" y="4622800"/>
          <p14:tracePt t="11278" x="4622800" y="4648200"/>
          <p14:tracePt t="11294" x="4711700" y="4679950"/>
          <p14:tracePt t="11311" x="4819650" y="4718050"/>
          <p14:tracePt t="11328" x="4914900" y="4743450"/>
          <p14:tracePt t="11344" x="4972050" y="4749800"/>
          <p14:tracePt t="11361" x="5003800" y="4762500"/>
          <p14:tracePt t="11378" x="5022850" y="4762500"/>
          <p14:tracePt t="11395" x="5041900" y="4768850"/>
          <p14:tracePt t="11411" x="5054600" y="4768850"/>
          <p14:tracePt t="11428" x="5080000" y="4775200"/>
          <p14:tracePt t="11444" x="5099050" y="4787900"/>
          <p14:tracePt t="11461" x="5111750" y="4794250"/>
          <p14:tracePt t="11478" x="5124450" y="4806950"/>
          <p14:tracePt t="11512" x="5124450" y="4813300"/>
          <p14:tracePt t="11534" x="5124450" y="4819650"/>
          <p14:tracePt t="11546" x="5118100" y="4832350"/>
          <p14:tracePt t="11561" x="5099050" y="4857750"/>
          <p14:tracePt t="11577" x="5086350" y="4870450"/>
          <p14:tracePt t="11594" x="5067300" y="4889500"/>
          <p14:tracePt t="11611" x="5048250" y="4895850"/>
          <p14:tracePt t="11627" x="5041900" y="4902200"/>
          <p14:tracePt t="11644" x="5035550" y="4902200"/>
          <p14:tracePt t="11661" x="5029200" y="4902200"/>
          <p14:tracePt t="11677" x="4991100" y="4914900"/>
          <p14:tracePt t="11694" x="4965700" y="4921250"/>
          <p14:tracePt t="11711" x="4933950" y="4927600"/>
          <p14:tracePt t="11727" x="4889500" y="4927600"/>
          <p14:tracePt t="11744" x="4857750" y="4953000"/>
          <p14:tracePt t="11761" x="4813300" y="4972050"/>
          <p14:tracePt t="11777" x="4768850" y="4984750"/>
          <p14:tracePt t="11794" x="4743450" y="4984750"/>
          <p14:tracePt t="11811" x="4718050" y="4991100"/>
          <p14:tracePt t="11828" x="4692650" y="5003800"/>
          <p14:tracePt t="11844" x="4648200" y="5016500"/>
          <p14:tracePt t="11860" x="4622800" y="5022850"/>
          <p14:tracePt t="11877" x="4597400" y="5022850"/>
          <p14:tracePt t="11894" x="4591050" y="5022850"/>
          <p14:tracePt t="11911" x="4578350" y="5022850"/>
          <p14:tracePt t="11944" x="4572000" y="5022850"/>
          <p14:tracePt t="11961" x="4565650" y="5022850"/>
          <p14:tracePt t="11977" x="4559300" y="5016500"/>
          <p14:tracePt t="11994" x="4533900" y="4997450"/>
          <p14:tracePt t="12012" x="4464050" y="4953000"/>
          <p14:tracePt t="12027" x="4413250" y="4921250"/>
          <p14:tracePt t="12044" x="4387850" y="4895850"/>
          <p14:tracePt t="12061" x="4349750" y="4870450"/>
          <p14:tracePt t="12077" x="4254500" y="4794250"/>
          <p14:tracePt t="12094" x="4127500" y="4705350"/>
          <p14:tracePt t="12111" x="3905250" y="4546600"/>
          <p14:tracePt t="12127" x="3784600" y="4457700"/>
          <p14:tracePt t="12144" x="3683000" y="4375150"/>
          <p14:tracePt t="12160" x="3619500" y="4324350"/>
          <p14:tracePt t="12177" x="3575050" y="4279900"/>
          <p14:tracePt t="12194" x="3543300" y="4254500"/>
          <p14:tracePt t="12210" x="3517900" y="4222750"/>
          <p14:tracePt t="12227" x="3498850" y="4197350"/>
          <p14:tracePt t="12243" x="3479800" y="4171950"/>
          <p14:tracePt t="12260" x="3473450" y="4171950"/>
          <p14:tracePt t="12277" x="3473450" y="4165600"/>
          <p14:tracePt t="12320" x="3479800" y="4165600"/>
          <p14:tracePt t="12328" x="3492500" y="4165600"/>
          <p14:tracePt t="12335" x="3505200" y="4165600"/>
          <p14:tracePt t="12344" x="3517900" y="4165600"/>
          <p14:tracePt t="12360" x="3549650" y="4197350"/>
          <p14:tracePt t="12377" x="3613150" y="4235450"/>
          <p14:tracePt t="12394" x="3714750" y="4292600"/>
          <p14:tracePt t="12410" x="3816350" y="4362450"/>
          <p14:tracePt t="12427" x="3930650" y="4464050"/>
          <p14:tracePt t="12443" x="4121150" y="4610100"/>
          <p14:tracePt t="12460" x="4235450" y="4686300"/>
          <p14:tracePt t="12477" x="4343400" y="4730750"/>
          <p14:tracePt t="12493" x="4432300" y="4768850"/>
          <p14:tracePt t="12510" x="4476750" y="4794250"/>
          <p14:tracePt t="12527" x="4502150" y="4826000"/>
          <p14:tracePt t="12543" x="4540250" y="4838700"/>
          <p14:tracePt t="12560" x="4552950" y="4845050"/>
          <p14:tracePt t="12577" x="4565650" y="4845050"/>
          <p14:tracePt t="12593" x="4578350" y="4845050"/>
          <p14:tracePt t="12612" x="4610100" y="4826000"/>
          <p14:tracePt t="12627" x="4660900" y="4800600"/>
          <p14:tracePt t="12644" x="4756150" y="4762500"/>
          <p14:tracePt t="12660" x="4876800" y="4724400"/>
          <p14:tracePt t="12677" x="5054600" y="4667250"/>
          <p14:tracePt t="12693" x="5143500" y="4635500"/>
          <p14:tracePt t="12710" x="5251450" y="4597400"/>
          <p14:tracePt t="12726" x="5359400" y="4559300"/>
          <p14:tracePt t="12743" x="5486400" y="4502150"/>
          <p14:tracePt t="12760" x="5632450" y="4457700"/>
          <p14:tracePt t="12777" x="5797550" y="4362450"/>
          <p14:tracePt t="12780" x="5873750" y="4324350"/>
          <p14:tracePt t="12793" x="6064250" y="4248150"/>
          <p14:tracePt t="12810" x="6280150" y="4184650"/>
          <p14:tracePt t="12827" x="6477000" y="4133850"/>
          <p14:tracePt t="12843" x="6635750" y="4095750"/>
          <p14:tracePt t="12860" x="6756400" y="4057650"/>
          <p14:tracePt t="12877" x="6870700" y="4000500"/>
          <p14:tracePt t="12893" x="6965950" y="3975100"/>
          <p14:tracePt t="12911" x="7080250" y="3937000"/>
          <p14:tracePt t="12926" x="7175500" y="3898900"/>
          <p14:tracePt t="12943" x="7289800" y="3860800"/>
          <p14:tracePt t="12960" x="7397750" y="3829050"/>
          <p14:tracePt t="12976" x="7505700" y="3790950"/>
          <p14:tracePt t="12993" x="7632700" y="3752850"/>
          <p14:tracePt t="13010" x="7740650" y="3727450"/>
          <p14:tracePt t="13026" x="7842250" y="3683000"/>
          <p14:tracePt t="13043" x="7893050" y="3663950"/>
          <p14:tracePt t="13060" x="7937500" y="3638550"/>
          <p14:tracePt t="13076" x="7994650" y="3613150"/>
          <p14:tracePt t="13093" x="8083550" y="3575050"/>
          <p14:tracePt t="13110" x="8178800" y="3543300"/>
          <p14:tracePt t="13126" x="8286750" y="3511550"/>
          <p14:tracePt t="13143" x="8394700" y="3486150"/>
          <p14:tracePt t="13159" x="8559800" y="3435350"/>
          <p14:tracePt t="13176" x="8674100" y="3397250"/>
          <p14:tracePt t="13193" x="8769350" y="3359150"/>
          <p14:tracePt t="13209" x="8858250" y="3327400"/>
          <p14:tracePt t="13226" x="8928100" y="3295650"/>
          <p14:tracePt t="13243" x="9017000" y="3257550"/>
          <p14:tracePt t="13259" x="9131300" y="3206750"/>
          <p14:tracePt t="13276" x="9201150" y="3181350"/>
          <p14:tracePt t="13293" x="9245600" y="3175000"/>
          <p14:tracePt t="13309" x="9271000" y="3175000"/>
          <p14:tracePt t="13326" x="9290050" y="3162300"/>
          <p14:tracePt t="13343" x="9302750" y="3162300"/>
          <p14:tracePt t="13359" x="9309100" y="3162300"/>
          <p14:tracePt t="13376" x="9315450" y="3155950"/>
          <p14:tracePt t="13393" x="9321800" y="3155950"/>
          <p14:tracePt t="13409" x="9321800" y="3149600"/>
          <p14:tracePt t="13426" x="9321800" y="3143250"/>
          <p14:tracePt t="13443" x="9321800" y="3136900"/>
          <p14:tracePt t="13491" x="9328150" y="3130550"/>
          <p14:tracePt t="13503" x="9334500" y="3124200"/>
          <p14:tracePt t="13512" x="9340850" y="3124200"/>
          <p14:tracePt t="13526" x="9347200" y="3124200"/>
          <p14:tracePt t="13549" x="9353550" y="3124200"/>
          <p14:tracePt t="13561" x="9359900" y="3124200"/>
          <p14:tracePt t="13576" x="9378950" y="3124200"/>
          <p14:tracePt t="13593" x="9404350" y="3124200"/>
          <p14:tracePt t="13609" x="9429750" y="3124200"/>
          <p14:tracePt t="13626" x="9448800" y="3117850"/>
          <p14:tracePt t="13643" x="9474200" y="3111500"/>
          <p14:tracePt t="13659" x="9499600" y="3105150"/>
          <p14:tracePt t="13676" x="9537700" y="3092450"/>
          <p14:tracePt t="13692" x="9563100" y="3079750"/>
          <p14:tracePt t="13709" x="9588500" y="3079750"/>
          <p14:tracePt t="13726" x="9613900" y="3079750"/>
          <p14:tracePt t="13743" x="9632950" y="3086100"/>
          <p14:tracePt t="13759" x="9658350" y="3092450"/>
          <p14:tracePt t="13776" x="9683750" y="3098800"/>
          <p14:tracePt t="13793" x="9709150" y="3098800"/>
          <p14:tracePt t="13809" x="9734550" y="3105150"/>
          <p14:tracePt t="13826" x="9766300" y="3105150"/>
          <p14:tracePt t="13842" x="9785350" y="3105150"/>
          <p14:tracePt t="13859" x="9810750" y="3105150"/>
          <p14:tracePt t="13876" x="9842500" y="3105150"/>
          <p14:tracePt t="13892" x="9867900" y="3105150"/>
          <p14:tracePt t="13909" x="9893300" y="3105150"/>
          <p14:tracePt t="13926" x="9937750" y="3111500"/>
          <p14:tracePt t="13942" x="9963150" y="3111500"/>
          <p14:tracePt t="13959" x="9994900" y="3111500"/>
          <p14:tracePt t="13976" x="10020300" y="3111500"/>
          <p14:tracePt t="13992" x="10045700" y="3111500"/>
          <p14:tracePt t="14009" x="10077450" y="3111500"/>
          <p14:tracePt t="14025" x="10096500" y="3111500"/>
          <p14:tracePt t="14042" x="10128250" y="3111500"/>
          <p14:tracePt t="14059" x="10147300" y="3111500"/>
          <p14:tracePt t="14076" x="10160000" y="3111500"/>
          <p14:tracePt t="14093" x="10172700" y="3111500"/>
          <p14:tracePt t="14109" x="10198100" y="3111500"/>
          <p14:tracePt t="14126" x="10210800" y="3105150"/>
          <p14:tracePt t="14142" x="10217150" y="3098800"/>
          <p14:tracePt t="14159" x="10223500" y="3098800"/>
          <p14:tracePt t="14175" x="10229850" y="3092450"/>
          <p14:tracePt t="14192" x="10229850" y="3086100"/>
          <p14:tracePt t="14231" x="10229850" y="3079750"/>
          <p14:tracePt t="14243" x="10229850" y="3073400"/>
          <p14:tracePt t="14262" x="10229850" y="3067050"/>
          <p14:tracePt t="14275" x="10229850" y="3060700"/>
          <p14:tracePt t="14292" x="10229850" y="3054350"/>
          <p14:tracePt t="14309" x="10229850" y="3048000"/>
          <p14:tracePt t="14339" x="10223500" y="3048000"/>
          <p14:tracePt t="14347" x="10210800" y="3048000"/>
          <p14:tracePt t="14359" x="10185400" y="3048000"/>
          <p14:tracePt t="14375" x="10071100" y="3073400"/>
          <p14:tracePt t="14392" x="9874250" y="3105150"/>
          <p14:tracePt t="14408" x="9493250" y="3124200"/>
          <p14:tracePt t="14425" x="9150350" y="3136900"/>
          <p14:tracePt t="14442" x="8724900" y="3117850"/>
          <p14:tracePt t="14458" x="8293100" y="3092450"/>
          <p14:tracePt t="14475" x="7867650" y="3060700"/>
          <p14:tracePt t="14492" x="7461250" y="3035300"/>
          <p14:tracePt t="14509" x="7042150" y="3041650"/>
          <p14:tracePt t="14525" x="6724650" y="3041650"/>
          <p14:tracePt t="14542" x="6350000" y="3041650"/>
          <p14:tracePt t="14558" x="6089650" y="3003550"/>
          <p14:tracePt t="14575" x="5835650" y="2971800"/>
          <p14:tracePt t="14592" x="5581650" y="2965450"/>
          <p14:tracePt t="14608" x="5321300" y="2952750"/>
          <p14:tracePt t="14625" x="4927600" y="2901950"/>
          <p14:tracePt t="14642" x="4692650" y="2857500"/>
          <p14:tracePt t="14658" x="4464050" y="2825750"/>
          <p14:tracePt t="14675" x="4235450" y="2787650"/>
          <p14:tracePt t="14692" x="4051300" y="2743200"/>
          <p14:tracePt t="14708" x="3879850" y="2711450"/>
          <p14:tracePt t="14725" x="3727450" y="2692400"/>
          <p14:tracePt t="14742" x="3568700" y="2673350"/>
          <p14:tracePt t="14758" x="3333750" y="2616200"/>
          <p14:tracePt t="14775" x="3200400" y="2578100"/>
          <p14:tracePt t="14791" x="3092450" y="2540000"/>
          <p14:tracePt t="14808" x="2990850" y="2508250"/>
          <p14:tracePt t="14825" x="2882900" y="2476500"/>
          <p14:tracePt t="14842" x="2787650" y="2463800"/>
          <p14:tracePt t="14859" x="2692400" y="2444750"/>
          <p14:tracePt t="14875" x="2603500" y="2438400"/>
          <p14:tracePt t="14891" x="2514600" y="2438400"/>
          <p14:tracePt t="14908" x="2470150" y="2438400"/>
          <p14:tracePt t="14925" x="2413000" y="2444750"/>
          <p14:tracePt t="14942" x="2355850" y="2451100"/>
          <p14:tracePt t="14958" x="2260600" y="2476500"/>
          <p14:tracePt t="14975" x="2152650" y="2495550"/>
          <p14:tracePt t="14991" x="1993900" y="2533650"/>
          <p14:tracePt t="15008" x="1885950" y="2552700"/>
          <p14:tracePt t="15025" x="1816100" y="2559050"/>
          <p14:tracePt t="15041" x="1790700" y="2571750"/>
          <p14:tracePt t="15058" x="1765300" y="2578100"/>
          <p14:tracePt t="15075" x="1739900" y="2597150"/>
          <p14:tracePt t="15091" x="1708150" y="2622550"/>
          <p14:tracePt t="15108" x="1701800" y="2635250"/>
          <p14:tracePt t="15125" x="1689100" y="2641600"/>
          <p14:tracePt t="15158" x="1682750" y="2641600"/>
          <p14:tracePt t="15175" x="1676400" y="2647950"/>
          <p14:tracePt t="15191" x="1670050" y="2654300"/>
          <p14:tracePt t="15208" x="1670050" y="2660650"/>
          <p14:tracePt t="15255" x="1676400" y="2660650"/>
          <p14:tracePt t="15261" x="1689100" y="2660650"/>
          <p14:tracePt t="15275" x="1720850" y="2654300"/>
          <p14:tracePt t="15291" x="1892300" y="2609850"/>
          <p14:tracePt t="15308" x="2108200" y="2584450"/>
          <p14:tracePt t="15324" x="2393950" y="2584450"/>
          <p14:tracePt t="15341" x="2800350" y="2622550"/>
          <p14:tracePt t="15358" x="3194050" y="2673350"/>
          <p14:tracePt t="15374" x="3594100" y="2698750"/>
          <p14:tracePt t="15391" x="3975100" y="2724150"/>
          <p14:tracePt t="15408" x="4578350" y="2717800"/>
          <p14:tracePt t="15425" x="5010150" y="2692400"/>
          <p14:tracePt t="15441" x="5416550" y="2647950"/>
          <p14:tracePt t="15458" x="5753100" y="2616200"/>
          <p14:tracePt t="15474" x="6007100" y="2616200"/>
          <p14:tracePt t="15491" x="6184900" y="2616200"/>
          <p14:tracePt t="15508" x="6311900" y="2584450"/>
          <p14:tracePt t="15524" x="6426200" y="2559050"/>
          <p14:tracePt t="15541" x="6584950" y="2527300"/>
          <p14:tracePt t="15557" x="6686550" y="2520950"/>
          <p14:tracePt t="15574" x="6781800" y="2520950"/>
          <p14:tracePt t="15591" x="6851650" y="2520950"/>
          <p14:tracePt t="15607" x="6896100" y="2546350"/>
          <p14:tracePt t="15624" x="6946900" y="2565400"/>
          <p14:tracePt t="15641" x="6997700" y="2584450"/>
          <p14:tracePt t="15657" x="7086600" y="2622550"/>
          <p14:tracePt t="15675" x="7162800" y="2660650"/>
          <p14:tracePt t="15691" x="7226300" y="2679700"/>
          <p14:tracePt t="15707" x="7258050" y="2698750"/>
          <p14:tracePt t="15724" x="7277100" y="2717800"/>
          <p14:tracePt t="15741" x="7296150" y="2724150"/>
          <p14:tracePt t="15757" x="7308850" y="2730500"/>
          <p14:tracePt t="15774" x="7315200" y="2736850"/>
          <p14:tracePt t="15803" x="7321550" y="2736850"/>
          <p14:tracePt t="15889" x="7321550" y="2730500"/>
          <p14:tracePt t="15917" x="7321550" y="2724150"/>
          <p14:tracePt t="15955" x="7315200" y="2724150"/>
          <p14:tracePt t="15963" x="7302500" y="2724150"/>
          <p14:tracePt t="15974" x="7296150" y="2724150"/>
          <p14:tracePt t="15991" x="7270750" y="2724150"/>
          <p14:tracePt t="16007" x="7232650" y="2730500"/>
          <p14:tracePt t="16024" x="7207250" y="2730500"/>
          <p14:tracePt t="16041" x="7175500" y="2711450"/>
          <p14:tracePt t="16057" x="7124700" y="2667000"/>
          <p14:tracePt t="16074" x="7016750" y="2584450"/>
          <p14:tracePt t="16091" x="6902450" y="2495550"/>
          <p14:tracePt t="16107" x="6762750" y="2419350"/>
          <p14:tracePt t="16124" x="6610350" y="2273300"/>
          <p14:tracePt t="16140" x="6572250" y="2209800"/>
          <p14:tracePt t="16157" x="6553200" y="2114550"/>
          <p14:tracePt t="16174" x="6553200" y="2038350"/>
          <p14:tracePt t="16190" x="6553200" y="1936750"/>
          <p14:tracePt t="16207" x="6553200" y="1835150"/>
          <p14:tracePt t="16224" x="6546850" y="1727200"/>
          <p14:tracePt t="16241" x="6534150" y="1593850"/>
          <p14:tracePt t="16257" x="6534150" y="1555750"/>
          <p14:tracePt t="16274" x="6534150" y="1479550"/>
          <p14:tracePt t="16290" x="6534150" y="1454150"/>
          <p14:tracePt t="16307" x="6534150" y="1428750"/>
          <p14:tracePt t="16323" x="6534150" y="1403350"/>
          <p14:tracePt t="16340" x="6534150" y="1377950"/>
          <p14:tracePt t="16357" x="6534150" y="1365250"/>
          <p14:tracePt t="16373" x="6534150" y="1327150"/>
          <p14:tracePt t="16390" x="6534150" y="1314450"/>
          <p14:tracePt t="16407" x="6534150" y="1308100"/>
          <p14:tracePt t="16494" x="6527800" y="1327150"/>
          <p14:tracePt t="16502" x="6527800" y="1371600"/>
          <p14:tracePt t="16510" x="6527800" y="1422400"/>
          <p14:tracePt t="16524" x="6527800" y="1473200"/>
          <p14:tracePt t="16541" x="6527800" y="1587500"/>
          <p14:tracePt t="16557" x="6527800" y="1727200"/>
          <p14:tracePt t="16574" x="6483350" y="1974850"/>
          <p14:tracePt t="16590" x="6451600" y="2203450"/>
          <p14:tracePt t="16606" x="6432550" y="2432050"/>
          <p14:tracePt t="16623" x="6400800" y="2667000"/>
          <p14:tracePt t="16640" x="6369050" y="2908300"/>
          <p14:tracePt t="16657" x="6330950" y="3162300"/>
          <p14:tracePt t="16673" x="6261100" y="3543300"/>
          <p14:tracePt t="16690" x="6223000" y="3778250"/>
          <p14:tracePt t="16707" x="6184900" y="3937000"/>
          <p14:tracePt t="16723" x="6153150" y="4076700"/>
          <p14:tracePt t="16740" x="6127750" y="4197350"/>
          <p14:tracePt t="16756" x="6096000" y="4318000"/>
          <p14:tracePt t="16773" x="6070600" y="4445000"/>
          <p14:tracePt t="16790" x="6064250" y="4483100"/>
          <p14:tracePt t="16806" x="6057900" y="4489450"/>
          <p14:tracePt t="16840" x="6057900" y="4495800"/>
          <p14:tracePt t="16858" x="6051550" y="4495800"/>
          <p14:tracePt t="16873" x="6032500" y="4483100"/>
          <p14:tracePt t="16890" x="5994400" y="4400550"/>
          <p14:tracePt t="16906" x="5930900" y="4273550"/>
          <p14:tracePt t="16923" x="5810250" y="4133850"/>
          <p14:tracePt t="16940" x="5549900" y="3886200"/>
          <p14:tracePt t="16957" x="5251450" y="3587750"/>
          <p14:tracePt t="16973" x="5029200" y="3352800"/>
          <p14:tracePt t="16990" x="4813300" y="2959100"/>
          <p14:tracePt t="17006" x="4794250" y="2692400"/>
          <p14:tracePt t="17023" x="4794250" y="2425700"/>
          <p14:tracePt t="17040" x="4819650" y="2197100"/>
          <p14:tracePt t="17056" x="4857750" y="2025650"/>
          <p14:tracePt t="17074" x="4902200" y="1866900"/>
          <p14:tracePt t="17090" x="4927600" y="1676400"/>
          <p14:tracePt t="17106" x="4940300" y="1568450"/>
          <p14:tracePt t="17124" x="4946650" y="1498600"/>
          <p14:tracePt t="17140" x="4953000" y="1460500"/>
          <p14:tracePt t="17156" x="4965700" y="1422400"/>
          <p14:tracePt t="17173" x="4978400" y="1390650"/>
          <p14:tracePt t="17190" x="4978400" y="1377950"/>
          <p14:tracePt t="17206" x="4978400" y="1365250"/>
          <p14:tracePt t="17223" x="4978400" y="1358900"/>
          <p14:tracePt t="17258" x="4978400" y="1371600"/>
          <p14:tracePt t="17268" x="4978400" y="1416050"/>
          <p14:tracePt t="17275" x="4965700" y="1485900"/>
          <p14:tracePt t="17289" x="4959350" y="1625600"/>
          <p14:tracePt t="17306" x="4959350" y="1778000"/>
          <p14:tracePt t="17323" x="4972050" y="1981200"/>
          <p14:tracePt t="17339" x="4984750" y="2222500"/>
          <p14:tracePt t="17356" x="4978400" y="2451100"/>
          <p14:tracePt t="17374" x="4933950" y="2819400"/>
          <p14:tracePt t="17390" x="4902200" y="3041650"/>
          <p14:tracePt t="17406" x="4876800" y="3206750"/>
          <p14:tracePt t="17423" x="4832350" y="3352800"/>
          <p14:tracePt t="17439" x="4806950" y="3486150"/>
          <p14:tracePt t="17456" x="4775200" y="3632200"/>
          <p14:tracePt t="17473" x="4762500" y="3752850"/>
          <p14:tracePt t="17489" x="4749800" y="3841750"/>
          <p14:tracePt t="17506" x="4737100" y="3930650"/>
          <p14:tracePt t="17523" x="4724400" y="3962400"/>
          <p14:tracePt t="17539" x="4718050" y="3968750"/>
          <p14:tracePt t="17556" x="4718050" y="3975100"/>
          <p14:tracePt t="17573" x="4705350" y="3975100"/>
          <p14:tracePt t="17589" x="4699000" y="3975100"/>
          <p14:tracePt t="17606" x="4667250" y="3937000"/>
          <p14:tracePt t="17623" x="4584700" y="3797300"/>
          <p14:tracePt t="17639" x="4425950" y="3492500"/>
          <p14:tracePt t="17656" x="4330700" y="3257550"/>
          <p14:tracePt t="17672" x="4279900" y="3041650"/>
          <p14:tracePt t="17689" x="4235450" y="2800350"/>
          <p14:tracePt t="17706" x="4191000" y="2482850"/>
          <p14:tracePt t="17723" x="4121150" y="2178050"/>
          <p14:tracePt t="17739" x="4044950" y="1739900"/>
          <p14:tracePt t="17756" x="4000500" y="1466850"/>
          <p14:tracePt t="17772" x="3956050" y="1301750"/>
          <p14:tracePt t="17789" x="3930650" y="1168400"/>
          <p14:tracePt t="17806" x="3924300" y="1098550"/>
          <p14:tracePt t="17823" x="3917950" y="1060450"/>
          <p14:tracePt t="17839" x="3898900" y="1016000"/>
          <p14:tracePt t="17856" x="3886200" y="977900"/>
          <p14:tracePt t="17872" x="3886200" y="965200"/>
          <p14:tracePt t="17889" x="3886200" y="958850"/>
          <p14:tracePt t="17906" x="3879850" y="958850"/>
          <p14:tracePt t="17924" x="3835400" y="1022350"/>
          <p14:tracePt t="17939" x="3790950" y="1098550"/>
          <p14:tracePt t="17956" x="3746500" y="1181100"/>
          <p14:tracePt t="17972" x="3714750" y="1282700"/>
          <p14:tracePt t="17989" x="3676650" y="1416050"/>
          <p14:tracePt t="18006" x="3632200" y="1631950"/>
          <p14:tracePt t="18022" x="3600450" y="1898650"/>
          <p14:tracePt t="18039" x="3556000" y="2171700"/>
          <p14:tracePt t="18055" x="3505200" y="2540000"/>
          <p14:tracePt t="18072" x="3467100" y="2724150"/>
          <p14:tracePt t="18089" x="3435350" y="2895600"/>
          <p14:tracePt t="18106" x="3416300" y="3048000"/>
          <p14:tracePt t="18122" x="3397250" y="3206750"/>
          <p14:tracePt t="18139" x="3378200" y="3359150"/>
          <p14:tracePt t="18155" x="3359150" y="3594100"/>
          <p14:tracePt t="18172" x="3346450" y="3721100"/>
          <p14:tracePt t="18189" x="3333750" y="3778250"/>
          <p14:tracePt t="18206" x="3327400" y="3816350"/>
          <p14:tracePt t="18222" x="3308350" y="3841750"/>
          <p14:tracePt t="18239" x="3295650" y="3879850"/>
          <p14:tracePt t="18255" x="3276600" y="3924300"/>
          <p14:tracePt t="18272" x="3263900" y="3962400"/>
          <p14:tracePt t="18276" x="3257550" y="3975100"/>
          <p14:tracePt t="18289" x="3251200" y="3994150"/>
          <p14:tracePt t="18305" x="3244850" y="4000500"/>
          <p14:tracePt t="18323" x="3238500" y="4000500"/>
          <p14:tracePt t="18339" x="3225800" y="3987800"/>
          <p14:tracePt t="18355" x="3136900" y="3860800"/>
          <p14:tracePt t="18372" x="3016250" y="3683000"/>
          <p14:tracePt t="18389" x="2870200" y="3403600"/>
          <p14:tracePt t="18405" x="2667000" y="2965450"/>
          <p14:tracePt t="18423" x="2616200" y="2749550"/>
          <p14:tracePt t="18439" x="2571750" y="2527300"/>
          <p14:tracePt t="18455" x="2552700" y="2286000"/>
          <p14:tracePt t="18472" x="2540000" y="2044700"/>
          <p14:tracePt t="18488" x="2540000" y="1892300"/>
          <p14:tracePt t="18505" x="2540000" y="1739900"/>
          <p14:tracePt t="18522" x="2533650" y="1682750"/>
          <p14:tracePt t="18539" x="2533650" y="1663700"/>
          <p14:tracePt t="18555" x="2527300" y="1638300"/>
          <p14:tracePt t="18572" x="2527300" y="1625600"/>
          <p14:tracePt t="18641" x="2514600" y="1625600"/>
          <p14:tracePt t="18647" x="2508250" y="1638300"/>
          <p14:tracePt t="18655" x="2501900" y="1657350"/>
          <p14:tracePt t="18672" x="2470150" y="1720850"/>
          <p14:tracePt t="18689" x="2444750" y="1841500"/>
          <p14:tracePt t="18705" x="2400300" y="2000250"/>
          <p14:tracePt t="18722" x="2374900" y="2178050"/>
          <p14:tracePt t="18739" x="2330450" y="2413000"/>
          <p14:tracePt t="18756" x="2298700" y="2768600"/>
          <p14:tracePt t="18772" x="2266950" y="2921000"/>
          <p14:tracePt t="18788" x="2247900" y="3067050"/>
          <p14:tracePt t="18805" x="2247900" y="3181350"/>
          <p14:tracePt t="18822" x="2254250" y="3289300"/>
          <p14:tracePt t="18838" x="2273300" y="3384550"/>
          <p14:tracePt t="18855" x="2286000" y="3435350"/>
          <p14:tracePt t="18871" x="2305050" y="3479800"/>
          <p14:tracePt t="18888" x="2305050" y="3486150"/>
          <p14:tracePt t="18924" x="2311400" y="3486150"/>
          <p14:tracePt t="18976" x="2317750" y="3486150"/>
          <p14:tracePt t="18982" x="2336800" y="3473450"/>
          <p14:tracePt t="18989" x="2374900" y="3460750"/>
          <p14:tracePt t="19005" x="2482850" y="3422650"/>
          <p14:tracePt t="19021" x="2641600" y="3384550"/>
          <p14:tracePt t="19038" x="2825750" y="3352800"/>
          <p14:tracePt t="19055" x="3054350" y="3308350"/>
          <p14:tracePt t="19071" x="3308350" y="3289300"/>
          <p14:tracePt t="19088" x="3683000" y="3263900"/>
          <p14:tracePt t="19105" x="4089400" y="3225800"/>
          <p14:tracePt t="19121" x="4686300" y="3168650"/>
          <p14:tracePt t="19138" x="5035550" y="3155950"/>
          <p14:tracePt t="19155" x="5346700" y="3155950"/>
          <p14:tracePt t="19171" x="5613400" y="3181350"/>
          <p14:tracePt t="19188" x="5848350" y="3194050"/>
          <p14:tracePt t="19205" x="6013450" y="3194050"/>
          <p14:tracePt t="19222" x="6178550" y="3194050"/>
          <p14:tracePt t="19238" x="6229350" y="3168650"/>
          <p14:tracePt t="19255" x="6261100" y="3143250"/>
          <p14:tracePt t="19271" x="6292850" y="3130550"/>
          <p14:tracePt t="19288" x="6318250" y="3117850"/>
          <p14:tracePt t="19305" x="6343650" y="3111500"/>
          <p14:tracePt t="19321" x="6356350" y="3111500"/>
          <p14:tracePt t="19338" x="6375400" y="3111500"/>
          <p14:tracePt t="19355" x="6400800" y="3111500"/>
          <p14:tracePt t="19371" x="6438900" y="3130550"/>
          <p14:tracePt t="19388" x="6464300" y="3149600"/>
          <p14:tracePt t="19404" x="6508750" y="3181350"/>
          <p14:tracePt t="19421" x="6553200" y="3206750"/>
          <p14:tracePt t="19438" x="6578600" y="3225800"/>
          <p14:tracePt t="19455" x="6610350" y="3257550"/>
          <p14:tracePt t="19471" x="6654800" y="3282950"/>
          <p14:tracePt t="19488" x="6762750" y="3340100"/>
          <p14:tracePt t="19504" x="6813550" y="3371850"/>
          <p14:tracePt t="19521" x="6851650" y="3397250"/>
          <p14:tracePt t="19538" x="6883400" y="3429000"/>
          <p14:tracePt t="19554" x="6908800" y="3448050"/>
          <p14:tracePt t="19571" x="6934200" y="3454400"/>
          <p14:tracePt t="19587" x="7080250" y="3460750"/>
          <p14:tracePt t="19604" x="7219950" y="3454400"/>
          <p14:tracePt t="19621" x="7372350" y="3448050"/>
          <p14:tracePt t="19637" x="7512050" y="3448050"/>
          <p14:tracePt t="19654" x="7670800" y="3448050"/>
          <p14:tracePt t="19671" x="7797800" y="3448050"/>
          <p14:tracePt t="19687" x="7937500" y="3460750"/>
          <p14:tracePt t="19706" x="8058150" y="3460750"/>
          <p14:tracePt t="19721" x="8185150" y="3467100"/>
          <p14:tracePt t="19738" x="8255000" y="3467100"/>
          <p14:tracePt t="19754" x="8337550" y="3460750"/>
          <p14:tracePt t="19771" x="8394700" y="3448050"/>
          <p14:tracePt t="19776" x="8413750" y="3448050"/>
          <p14:tracePt t="19788" x="8432800" y="3448050"/>
          <p14:tracePt t="19804" x="8458200" y="3441700"/>
          <p14:tracePt t="19821" x="8483600" y="3441700"/>
          <p14:tracePt t="19837" x="8521700" y="3429000"/>
          <p14:tracePt t="19854" x="8547100" y="3422650"/>
          <p14:tracePt t="19871" x="8572500" y="3416300"/>
          <p14:tracePt t="19887" x="8597900" y="3409950"/>
          <p14:tracePt t="19904" x="8610600" y="3403600"/>
          <p14:tracePt t="19921" x="8616950" y="3403600"/>
          <p14:tracePt t="19937" x="8629650" y="3403600"/>
          <p14:tracePt t="19954" x="8636000" y="3397250"/>
          <p14:tracePt t="19987" x="8642350" y="3397250"/>
          <p14:tracePt t="20021" x="8642350" y="3409950"/>
          <p14:tracePt t="20028" x="8642350" y="3422650"/>
          <p14:tracePt t="20037" x="8642350" y="3435350"/>
          <p14:tracePt t="20054" x="8642350" y="3460750"/>
          <p14:tracePt t="20071" x="8642350" y="3479800"/>
          <p14:tracePt t="20087" x="8642350" y="3486150"/>
          <p14:tracePt t="20104" x="8642350" y="3498850"/>
          <p14:tracePt t="20120" x="8642350" y="3511550"/>
          <p14:tracePt t="20137" x="8642350" y="3517900"/>
          <p14:tracePt t="20154" x="8642350" y="3524250"/>
          <p14:tracePt t="20171" x="8642350" y="3530600"/>
          <p14:tracePt t="20204" x="8642350" y="3549650"/>
          <p14:tracePt t="20222" x="8642350" y="3556000"/>
          <p14:tracePt t="20237" x="8642350" y="3562350"/>
          <p14:tracePt t="20506" x="8642350" y="3568700"/>
          <p14:tracePt t="20528" x="8636000" y="3575050"/>
          <p14:tracePt t="20545" x="8629650" y="3581400"/>
          <p14:tracePt t="20550" x="8623300" y="3594100"/>
          <p14:tracePt t="20560" x="8623300" y="3600450"/>
          <p14:tracePt t="20576" x="8610600" y="3613150"/>
          <p14:tracePt t="20593" x="8604250" y="3619500"/>
          <p14:tracePt t="20626" x="8597900" y="3619500"/>
          <p14:tracePt t="20669" x="8591550" y="3619500"/>
          <p14:tracePt t="20691" x="8591550" y="3613150"/>
          <p14:tracePt t="20724" x="8591550" y="3606800"/>
          <p14:tracePt t="20734" x="8591550" y="3600450"/>
          <p14:tracePt t="20892" x="8578850" y="3600450"/>
          <p14:tracePt t="20900" x="8566150" y="3606800"/>
          <p14:tracePt t="20916" x="8553450" y="3619500"/>
          <p14:tracePt t="20931" x="8489950" y="3663950"/>
          <p14:tracePt t="20948" x="8401050" y="3708400"/>
          <p14:tracePt t="20965" x="8286750" y="3784600"/>
          <p14:tracePt t="20982" x="8159750" y="3860800"/>
          <p14:tracePt t="20998" x="8045450" y="3917950"/>
          <p14:tracePt t="21015" x="7956550" y="3962400"/>
          <p14:tracePt t="21031" x="7899400" y="3994150"/>
          <p14:tracePt t="21048" x="7842250" y="4044950"/>
          <p14:tracePt t="21065" x="7772400" y="4095750"/>
          <p14:tracePt t="21081" x="7727950" y="4127500"/>
          <p14:tracePt t="21098" x="7670800" y="4165600"/>
          <p14:tracePt t="21115" x="7626350" y="4191000"/>
          <p14:tracePt t="21132" x="7575550" y="4222750"/>
          <p14:tracePt t="21148" x="7518400" y="4254500"/>
          <p14:tracePt t="21165" x="7486650" y="4279900"/>
          <p14:tracePt t="21181" x="7461250" y="4305300"/>
          <p14:tracePt t="21198" x="7435850" y="4343400"/>
          <p14:tracePt t="21215" x="7423150" y="4381500"/>
          <p14:tracePt t="21232" x="7423150" y="4400550"/>
          <p14:tracePt t="21248" x="7416800" y="4425950"/>
          <p14:tracePt t="21264" x="7416800" y="4451350"/>
          <p14:tracePt t="21281" x="7423150" y="4483100"/>
          <p14:tracePt t="21298" x="7448550" y="4521200"/>
          <p14:tracePt t="21314" x="7467600" y="4546600"/>
          <p14:tracePt t="21332" x="7499350" y="4584700"/>
          <p14:tracePt t="21348" x="7524750" y="4616450"/>
          <p14:tracePt t="21364" x="7550150" y="4629150"/>
          <p14:tracePt t="21381" x="7575550" y="4629150"/>
          <p14:tracePt t="21398" x="7607300" y="4616450"/>
          <p14:tracePt t="21414" x="7632700" y="4591050"/>
          <p14:tracePt t="21431" x="7658100" y="4584700"/>
          <p14:tracePt t="21448" x="7683500" y="4572000"/>
          <p14:tracePt t="21464" x="7715250" y="4540250"/>
          <p14:tracePt t="21481" x="7747000" y="4521200"/>
          <p14:tracePt t="21498" x="7772400" y="4489450"/>
          <p14:tracePt t="21515" x="7797800" y="4464050"/>
          <p14:tracePt t="21531" x="7816850" y="4445000"/>
          <p14:tracePt t="21548" x="7854950" y="4413250"/>
          <p14:tracePt t="21564" x="7880350" y="4400550"/>
          <p14:tracePt t="21581" x="7905750" y="4387850"/>
          <p14:tracePt t="21598" x="7931150" y="4387850"/>
          <p14:tracePt t="21615" x="7956550" y="4381500"/>
          <p14:tracePt t="21631" x="7975600" y="4375150"/>
          <p14:tracePt t="21647" x="7981950" y="4368800"/>
          <p14:tracePt t="21664" x="7988300" y="4368800"/>
          <p14:tracePt t="21697" x="8001000" y="4368800"/>
          <p14:tracePt t="21714" x="8020050" y="4368800"/>
          <p14:tracePt t="21731" x="8045450" y="4368800"/>
          <p14:tracePt t="21747" x="8070850" y="4368800"/>
          <p14:tracePt t="21764" x="8083550" y="4368800"/>
          <p14:tracePt t="21797" x="8083550" y="4362450"/>
          <p14:tracePt t="21805" x="8083550" y="4356100"/>
          <p14:tracePt t="21831" x="8083550" y="4349750"/>
          <p14:tracePt t="21839" x="8083550" y="4343400"/>
          <p14:tracePt t="21847" x="8083550" y="4330700"/>
          <p14:tracePt t="21930" x="8083550" y="4337050"/>
          <p14:tracePt t="21954" x="8089900" y="4337050"/>
          <p14:tracePt t="21968" x="8096250" y="4337050"/>
          <p14:tracePt t="21985" x="8102600" y="4337050"/>
          <p14:tracePt t="21992" x="8108950" y="4337050"/>
          <p14:tracePt t="22002" x="8115300" y="4337050"/>
          <p14:tracePt t="22014" x="8121650" y="4337050"/>
          <p14:tracePt t="22030" x="8128000" y="4330700"/>
          <p14:tracePt t="22047" x="8147050" y="4330700"/>
          <p14:tracePt t="22064" x="8153400" y="4330700"/>
          <p14:tracePt t="22097" x="8153400" y="4324350"/>
          <p14:tracePt t="22139" x="8147050" y="4324350"/>
          <p14:tracePt t="22149" x="8140700" y="4324350"/>
          <p14:tracePt t="22156" x="8134350" y="4318000"/>
          <p14:tracePt t="22171" x="8121650" y="4318000"/>
          <p14:tracePt t="22180" x="8108950" y="4318000"/>
          <p14:tracePt t="22197" x="8083550" y="4318000"/>
          <p14:tracePt t="22214" x="8058150" y="4318000"/>
          <p14:tracePt t="22231" x="8026400" y="4343400"/>
          <p14:tracePt t="22247" x="7880350" y="4394200"/>
          <p14:tracePt t="22263" x="7747000" y="4432300"/>
          <p14:tracePt t="22280" x="7613650" y="4470400"/>
          <p14:tracePt t="22297" x="7505700" y="4502150"/>
          <p14:tracePt t="22314" x="7416800" y="4540250"/>
          <p14:tracePt t="22331" x="7346950" y="4572000"/>
          <p14:tracePt t="22347" x="7296150" y="4603750"/>
          <p14:tracePt t="22364" x="7239000" y="4641850"/>
          <p14:tracePt t="22380" x="7181850" y="4667250"/>
          <p14:tracePt t="22397" x="7131050" y="4699000"/>
          <p14:tracePt t="22414" x="7073900" y="4699000"/>
          <p14:tracePt t="22430" x="7035800" y="4699000"/>
          <p14:tracePt t="22447" x="6972300" y="4679950"/>
          <p14:tracePt t="22463" x="6908800" y="4648200"/>
          <p14:tracePt t="22480" x="6851650" y="4591050"/>
          <p14:tracePt t="22497" x="6819900" y="4540250"/>
          <p14:tracePt t="22513" x="6807200" y="4495800"/>
          <p14:tracePt t="22530" x="6762750" y="4419600"/>
          <p14:tracePt t="22547" x="6718300" y="4368800"/>
          <p14:tracePt t="22563" x="6692900" y="4343400"/>
          <p14:tracePt t="22580" x="6667500" y="4318000"/>
          <p14:tracePt t="22597" x="6642100" y="4298950"/>
          <p14:tracePt t="22613" x="6623050" y="4279900"/>
          <p14:tracePt t="22630" x="6610350" y="4279900"/>
          <p14:tracePt t="22664" x="6597650" y="4279900"/>
          <p14:tracePt t="22681" x="6591300" y="4279900"/>
          <p14:tracePt t="22697" x="6591300" y="4292600"/>
          <p14:tracePt t="22714" x="6578600" y="4305300"/>
          <p14:tracePt t="22730" x="6572250" y="4311650"/>
          <p14:tracePt t="22747" x="6572250" y="4318000"/>
          <p14:tracePt t="22763" x="6565900" y="4330700"/>
          <p14:tracePt t="22780" x="6565900" y="4343400"/>
          <p14:tracePt t="22797" x="6565900" y="4349750"/>
          <p14:tracePt t="22813" x="6565900" y="4356100"/>
          <p14:tracePt t="22830" x="6553200" y="4381500"/>
          <p14:tracePt t="22847" x="6540500" y="4406900"/>
          <p14:tracePt t="22863" x="6515100" y="4432300"/>
          <p14:tracePt t="22880" x="6502400" y="4457700"/>
          <p14:tracePt t="22897" x="6489700" y="4483100"/>
          <p14:tracePt t="22913" x="6477000" y="4502150"/>
          <p14:tracePt t="22930" x="6470650" y="4527550"/>
          <p14:tracePt t="22947" x="6457950" y="4552950"/>
          <p14:tracePt t="22964" x="6451600" y="4578350"/>
          <p14:tracePt t="22980" x="6445250" y="4622800"/>
          <p14:tracePt t="22996" x="6445250" y="4641850"/>
          <p14:tracePt t="23013" x="6445250" y="4654550"/>
          <p14:tracePt t="23047" x="6445250" y="4660900"/>
          <p14:tracePt t="23063" x="6445250" y="4667250"/>
          <p14:tracePt t="23080" x="6445250" y="4699000"/>
          <p14:tracePt t="23096" x="6445250" y="4718050"/>
          <p14:tracePt t="23113" x="6445250" y="4730750"/>
          <p14:tracePt t="23130" x="6445250" y="4749800"/>
          <p14:tracePt t="23146" x="6445250" y="4762500"/>
          <p14:tracePt t="23163" x="6445250" y="4768850"/>
          <p14:tracePt t="23257" x="6438900" y="4768850"/>
          <p14:tracePt t="23265" x="6432550" y="4768850"/>
          <p14:tracePt t="23270" x="6426200" y="4768850"/>
          <p14:tracePt t="23287" x="6413500" y="4768850"/>
          <p14:tracePt t="23296" x="6407150" y="4762500"/>
          <p14:tracePt t="23313" x="6388100" y="4749800"/>
          <p14:tracePt t="23329" x="6375400" y="4743450"/>
          <p14:tracePt t="23346" x="6362700" y="4730750"/>
          <p14:tracePt t="23364" x="6343650" y="4711700"/>
          <p14:tracePt t="23379" x="6318250" y="4679950"/>
          <p14:tracePt t="23396" x="6299200" y="4654550"/>
          <p14:tracePt t="23413" x="6273800" y="4629150"/>
          <p14:tracePt t="23429" x="6254750" y="4603750"/>
          <p14:tracePt t="23446" x="6229350" y="4584700"/>
          <p14:tracePt t="23463" x="6203950" y="4565650"/>
          <p14:tracePt t="23479" x="6178550" y="4546600"/>
          <p14:tracePt t="23496" x="6165850" y="4540250"/>
          <p14:tracePt t="23513" x="6165850" y="4533900"/>
          <p14:tracePt t="23529" x="6159500" y="4533900"/>
          <p14:tracePt t="23654" x="6159500" y="4546600"/>
          <p14:tracePt t="23661" x="6172200" y="4565650"/>
          <p14:tracePt t="23671" x="6178550" y="4584700"/>
          <p14:tracePt t="23679" x="6191250" y="4610100"/>
          <p14:tracePt t="23696" x="6223000" y="4660900"/>
          <p14:tracePt t="23713" x="6248400" y="4724400"/>
          <p14:tracePt t="23730" x="6286500" y="4781550"/>
          <p14:tracePt t="23746" x="6299200" y="4806950"/>
          <p14:tracePt t="23763" x="6305550" y="4832350"/>
          <p14:tracePt t="23779" x="6305550" y="4857750"/>
          <p14:tracePt t="23796" x="6311900" y="4876800"/>
          <p14:tracePt t="23812" x="6324600" y="4927600"/>
          <p14:tracePt t="23829" x="6330950" y="4978400"/>
          <p14:tracePt t="23846" x="6350000" y="5048250"/>
          <p14:tracePt t="23862" x="6356350" y="5080000"/>
          <p14:tracePt t="23879" x="6356350" y="5118100"/>
          <p14:tracePt t="23896" x="6362700" y="5149850"/>
          <p14:tracePt t="23912" x="6362700" y="5181600"/>
          <p14:tracePt t="23929" x="6369050" y="5207000"/>
          <p14:tracePt t="23946" x="6369050" y="5232400"/>
          <p14:tracePt t="23963" x="6369050" y="5257800"/>
          <p14:tracePt t="23979" x="6375400" y="5283200"/>
          <p14:tracePt t="23996" x="6375400" y="5314950"/>
          <p14:tracePt t="24012" x="6375400" y="5327650"/>
          <p14:tracePt t="24029" x="6375400" y="5346700"/>
          <p14:tracePt t="24046" x="6375400" y="5359400"/>
          <p14:tracePt t="24062" x="6375400" y="5378450"/>
          <p14:tracePt t="24079" x="6369050" y="5397500"/>
          <p14:tracePt t="24095" x="6369050" y="5422900"/>
          <p14:tracePt t="24112" x="6362700" y="5441950"/>
          <p14:tracePt t="24129" x="6362700" y="5467350"/>
          <p14:tracePt t="24146" x="6356350" y="5492750"/>
          <p14:tracePt t="24162" x="6350000" y="5518150"/>
          <p14:tracePt t="24179" x="6350000" y="5543550"/>
          <p14:tracePt t="24196" x="6350000" y="5562600"/>
          <p14:tracePt t="24212" x="6350000" y="5594350"/>
          <p14:tracePt t="24229" x="6350000" y="5613400"/>
          <p14:tracePt t="24245" x="6350000" y="5619750"/>
          <p14:tracePt t="24262" x="6343650" y="5626100"/>
          <p14:tracePt t="24335" x="6337300" y="5626100"/>
          <p14:tracePt t="24341" x="6324600" y="5600700"/>
          <p14:tracePt t="24353" x="6311900" y="5581650"/>
          <p14:tracePt t="24362" x="6305550" y="5549900"/>
          <p14:tracePt t="24379" x="6299200" y="5448300"/>
          <p14:tracePt t="24395" x="6299200" y="5289550"/>
          <p14:tracePt t="24412" x="6299200" y="5175250"/>
          <p14:tracePt t="24429" x="6299200" y="5073650"/>
          <p14:tracePt t="24445" x="6286500" y="4965700"/>
          <p14:tracePt t="24462" x="6267450" y="4857750"/>
          <p14:tracePt t="24479" x="6254750" y="4762500"/>
          <p14:tracePt t="24495" x="6210300" y="4654550"/>
          <p14:tracePt t="24512" x="6191250" y="4629150"/>
          <p14:tracePt t="24528" x="6172200" y="4603750"/>
          <p14:tracePt t="24545" x="6146800" y="4584700"/>
          <p14:tracePt t="24562" x="6115050" y="4572000"/>
          <p14:tracePt t="24578" x="6102350" y="4565650"/>
          <p14:tracePt t="24595" x="6083300" y="4565650"/>
          <p14:tracePt t="24612" x="6064250" y="4565650"/>
          <p14:tracePt t="24628" x="6026150" y="4572000"/>
          <p14:tracePt t="24645" x="5994400" y="4584700"/>
          <p14:tracePt t="24662" x="5949950" y="4597400"/>
          <p14:tracePt t="24678" x="5905500" y="4610100"/>
          <p14:tracePt t="24695" x="5848350" y="4635500"/>
          <p14:tracePt t="24712" x="5791200" y="4648200"/>
          <p14:tracePt t="24729" x="5734050" y="4648200"/>
          <p14:tracePt t="24745" x="5702300" y="4648200"/>
          <p14:tracePt t="24762" x="5664200" y="4648200"/>
          <p14:tracePt t="24778" x="5632450" y="4654550"/>
          <p14:tracePt t="24795" x="5607050" y="4667250"/>
          <p14:tracePt t="24812" x="5549900" y="4679950"/>
          <p14:tracePt t="24828" x="5448300" y="4686300"/>
          <p14:tracePt t="24845" x="5353050" y="4686300"/>
          <p14:tracePt t="24862" x="5276850" y="4686300"/>
          <p14:tracePt t="24878" x="5187950" y="4686300"/>
          <p14:tracePt t="24895" x="5156200" y="4686300"/>
          <p14:tracePt t="24912" x="5137150" y="4686300"/>
          <p14:tracePt t="24928" x="5124450" y="4686300"/>
          <p14:tracePt t="24945" x="5111750" y="4686300"/>
          <p14:tracePt t="24962" x="5099050" y="4686300"/>
          <p14:tracePt t="24978" x="5073650" y="4692650"/>
          <p14:tracePt t="24995" x="5054600" y="4699000"/>
          <p14:tracePt t="25012" x="5035550" y="4699000"/>
          <p14:tracePt t="25028" x="5029200" y="4699000"/>
          <p14:tracePt t="25045" x="5022850" y="4699000"/>
          <p14:tracePt t="25061" x="5022850" y="4705350"/>
          <p14:tracePt t="25078" x="5022850" y="4718050"/>
          <p14:tracePt t="25095" x="5016500" y="4737100"/>
          <p14:tracePt t="25111" x="5003800" y="4762500"/>
          <p14:tracePt t="25128" x="4997450" y="4794250"/>
          <p14:tracePt t="25146" x="4997450" y="4845050"/>
          <p14:tracePt t="25162" x="4997450" y="4908550"/>
          <p14:tracePt t="25178" x="4997450" y="5067300"/>
          <p14:tracePt t="25195" x="5022850" y="5162550"/>
          <p14:tracePt t="25211" x="5041900" y="5226050"/>
          <p14:tracePt t="25228" x="5048250" y="5257800"/>
          <p14:tracePt t="25245" x="5054600" y="5295900"/>
          <p14:tracePt t="25261" x="5060950" y="5327650"/>
          <p14:tracePt t="25265" x="5067300" y="5340350"/>
          <p14:tracePt t="25278" x="5073650" y="5372100"/>
          <p14:tracePt t="25294" x="5086350" y="5397500"/>
          <p14:tracePt t="25311" x="5092700" y="5422900"/>
          <p14:tracePt t="25328" x="5099050" y="5448300"/>
          <p14:tracePt t="25344" x="5105400" y="5473700"/>
          <p14:tracePt t="25361" x="5111750" y="5499100"/>
          <p14:tracePt t="25378" x="5111750" y="5524500"/>
          <p14:tracePt t="25395" x="5124450" y="5549900"/>
          <p14:tracePt t="25412" x="5143500" y="5575300"/>
          <p14:tracePt t="25428" x="5213350" y="5613400"/>
          <p14:tracePt t="25445" x="5283200" y="5638800"/>
          <p14:tracePt t="25461" x="5391150" y="5651500"/>
          <p14:tracePt t="25477" x="5492750" y="5664200"/>
          <p14:tracePt t="25494" x="5588000" y="5670550"/>
          <p14:tracePt t="25511" x="5664200" y="5676900"/>
          <p14:tracePt t="25527" x="5689600" y="5676900"/>
          <p14:tracePt t="25544" x="5708650" y="5676900"/>
          <p14:tracePt t="25561" x="5721350" y="5676900"/>
          <p14:tracePt t="25577" x="5746750" y="5676900"/>
          <p14:tracePt t="25594" x="5772150" y="5683250"/>
          <p14:tracePt t="25611" x="5797550" y="5683250"/>
          <p14:tracePt t="25627" x="5822950" y="5689600"/>
          <p14:tracePt t="25644" x="5886450" y="5727700"/>
          <p14:tracePt t="25661" x="5930900" y="5759450"/>
          <p14:tracePt t="25677" x="5956300" y="5772150"/>
          <p14:tracePt t="25694" x="5981700" y="5784850"/>
          <p14:tracePt t="25710" x="5994400" y="5784850"/>
          <p14:tracePt t="25727" x="6007100" y="5784850"/>
          <p14:tracePt t="25760" x="6019800" y="5778500"/>
          <p14:tracePt t="25777" x="6032500" y="5759450"/>
          <p14:tracePt t="25794" x="6057900" y="5734050"/>
          <p14:tracePt t="25810" x="6083300" y="5689600"/>
          <p14:tracePt t="25827" x="6108700" y="5619750"/>
          <p14:tracePt t="25844" x="6134100" y="5543550"/>
          <p14:tracePt t="25860" x="6172200" y="5435600"/>
          <p14:tracePt t="25877" x="6197600" y="5327650"/>
          <p14:tracePt t="25894" x="6235700" y="5207000"/>
          <p14:tracePt t="25910" x="6248400" y="5149850"/>
          <p14:tracePt t="25927" x="6248400" y="5111750"/>
          <p14:tracePt t="25944" x="6248400" y="5092700"/>
          <p14:tracePt t="25960" x="6248400" y="5067300"/>
          <p14:tracePt t="25977" x="6248400" y="5048250"/>
          <p14:tracePt t="25994" x="6248400" y="5010150"/>
          <p14:tracePt t="26011" x="6248400" y="4984750"/>
          <p14:tracePt t="26027" x="6248400" y="4959350"/>
          <p14:tracePt t="26044" x="6248400" y="4940300"/>
          <p14:tracePt t="26061" x="6248400" y="4914900"/>
          <p14:tracePt t="26077" x="6248400" y="4889500"/>
          <p14:tracePt t="26094" x="6248400" y="4845050"/>
          <p14:tracePt t="26111" x="6261100" y="4813300"/>
          <p14:tracePt t="26127" x="6267450" y="4749800"/>
          <p14:tracePt t="26144" x="6280150" y="4718050"/>
          <p14:tracePt t="26161" x="6280150" y="4679950"/>
          <p14:tracePt t="26177" x="6280150" y="4654550"/>
          <p14:tracePt t="26194" x="6280150" y="4635500"/>
          <p14:tracePt t="26211" x="6280150" y="4616450"/>
          <p14:tracePt t="26227" x="6280150" y="4610100"/>
          <p14:tracePt t="26244" x="6280150" y="4603750"/>
          <p14:tracePt t="26260" x="6273800" y="4597400"/>
          <p14:tracePt t="26277" x="6261100" y="4591050"/>
          <p14:tracePt t="26294" x="6242050" y="4584700"/>
          <p14:tracePt t="26311" x="6229350" y="4584700"/>
          <p14:tracePt t="26327" x="6216650" y="4572000"/>
          <p14:tracePt t="26344" x="6191250" y="4565650"/>
          <p14:tracePt t="26361" x="6159500" y="4552950"/>
          <p14:tracePt t="26377" x="6134100" y="4540250"/>
          <p14:tracePt t="26394" x="6108700" y="4533900"/>
          <p14:tracePt t="26411" x="6089650" y="4521200"/>
          <p14:tracePt t="26427" x="6057900" y="4508500"/>
          <p14:tracePt t="26444" x="6032500" y="4508500"/>
          <p14:tracePt t="26460" x="5994400" y="4508500"/>
          <p14:tracePt t="26477" x="5943600" y="4508500"/>
          <p14:tracePt t="26494" x="5905500" y="4508500"/>
          <p14:tracePt t="26510" x="5854700" y="4514850"/>
          <p14:tracePt t="26527" x="5816600" y="4521200"/>
          <p14:tracePt t="26543" x="5753100" y="4527550"/>
          <p14:tracePt t="26560" x="5721350" y="4533900"/>
          <p14:tracePt t="26577" x="5695950" y="4540250"/>
          <p14:tracePt t="26594" x="5657850" y="4552950"/>
          <p14:tracePt t="26611" x="5626100" y="4559300"/>
          <p14:tracePt t="26627" x="5588000" y="4565650"/>
          <p14:tracePt t="26643" x="5480050" y="4578350"/>
          <p14:tracePt t="26660" x="5372100" y="4591050"/>
          <p14:tracePt t="26677" x="5295900" y="4591050"/>
          <p14:tracePt t="26693" x="5245100" y="4591050"/>
          <p14:tracePt t="26710" x="5213350" y="4591050"/>
          <p14:tracePt t="26727" x="5187950" y="4591050"/>
          <p14:tracePt t="26743" x="5162550" y="4591050"/>
          <p14:tracePt t="26761" x="5137150" y="4591050"/>
          <p14:tracePt t="26777" x="5124450" y="4597400"/>
          <p14:tracePt t="26779" x="5118100" y="4597400"/>
          <p14:tracePt t="26793" x="5092700" y="4610100"/>
          <p14:tracePt t="26810" x="5067300" y="4616450"/>
          <p14:tracePt t="26826" x="5041900" y="4629150"/>
          <p14:tracePt t="26844" x="5029200" y="4635500"/>
          <p14:tracePt t="26860" x="5022850" y="4648200"/>
          <p14:tracePt t="26877" x="5016500" y="4660900"/>
          <p14:tracePt t="26893" x="5016500" y="4667250"/>
          <p14:tracePt t="26910" x="5010150" y="4686300"/>
          <p14:tracePt t="26927" x="5010150" y="4705350"/>
          <p14:tracePt t="26943" x="5010150" y="4730750"/>
          <p14:tracePt t="26960" x="5010150" y="4749800"/>
          <p14:tracePt t="26977" x="5010150" y="4787900"/>
          <p14:tracePt t="26993" x="5010150" y="4806950"/>
          <p14:tracePt t="27010" x="5010150" y="4832350"/>
          <p14:tracePt t="27027" x="5003800" y="4902200"/>
          <p14:tracePt t="27043" x="5003800" y="4946650"/>
          <p14:tracePt t="27060" x="4997450" y="4984750"/>
          <p14:tracePt t="27077" x="4997450" y="5016500"/>
          <p14:tracePt t="27093" x="4997450" y="5060950"/>
          <p14:tracePt t="27110" x="4997450" y="5092700"/>
          <p14:tracePt t="27127" x="4997450" y="5137150"/>
          <p14:tracePt t="27143" x="4997450" y="5194300"/>
          <p14:tracePt t="27160" x="5003800" y="5226050"/>
          <p14:tracePt t="27176" x="5010150" y="5251450"/>
          <p14:tracePt t="27193" x="5022850" y="5283200"/>
          <p14:tracePt t="27210" x="5041900" y="5321300"/>
          <p14:tracePt t="27226" x="5060950" y="5346700"/>
          <p14:tracePt t="27244" x="5086350" y="5372100"/>
          <p14:tracePt t="27260" x="5130800" y="5397500"/>
          <p14:tracePt t="27276" x="5130800" y="5410200"/>
          <p14:tracePt t="27293" x="5149850" y="5416550"/>
          <p14:tracePt t="27310" x="5175250" y="5429250"/>
          <p14:tracePt t="27326" x="5200650" y="5435600"/>
          <p14:tracePt t="27344" x="5245100" y="5448300"/>
          <p14:tracePt t="27360" x="5308600" y="5492750"/>
          <p14:tracePt t="27376" x="5365750" y="5524500"/>
          <p14:tracePt t="27393" x="5480050" y="5556250"/>
          <p14:tracePt t="27409" x="5588000" y="5594350"/>
          <p14:tracePt t="27426" x="5734050" y="5632450"/>
          <p14:tracePt t="27443" x="5854700" y="5664200"/>
          <p14:tracePt t="27460" x="5937250" y="5676900"/>
          <p14:tracePt t="27476" x="5969000" y="5676900"/>
          <p14:tracePt t="27493" x="5994400" y="5683250"/>
          <p14:tracePt t="27509" x="6013450" y="5683250"/>
          <p14:tracePt t="27526" x="6026150" y="5683250"/>
          <p14:tracePt t="27543" x="6032500" y="5683250"/>
          <p14:tracePt t="27559" x="6051550" y="5670550"/>
          <p14:tracePt t="27576" x="6064250" y="5664200"/>
          <p14:tracePt t="27593" x="6083300" y="5645150"/>
          <p14:tracePt t="27609" x="6108700" y="5626100"/>
          <p14:tracePt t="27626" x="6127750" y="5600700"/>
          <p14:tracePt t="27643" x="6153150" y="5562600"/>
          <p14:tracePt t="27660" x="6197600" y="5492750"/>
          <p14:tracePt t="27676" x="6223000" y="5441950"/>
          <p14:tracePt t="27693" x="6248400" y="5378450"/>
          <p14:tracePt t="27709" x="6280150" y="5314950"/>
          <p14:tracePt t="27726" x="6305550" y="5264150"/>
          <p14:tracePt t="27743" x="6311900" y="5219700"/>
          <p14:tracePt t="27759" x="6318250" y="5156200"/>
          <p14:tracePt t="27776" x="6324600" y="5086350"/>
          <p14:tracePt t="27779" x="6324600" y="5035550"/>
          <p14:tracePt t="27793" x="6324600" y="4953000"/>
          <p14:tracePt t="27809" x="6324600" y="4895850"/>
          <p14:tracePt t="27826" x="6324600" y="4864100"/>
          <p14:tracePt t="27844" x="6311900" y="4813300"/>
          <p14:tracePt t="27859" x="6305550" y="4781550"/>
          <p14:tracePt t="27876" x="6299200" y="4749800"/>
          <p14:tracePt t="27893" x="6299200" y="4705350"/>
          <p14:tracePt t="27909" x="6292850" y="4629150"/>
          <p14:tracePt t="27926" x="6273800" y="4533900"/>
          <p14:tracePt t="27942" x="6261100" y="4508500"/>
          <p14:tracePt t="27959" x="6242050" y="4489450"/>
          <p14:tracePt t="27976" x="6229350" y="4470400"/>
          <p14:tracePt t="27992" x="6216650" y="4470400"/>
          <p14:tracePt t="28009" x="6191250" y="4470400"/>
          <p14:tracePt t="28026" x="6096000" y="4502150"/>
          <p14:tracePt t="28042" x="6000750" y="4527550"/>
          <p14:tracePt t="28059" x="5943600" y="4533900"/>
          <p14:tracePt t="28076" x="5880100" y="4546600"/>
          <p14:tracePt t="28092" x="5797550" y="4572000"/>
          <p14:tracePt t="28109" x="5689600" y="4591050"/>
          <p14:tracePt t="28126" x="5581650" y="4610100"/>
          <p14:tracePt t="28143" x="5480050" y="4629150"/>
          <p14:tracePt t="28159" x="5314950" y="4654550"/>
          <p14:tracePt t="28176" x="5251450" y="4654550"/>
          <p14:tracePt t="28193" x="5219700" y="4654550"/>
          <p14:tracePt t="28209" x="5194300" y="4654550"/>
          <p14:tracePt t="28226" x="5168900" y="4654550"/>
          <p14:tracePt t="28242" x="5143500" y="4654550"/>
          <p14:tracePt t="28259" x="5111750" y="4654550"/>
          <p14:tracePt t="28262" x="5092700" y="4654550"/>
          <p14:tracePt t="28275" x="5060950" y="4654550"/>
          <p14:tracePt t="28292" x="5035550" y="4654550"/>
          <p14:tracePt t="28309" x="5010150" y="4641850"/>
          <p14:tracePt t="28325" x="4991100" y="4641850"/>
          <p14:tracePt t="28342" x="4991100" y="4635500"/>
          <p14:tracePt t="28443" x="4991100" y="4629150"/>
          <p14:tracePt t="28507" x="4991100" y="4635500"/>
          <p14:tracePt t="28512" x="4991100" y="4654550"/>
          <p14:tracePt t="28525" x="4991100" y="4673600"/>
          <p14:tracePt t="28542" x="4991100" y="4730750"/>
          <p14:tracePt t="28559" x="4991100" y="4832350"/>
          <p14:tracePt t="28575" x="4991100" y="4991100"/>
          <p14:tracePt t="28592" x="4978400" y="5105400"/>
          <p14:tracePt t="28609" x="4978400" y="5245100"/>
          <p14:tracePt t="28625" x="4991100" y="5365750"/>
          <p14:tracePt t="28642" x="5010150" y="5461000"/>
          <p14:tracePt t="28659" x="5035550" y="5530850"/>
          <p14:tracePt t="28675" x="5054600" y="5575300"/>
          <p14:tracePt t="28692" x="5067300" y="5619750"/>
          <p14:tracePt t="28708" x="5086350" y="5651500"/>
          <p14:tracePt t="28726" x="5111750" y="5689600"/>
          <p14:tracePt t="28742" x="5130800" y="5727700"/>
          <p14:tracePt t="28758" x="5156200" y="5753100"/>
          <p14:tracePt t="28762" x="5168900" y="5765800"/>
          <p14:tracePt t="28775" x="5187950" y="5778500"/>
          <p14:tracePt t="28792" x="5213350" y="5803900"/>
          <p14:tracePt t="28808" x="5257800" y="5848350"/>
          <p14:tracePt t="28825" x="5314950" y="5880100"/>
          <p14:tracePt t="28842" x="5384800" y="5892800"/>
          <p14:tracePt t="28858" x="5486400" y="5899150"/>
          <p14:tracePt t="28875" x="5594350" y="5873750"/>
          <p14:tracePt t="28892" x="5702300" y="5835650"/>
          <p14:tracePt t="28909" x="5810250" y="5810250"/>
          <p14:tracePt t="28925" x="5911850" y="5784850"/>
          <p14:tracePt t="28942" x="5975350" y="5746750"/>
          <p14:tracePt t="28958" x="6000750" y="5734050"/>
          <p14:tracePt t="28975" x="6019800" y="5727700"/>
          <p14:tracePt t="28992" x="6032500" y="5727700"/>
          <p14:tracePt t="29025" x="6038850" y="5727700"/>
          <p14:tracePt t="29041" x="6051550" y="5727700"/>
          <p14:tracePt t="29075" x="6057900" y="5727700"/>
          <p14:tracePt t="29091" x="6070600" y="5734050"/>
          <p14:tracePt t="29108" x="6076950" y="5740400"/>
          <p14:tracePt t="29141" x="6083300" y="5740400"/>
          <p14:tracePt t="29575" x="6083300" y="5734050"/>
          <p14:tracePt t="29582" x="6083300" y="5727700"/>
          <p14:tracePt t="29595" x="6083300" y="5715000"/>
          <p14:tracePt t="29611" x="6083300" y="5708650"/>
          <p14:tracePt t="29628" x="6083300" y="5702300"/>
          <p14:tracePt t="29645" x="6083300" y="5695950"/>
          <p14:tracePt t="29687" x="6083300" y="5689600"/>
          <p14:tracePt t="29782" x="6083300" y="5683250"/>
          <p14:tracePt t="29794" x="6089650" y="5676900"/>
          <p14:tracePt t="29802" x="6089650" y="5670550"/>
          <p14:tracePt t="29816" x="6096000" y="5657850"/>
          <p14:tracePt t="29827" x="6102350" y="5645150"/>
          <p14:tracePt t="29844" x="6121400" y="5613400"/>
          <p14:tracePt t="29861" x="6140450" y="5588000"/>
          <p14:tracePt t="29877" x="6153150" y="5581650"/>
          <p14:tracePt t="29894" x="6153150" y="5568950"/>
          <p14:tracePt t="30028" x="6153150" y="5562600"/>
          <p14:tracePt t="30150" x="6159500" y="5556250"/>
          <p14:tracePt t="30165" x="6165850" y="5549900"/>
          <p14:tracePt t="30173" x="6172200" y="5537200"/>
          <p14:tracePt t="30189" x="6172200" y="5530850"/>
          <p14:tracePt t="30196" x="6172200" y="5524500"/>
          <p14:tracePt t="30247" x="6172200" y="5518150"/>
          <p14:tracePt t="30347" x="6172200" y="5511800"/>
          <p14:tracePt t="30471" x="6172200" y="5505450"/>
          <p14:tracePt t="30482" x="6172200" y="5499100"/>
          <p14:tracePt t="30498" x="6172200" y="5492750"/>
          <p14:tracePt t="30506" x="6172200" y="5486400"/>
          <p14:tracePt t="30514" x="6172200" y="5480050"/>
          <p14:tracePt t="30527" x="6172200" y="5467350"/>
          <p14:tracePt t="30544" x="6165850" y="5441950"/>
          <p14:tracePt t="30560" x="6165850" y="5416550"/>
          <p14:tracePt t="30577" x="6159500" y="5391150"/>
          <p14:tracePt t="30594" x="6159500" y="5378450"/>
          <p14:tracePt t="30610" x="6159500" y="5353050"/>
          <p14:tracePt t="30627" x="6159500" y="5346700"/>
          <p14:tracePt t="30661" x="6159500" y="5340350"/>
          <p14:tracePt t="30677" x="6153150" y="5340350"/>
          <p14:tracePt t="30693" x="6153150" y="5334000"/>
          <p14:tracePt t="30710" x="6153150" y="5327650"/>
          <p14:tracePt t="30727" x="6153150" y="5321300"/>
          <p14:tracePt t="30744" x="6146800" y="5321300"/>
          <p14:tracePt t="30763" x="6146800" y="5314950"/>
          <p14:tracePt t="30788" x="6146800" y="5308600"/>
          <p14:tracePt t="30808" x="6146800" y="5302250"/>
          <p14:tracePt t="30815" x="6146800" y="5295900"/>
          <p14:tracePt t="30828" x="6146800" y="5289550"/>
          <p14:tracePt t="30844" x="6165850" y="5251450"/>
          <p14:tracePt t="30860" x="6191250" y="5226050"/>
          <p14:tracePt t="30877" x="6203950" y="5200650"/>
          <p14:tracePt t="30894" x="6216650" y="5181600"/>
          <p14:tracePt t="30910" x="6223000" y="5156200"/>
          <p14:tracePt t="30927" x="6223000" y="5149850"/>
          <p14:tracePt t="31033" x="6223000" y="5143500"/>
          <p14:tracePt t="31108" x="6229350" y="5143500"/>
          <p14:tracePt t="31680" x="6229350" y="5137150"/>
          <p14:tracePt t="31690" x="6235700" y="5130800"/>
          <p14:tracePt t="31695" x="6235700" y="5124450"/>
          <p14:tracePt t="31703" x="6235700" y="5111750"/>
          <p14:tracePt t="31722" x="6235700" y="5105400"/>
          <p14:tracePt t="31870" x="6235700" y="5099050"/>
          <p14:tracePt t="32140" x="6242050" y="5099050"/>
          <p14:tracePt t="32151" x="6248400" y="5092700"/>
          <p14:tracePt t="32160" x="6254750" y="5086350"/>
          <p14:tracePt t="32168" x="6267450" y="5080000"/>
          <p14:tracePt t="32178" x="6273800" y="5080000"/>
          <p14:tracePt t="32195" x="6286500" y="5080000"/>
          <p14:tracePt t="32212" x="6305550" y="5080000"/>
          <p14:tracePt t="32228" x="6337300" y="5067300"/>
          <p14:tracePt t="32245" x="6381750" y="5048250"/>
          <p14:tracePt t="32262" x="6515100" y="5035550"/>
          <p14:tracePt t="32278" x="6616700" y="5035550"/>
          <p14:tracePt t="32295" x="6711950" y="5035550"/>
          <p14:tracePt t="32311" x="6819900" y="5041900"/>
          <p14:tracePt t="32328" x="6896100" y="5054600"/>
          <p14:tracePt t="32345" x="6991350" y="5054600"/>
          <p14:tracePt t="32361" x="7143750" y="5060950"/>
          <p14:tracePt t="32378" x="7315200" y="5067300"/>
          <p14:tracePt t="32395" x="7518400" y="5111750"/>
          <p14:tracePt t="32412" x="7721600" y="5130800"/>
          <p14:tracePt t="32428" x="7886700" y="5130800"/>
          <p14:tracePt t="32445" x="8032750" y="5130800"/>
          <p14:tracePt t="32461" x="8134350" y="5130800"/>
          <p14:tracePt t="32478" x="8223250" y="5137150"/>
          <p14:tracePt t="32496" x="8312150" y="5156200"/>
          <p14:tracePt t="32511" x="8350250" y="5168900"/>
          <p14:tracePt t="32528" x="8382000" y="5175250"/>
          <p14:tracePt t="32545" x="8432800" y="5187950"/>
          <p14:tracePt t="32561" x="8489950" y="5207000"/>
          <p14:tracePt t="32578" x="8559800" y="5213350"/>
          <p14:tracePt t="32595" x="8616950" y="5219700"/>
          <p14:tracePt t="32611" x="8686800" y="5219700"/>
          <p14:tracePt t="32628" x="8737600" y="5219700"/>
          <p14:tracePt t="32645" x="8794750" y="5200650"/>
          <p14:tracePt t="32661" x="8864600" y="5187950"/>
          <p14:tracePt t="32678" x="8959850" y="5181600"/>
          <p14:tracePt t="32695" x="9036050" y="5168900"/>
          <p14:tracePt t="32711" x="9175750" y="5143500"/>
          <p14:tracePt t="32728" x="9264650" y="5130800"/>
          <p14:tracePt t="32745" x="9366250" y="5105400"/>
          <p14:tracePt t="32761" x="9474200" y="5067300"/>
          <p14:tracePt t="32778" x="9544050" y="5041900"/>
          <p14:tracePt t="32795" x="9588500" y="5022850"/>
          <p14:tracePt t="32811" x="9632950" y="4997450"/>
          <p14:tracePt t="32828" x="9664700" y="4984750"/>
          <p14:tracePt t="32845" x="9721850" y="4965700"/>
          <p14:tracePt t="32861" x="9874250" y="4927600"/>
          <p14:tracePt t="32878" x="9982200" y="4908550"/>
          <p14:tracePt t="32894" x="10083800" y="4908550"/>
          <p14:tracePt t="32911" x="10172700" y="4908550"/>
          <p14:tracePt t="32928" x="10223500" y="4908550"/>
          <p14:tracePt t="32945" x="10255250" y="4908550"/>
          <p14:tracePt t="32961" x="10280650" y="4908550"/>
          <p14:tracePt t="32978" x="10312400" y="4908550"/>
          <p14:tracePt t="32994" x="10337800" y="4908550"/>
          <p14:tracePt t="33011" x="10363200" y="4889500"/>
          <p14:tracePt t="33028" x="10388600" y="4876800"/>
          <p14:tracePt t="33044" x="10420350" y="4864100"/>
          <p14:tracePt t="33061" x="10445750" y="4857750"/>
          <p14:tracePt t="33078" x="10471150" y="4851400"/>
          <p14:tracePt t="33095" x="10490200" y="4851400"/>
          <p14:tracePt t="33111" x="10496550" y="4851400"/>
          <p14:tracePt t="33127" x="10521950" y="4845050"/>
          <p14:tracePt t="33144" x="10547350" y="4826000"/>
          <p14:tracePt t="33161" x="10591800" y="4800600"/>
          <p14:tracePt t="33177" x="10636250" y="4775200"/>
          <p14:tracePt t="33194" x="10661650" y="4756150"/>
          <p14:tracePt t="33211" x="10687050" y="4730750"/>
          <p14:tracePt t="33227" x="10706100" y="4711700"/>
          <p14:tracePt t="33244" x="10712450" y="4711700"/>
          <p14:tracePt t="33261" x="10718800" y="4699000"/>
          <p14:tracePt t="33278" x="10725150" y="4686300"/>
          <p14:tracePt t="33294" x="10731500" y="4667250"/>
          <p14:tracePt t="33311" x="10737850" y="4654550"/>
          <p14:tracePt t="33328" x="10750550" y="4635500"/>
          <p14:tracePt t="33344" x="10750550" y="4622800"/>
          <p14:tracePt t="33361" x="10750550" y="4616450"/>
          <p14:tracePt t="33377" x="10750550" y="4597400"/>
          <p14:tracePt t="33394" x="10750550" y="4591050"/>
          <p14:tracePt t="33411" x="10750550" y="4572000"/>
          <p14:tracePt t="33427" x="10750550" y="4559300"/>
          <p14:tracePt t="33444" x="10750550" y="4533900"/>
          <p14:tracePt t="33461" x="10750550" y="4508500"/>
          <p14:tracePt t="33477" x="10750550" y="4483100"/>
          <p14:tracePt t="33494" x="10750550" y="4470400"/>
          <p14:tracePt t="33511" x="10750550" y="4438650"/>
          <p14:tracePt t="33527" x="10750550" y="4425950"/>
          <p14:tracePt t="33544" x="10750550" y="4413250"/>
          <p14:tracePt t="33707" x="10750550" y="4406900"/>
          <p14:tracePt t="34004" x="10750550" y="4413250"/>
          <p14:tracePt t="34077" x="10750550" y="4419600"/>
          <p14:tracePt t="34173" x="10750550" y="4413250"/>
          <p14:tracePt t="34194" x="10744200" y="4413250"/>
          <p14:tracePt t="34201" x="10737850" y="4406900"/>
          <p14:tracePt t="34209" x="10737850" y="4400550"/>
          <p14:tracePt t="34224" x="10712450" y="4381500"/>
          <p14:tracePt t="34240" x="10693400" y="4362450"/>
          <p14:tracePt t="34257" x="10661650" y="4337050"/>
          <p14:tracePt t="34274" x="10629900" y="4305300"/>
          <p14:tracePt t="34290" x="10598150" y="4273550"/>
          <p14:tracePt t="34307" x="10572750" y="4235450"/>
          <p14:tracePt t="34324" x="10534650" y="4197350"/>
          <p14:tracePt t="34340" x="10502900" y="4165600"/>
          <p14:tracePt t="34357" x="10477500" y="4140200"/>
          <p14:tracePt t="34374" x="10452100" y="4127500"/>
          <p14:tracePt t="34390" x="10433050" y="4114800"/>
          <p14:tracePt t="34407" x="10407650" y="4102100"/>
          <p14:tracePt t="34424" x="10382250" y="4095750"/>
          <p14:tracePt t="34440" x="10350500" y="4083050"/>
          <p14:tracePt t="34457" x="10312400" y="4076700"/>
          <p14:tracePt t="34473" x="10287000" y="4076700"/>
          <p14:tracePt t="34490" x="10267950" y="4076700"/>
          <p14:tracePt t="34506" x="10242550" y="4076700"/>
          <p14:tracePt t="34523" x="10210800" y="4102100"/>
          <p14:tracePt t="34540" x="10147300" y="4140200"/>
          <p14:tracePt t="34557" x="10039350" y="4178300"/>
          <p14:tracePt t="34573" x="9886950" y="4229100"/>
          <p14:tracePt t="34590" x="9823450" y="4260850"/>
          <p14:tracePt t="34607" x="9798050" y="4286250"/>
          <p14:tracePt t="34623" x="9779000" y="4292600"/>
          <p14:tracePt t="34640" x="9759950" y="4305300"/>
          <p14:tracePt t="34657" x="9747250" y="4324350"/>
          <p14:tracePt t="34673" x="9715500" y="4362450"/>
          <p14:tracePt t="34690" x="9690100" y="4387850"/>
          <p14:tracePt t="34706" x="9677400" y="4413250"/>
          <p14:tracePt t="34724" x="9677400" y="4425950"/>
          <p14:tracePt t="34740" x="9664700" y="4438650"/>
          <p14:tracePt t="34757" x="9658350" y="4457700"/>
          <p14:tracePt t="34773" x="9658350" y="4470400"/>
          <p14:tracePt t="34790" x="9658350" y="4489450"/>
          <p14:tracePt t="34806" x="9658350" y="4508500"/>
          <p14:tracePt t="34823" x="9658350" y="4521200"/>
          <p14:tracePt t="34840" x="9664700" y="4527550"/>
          <p14:tracePt t="34856" x="9677400" y="4533900"/>
          <p14:tracePt t="34873" x="9702800" y="4546600"/>
          <p14:tracePt t="34890" x="9734550" y="4546600"/>
          <p14:tracePt t="34907" x="9804400" y="4546600"/>
          <p14:tracePt t="34923" x="9912350" y="4533900"/>
          <p14:tracePt t="34940" x="9988550" y="4533900"/>
          <p14:tracePt t="34956" x="10039350" y="4533900"/>
          <p14:tracePt t="34973" x="10064750" y="4533900"/>
          <p14:tracePt t="34990" x="10096500" y="4533900"/>
          <p14:tracePt t="35006" x="10121900" y="4533900"/>
          <p14:tracePt t="35023" x="10140950" y="4533900"/>
          <p14:tracePt t="35040" x="10179050" y="4533900"/>
          <p14:tracePt t="35056" x="10204450" y="4533900"/>
          <p14:tracePt t="35073" x="10236200" y="4533900"/>
          <p14:tracePt t="35090" x="10261600" y="4533900"/>
          <p14:tracePt t="35106" x="10287000" y="4533900"/>
          <p14:tracePt t="35123" x="10312400" y="4533900"/>
          <p14:tracePt t="35140" x="10337800" y="4533900"/>
          <p14:tracePt t="35156" x="10363200" y="4521200"/>
          <p14:tracePt t="35173" x="10401300" y="4495800"/>
          <p14:tracePt t="35190" x="10426700" y="4483100"/>
          <p14:tracePt t="35206" x="10445750" y="4476750"/>
          <p14:tracePt t="35223" x="10458450" y="4470400"/>
          <p14:tracePt t="35239" x="10464800" y="4464050"/>
          <p14:tracePt t="35257" x="10471150" y="4445000"/>
          <p14:tracePt t="35259" x="10477500" y="4438650"/>
          <p14:tracePt t="35273" x="10477500" y="4432300"/>
          <p14:tracePt t="35289" x="10496550" y="4413250"/>
          <p14:tracePt t="35306" x="10502900" y="4394200"/>
          <p14:tracePt t="35323" x="10509250" y="4375150"/>
          <p14:tracePt t="35340" x="10515600" y="4362450"/>
          <p14:tracePt t="35356" x="10515600" y="4337050"/>
          <p14:tracePt t="35373" x="10515600" y="4318000"/>
          <p14:tracePt t="35389" x="10515600" y="4292600"/>
          <p14:tracePt t="35406" x="10515600" y="4286250"/>
          <p14:tracePt t="35423" x="10509250" y="4260850"/>
          <p14:tracePt t="35439" x="10496550" y="4241800"/>
          <p14:tracePt t="35456" x="10483850" y="4222750"/>
          <p14:tracePt t="35473" x="10458450" y="4197350"/>
          <p14:tracePt t="35489" x="10439400" y="4178300"/>
          <p14:tracePt t="35507" x="10414000" y="4152900"/>
          <p14:tracePt t="35523" x="10382250" y="4127500"/>
          <p14:tracePt t="35539" x="10331450" y="4095750"/>
          <p14:tracePt t="35556" x="10306050" y="4083050"/>
          <p14:tracePt t="35573" x="10280650" y="4076700"/>
          <p14:tracePt t="35589" x="10255250" y="4070350"/>
          <p14:tracePt t="35606" x="10229850" y="4070350"/>
          <p14:tracePt t="35623" x="10210800" y="4070350"/>
          <p14:tracePt t="35639" x="10198100" y="4076700"/>
          <p14:tracePt t="35656" x="10185400" y="4083050"/>
          <p14:tracePt t="35673" x="10172700" y="4095750"/>
          <p14:tracePt t="35689" x="10153650" y="4102100"/>
          <p14:tracePt t="35706" x="10147300" y="4102100"/>
          <p14:tracePt t="35723" x="10147300" y="4108450"/>
          <p14:tracePt t="35835" x="10147300" y="4114800"/>
          <p14:tracePt t="35936" x="10147300" y="4121150"/>
          <p14:tracePt t="35948" x="10140950" y="4127500"/>
          <p14:tracePt t="35956" x="10134600" y="4146550"/>
          <p14:tracePt t="35963" x="10121900" y="4159250"/>
          <p14:tracePt t="35972" x="10109200" y="4171950"/>
          <p14:tracePt t="35989" x="10071100" y="4216400"/>
          <p14:tracePt t="36006" x="10001250" y="4286250"/>
          <p14:tracePt t="36023" x="9906000" y="4349750"/>
          <p14:tracePt t="36042" x="9785350" y="4438650"/>
          <p14:tracePt t="36057" x="9740900" y="4470400"/>
          <p14:tracePt t="36072" x="9594850" y="4572000"/>
          <p14:tracePt t="36089" x="9474200" y="4673600"/>
          <p14:tracePt t="36106" x="9359900" y="4781550"/>
          <p14:tracePt t="36122" x="9251950" y="4876800"/>
          <p14:tracePt t="36139" x="9137650" y="4972050"/>
          <p14:tracePt t="36155" x="9017000" y="5067300"/>
          <p14:tracePt t="36172" x="8921750" y="5187950"/>
          <p14:tracePt t="36189" x="8801100" y="5334000"/>
          <p14:tracePt t="36205" x="8737600" y="5435600"/>
          <p14:tracePt t="36222" x="8705850" y="5499100"/>
          <p14:tracePt t="36239" x="8674100" y="5543550"/>
          <p14:tracePt t="36257" x="8642350" y="5588000"/>
          <p14:tracePt t="36272" x="8636000" y="5600700"/>
          <p14:tracePt t="36289" x="8629650" y="5626100"/>
          <p14:tracePt t="36305" x="8616950" y="5651500"/>
          <p14:tracePt t="36322" x="8610600" y="5670550"/>
          <p14:tracePt t="36339" x="8604250" y="5695950"/>
          <p14:tracePt t="36356" x="8604250" y="5708650"/>
          <p14:tracePt t="36372" x="8597900" y="5721350"/>
          <p14:tracePt t="36389" x="8591550" y="5740400"/>
          <p14:tracePt t="36405" x="8585200" y="5759450"/>
          <p14:tracePt t="36422" x="8578850" y="5778500"/>
          <p14:tracePt t="36438" x="8566150" y="5791200"/>
          <p14:tracePt t="36455" x="8559800" y="5803900"/>
          <p14:tracePt t="36472" x="8547100" y="5810250"/>
          <p14:tracePt t="36489" x="8540750" y="5822950"/>
          <p14:tracePt t="36505" x="8528050" y="5835650"/>
          <p14:tracePt t="36522" x="8509000" y="5854700"/>
          <p14:tracePt t="36538" x="8470900" y="5892800"/>
          <p14:tracePt t="36556" x="8445500" y="5911850"/>
          <p14:tracePt t="36572" x="8413750" y="5937250"/>
          <p14:tracePt t="36588" x="8382000" y="5962650"/>
          <p14:tracePt t="36605" x="8343900" y="5988050"/>
          <p14:tracePt t="36622" x="8312150" y="6019800"/>
          <p14:tracePt t="36640" x="8235950" y="6064250"/>
          <p14:tracePt t="36655" x="8216900" y="6076950"/>
          <p14:tracePt t="36672" x="8159750" y="6102350"/>
          <p14:tracePt t="36689" x="8140700" y="6115050"/>
          <p14:tracePt t="36930" x="8140700" y="6108700"/>
          <p14:tracePt t="36966" x="8140700" y="6102350"/>
          <p14:tracePt t="37038" x="8140700" y="6096000"/>
          <p14:tracePt t="37077" x="8140700" y="6089650"/>
          <p14:tracePt t="37098" x="8140700" y="60833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07379" cy="557226"/>
          </a:xfrm>
        </p:spPr>
        <p:txBody>
          <a:bodyPr>
            <a:normAutofit/>
          </a:bodyPr>
          <a:lstStyle/>
          <a:p>
            <a:r>
              <a:rPr lang="es-AR" sz="2400" dirty="0" smtClean="0"/>
              <a:t>TURRON ARCOR tipo Alicante (</a:t>
            </a:r>
            <a:r>
              <a:rPr lang="es-AR" sz="1800" dirty="0" smtClean="0"/>
              <a:t>es parecido al anterior pero es de menor grosor</a:t>
            </a:r>
            <a:r>
              <a:rPr lang="es-AR" sz="2400" dirty="0" smtClean="0"/>
              <a:t>)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32758" y="-47010"/>
            <a:ext cx="6150861" cy="82011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696" y="1562156"/>
            <a:ext cx="2469094" cy="33043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0"/>
    </mc:Choice>
    <mc:Fallback>
      <p:transition spd="slow" advTm="2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4" x="8140700" y="6076950"/>
          <p14:tracePt t="2310" x="8140700" y="6083300"/>
          <p14:tracePt t="2384" x="8128000" y="6083300"/>
          <p14:tracePt t="2392" x="8077200" y="6083300"/>
          <p14:tracePt t="2400" x="7994650" y="6051550"/>
          <p14:tracePt t="2412" x="7861300" y="5994400"/>
          <p14:tracePt t="2428" x="7499350" y="5759450"/>
          <p14:tracePt t="2445" x="7054850" y="5270500"/>
          <p14:tracePt t="2462" x="6927850" y="5105400"/>
          <p14:tracePt t="2479" x="6883400" y="4984750"/>
          <p14:tracePt t="2495" x="6826250" y="4845050"/>
          <p14:tracePt t="2512" x="6743700" y="4699000"/>
          <p14:tracePt t="2528" x="6667500" y="4559300"/>
          <p14:tracePt t="2545" x="6597650" y="4432300"/>
          <p14:tracePt t="2561" x="6534150" y="4279900"/>
          <p14:tracePt t="2578" x="6496050" y="4171950"/>
          <p14:tracePt t="2595" x="6464300" y="4057650"/>
          <p14:tracePt t="2612" x="6426200" y="3924300"/>
          <p14:tracePt t="2628" x="6388100" y="3803650"/>
          <p14:tracePt t="2645" x="6350000" y="3670300"/>
          <p14:tracePt t="2662" x="6280150" y="3556000"/>
          <p14:tracePt t="2679" x="6127750" y="3378200"/>
          <p14:tracePt t="2695" x="5981700" y="3257550"/>
          <p14:tracePt t="2711" x="5842000" y="3149600"/>
          <p14:tracePt t="2728" x="5676900" y="3022600"/>
          <p14:tracePt t="2745" x="5511800" y="2914650"/>
          <p14:tracePt t="2761" x="5334000" y="2800350"/>
          <p14:tracePt t="2778" x="5124450" y="2711450"/>
          <p14:tracePt t="2795" x="4857750" y="2571750"/>
          <p14:tracePt t="2811" x="4686300" y="2495550"/>
          <p14:tracePt t="2828" x="4527550" y="2438400"/>
          <p14:tracePt t="2845" x="4387850" y="2387600"/>
          <p14:tracePt t="2861" x="4292600" y="2355850"/>
          <p14:tracePt t="2878" x="4241800" y="2330450"/>
          <p14:tracePt t="2895" x="4222750" y="2324100"/>
          <p14:tracePt t="2911" x="4197350" y="2324100"/>
          <p14:tracePt t="2928" x="4184650" y="2324100"/>
          <p14:tracePt t="2946" x="4178300" y="2336800"/>
          <p14:tracePt t="2961" x="4171950" y="2349500"/>
          <p14:tracePt t="2978" x="4146550" y="2368550"/>
          <p14:tracePt t="2994" x="4108450" y="2393950"/>
          <p14:tracePt t="3011" x="4083050" y="2413000"/>
          <p14:tracePt t="3028" x="4076700" y="2419350"/>
          <p14:tracePt t="3045" x="4057650" y="2425700"/>
          <p14:tracePt t="3061" x="4038600" y="2425700"/>
          <p14:tracePt t="3095" x="4025900" y="2432050"/>
          <p14:tracePt t="3128" x="4019550" y="2432050"/>
          <p14:tracePt t="3221" x="4019550" y="2438400"/>
          <p14:tracePt t="3254" x="4019550" y="2444750"/>
          <p14:tracePt t="3285" x="4025900" y="2451100"/>
          <p14:tracePt t="3308" x="4025900" y="2457450"/>
          <p14:tracePt t="3319" x="4032250" y="2457450"/>
          <p14:tracePt t="3334" x="4038600" y="2457450"/>
          <p14:tracePt t="3344" x="4044950" y="2457450"/>
          <p14:tracePt t="3361" x="4064000" y="2457450"/>
          <p14:tracePt t="3378" x="4089400" y="2457450"/>
          <p14:tracePt t="3394" x="4127500" y="2470150"/>
          <p14:tracePt t="3412" x="4152900" y="2495550"/>
          <p14:tracePt t="3428" x="4178300" y="2514600"/>
          <p14:tracePt t="3444" x="4197350" y="2540000"/>
          <p14:tracePt t="3461" x="4222750" y="2571750"/>
          <p14:tracePt t="3478" x="4248150" y="2597150"/>
          <p14:tracePt t="3494" x="4254500" y="2622550"/>
          <p14:tracePt t="3511" x="4254500" y="2660650"/>
          <p14:tracePt t="3528" x="4254500" y="2679700"/>
          <p14:tracePt t="3544" x="4254500" y="2705100"/>
          <p14:tracePt t="3561" x="4254500" y="2730500"/>
          <p14:tracePt t="3578" x="4248150" y="2743200"/>
          <p14:tracePt t="3594" x="4241800" y="2749550"/>
          <p14:tracePt t="3628" x="4235450" y="2749550"/>
          <p14:tracePt t="3644" x="4229100" y="2755900"/>
          <p14:tracePt t="3661" x="4222750" y="2768600"/>
          <p14:tracePt t="3678" x="4210050" y="2781300"/>
          <p14:tracePt t="3694" x="4197350" y="2794000"/>
          <p14:tracePt t="3711" x="4184650" y="2819400"/>
          <p14:tracePt t="3727" x="4171950" y="2838450"/>
          <p14:tracePt t="3744" x="4171950" y="2857500"/>
          <p14:tracePt t="3761" x="4165600" y="2870200"/>
          <p14:tracePt t="3777" x="4165600" y="2882900"/>
          <p14:tracePt t="3811" x="4165600" y="2889250"/>
          <p14:tracePt t="4066" x="4165600" y="2895600"/>
          <p14:tracePt t="4078" x="4165600" y="2901950"/>
          <p14:tracePt t="4086" x="4165600" y="2908300"/>
          <p14:tracePt t="4094" x="4171950" y="2914650"/>
          <p14:tracePt t="4103" x="4178300" y="2927350"/>
          <p14:tracePt t="4120" x="4210050" y="2959100"/>
          <p14:tracePt t="4137" x="4216400" y="2971800"/>
          <p14:tracePt t="4154" x="4222750" y="2997200"/>
          <p14:tracePt t="4170" x="4229100" y="3073400"/>
          <p14:tracePt t="4187" x="4229100" y="3136900"/>
          <p14:tracePt t="4203" x="4229100" y="3244850"/>
          <p14:tracePt t="4220" x="4229100" y="3333750"/>
          <p14:tracePt t="4237" x="4229100" y="3365500"/>
          <p14:tracePt t="4254" x="4229100" y="3384550"/>
          <p14:tracePt t="4287" x="4229100" y="3390900"/>
          <p14:tracePt t="4318" x="4235450" y="3390900"/>
          <p14:tracePt t="4326" x="4241800" y="3390900"/>
          <p14:tracePt t="4341" x="4254500" y="3390900"/>
          <p14:tracePt t="4353" x="4260850" y="3390900"/>
          <p14:tracePt t="4370" x="4279900" y="3390900"/>
          <p14:tracePt t="4387" x="4318000" y="3390900"/>
          <p14:tracePt t="4403" x="4343400" y="3390900"/>
          <p14:tracePt t="4420" x="4362450" y="3390900"/>
          <p14:tracePt t="4437" x="4406900" y="3384550"/>
          <p14:tracePt t="4453" x="4470400" y="3384550"/>
          <p14:tracePt t="4470" x="4578350" y="3390900"/>
          <p14:tracePt t="4487" x="4673600" y="3409950"/>
          <p14:tracePt t="4503" x="4749800" y="3435350"/>
          <p14:tracePt t="4520" x="4832350" y="3479800"/>
          <p14:tracePt t="4537" x="4883150" y="3511550"/>
          <p14:tracePt t="4553" x="4908550" y="3536950"/>
          <p14:tracePt t="4570" x="4933950" y="3562350"/>
          <p14:tracePt t="4587" x="4984750" y="3594100"/>
          <p14:tracePt t="4603" x="5073650" y="3625850"/>
          <p14:tracePt t="4620" x="5175250" y="3644900"/>
          <p14:tracePt t="4636" x="5334000" y="3663950"/>
          <p14:tracePt t="4653" x="5441950" y="3670300"/>
          <p14:tracePt t="4670" x="5543550" y="3683000"/>
          <p14:tracePt t="4686" x="5638800" y="3695700"/>
          <p14:tracePt t="4704" x="5721350" y="3714750"/>
          <p14:tracePt t="4707" x="5746750" y="3714750"/>
          <p14:tracePt t="4720" x="5765800" y="3727450"/>
          <p14:tracePt t="4737" x="5854700" y="3759200"/>
          <p14:tracePt t="4753" x="5937250" y="3784600"/>
          <p14:tracePt t="4770" x="6038850" y="3816350"/>
          <p14:tracePt t="4786" x="6102350" y="3848100"/>
          <p14:tracePt t="4803" x="6172200" y="3886200"/>
          <p14:tracePt t="4820" x="6235700" y="3905250"/>
          <p14:tracePt t="4836" x="6286500" y="3911600"/>
          <p14:tracePt t="4853" x="6318250" y="3911600"/>
          <p14:tracePt t="4870" x="6356350" y="3892550"/>
          <p14:tracePt t="4886" x="6426200" y="3848100"/>
          <p14:tracePt t="4903" x="6489700" y="3797300"/>
          <p14:tracePt t="4920" x="6559550" y="3740150"/>
          <p14:tracePt t="4936" x="6597650" y="3683000"/>
          <p14:tracePt t="4953" x="6623050" y="3651250"/>
          <p14:tracePt t="4971" x="6642100" y="3606800"/>
          <p14:tracePt t="4986" x="6648450" y="3581400"/>
          <p14:tracePt t="5003" x="6648450" y="3562350"/>
          <p14:tracePt t="5020" x="6648450" y="3556000"/>
          <p14:tracePt t="5036" x="6648450" y="3549650"/>
          <p14:tracePt t="5073" x="6635750" y="3562350"/>
          <p14:tracePt t="5082" x="6623050" y="3575050"/>
          <p14:tracePt t="5090" x="6610350" y="3587750"/>
          <p14:tracePt t="5103" x="6578600" y="3619500"/>
          <p14:tracePt t="5119" x="6553200" y="3644900"/>
          <p14:tracePt t="5136" x="6540500" y="3670300"/>
          <p14:tracePt t="5153" x="6527800" y="3695700"/>
          <p14:tracePt t="5169" x="6515100" y="3721100"/>
          <p14:tracePt t="5186" x="6515100" y="3759200"/>
          <p14:tracePt t="5203" x="6515100" y="3797300"/>
          <p14:tracePt t="5219" x="6515100" y="3829050"/>
          <p14:tracePt t="5221" x="6515100" y="3841750"/>
          <p14:tracePt t="5238" x="6515100" y="3854450"/>
          <p14:tracePt t="5253" x="6527800" y="3873500"/>
          <p14:tracePt t="5270" x="6534150" y="3873500"/>
          <p14:tracePt t="5286" x="6546850" y="3873500"/>
          <p14:tracePt t="5303" x="6572250" y="3867150"/>
          <p14:tracePt t="5319" x="6616700" y="3848100"/>
          <p14:tracePt t="5337" x="6661150" y="3822700"/>
          <p14:tracePt t="5353" x="6711950" y="3784600"/>
          <p14:tracePt t="5369" x="6756400" y="3759200"/>
          <p14:tracePt t="5386" x="6794500" y="3727450"/>
          <p14:tracePt t="5403" x="6826250" y="3708400"/>
          <p14:tracePt t="5419" x="6858000" y="3683000"/>
          <p14:tracePt t="5436" x="6877050" y="3663950"/>
          <p14:tracePt t="5452" x="6896100" y="3625850"/>
          <p14:tracePt t="5469" x="6902450" y="3606800"/>
          <p14:tracePt t="5486" x="6902450" y="3587750"/>
          <p14:tracePt t="5502" x="6908800" y="3562350"/>
          <p14:tracePt t="5519" x="6908800" y="3536950"/>
          <p14:tracePt t="5536" x="6908800" y="3517900"/>
          <p14:tracePt t="5552" x="6896100" y="3492500"/>
          <p14:tracePt t="5569" x="6877050" y="3460750"/>
          <p14:tracePt t="5586" x="6858000" y="3435350"/>
          <p14:tracePt t="5602" x="6826250" y="3397250"/>
          <p14:tracePt t="5619" x="6807200" y="3378200"/>
          <p14:tracePt t="5636" x="6800850" y="3371850"/>
          <p14:tracePt t="5652" x="6794500" y="3371850"/>
          <p14:tracePt t="5669" x="6794500" y="3365500"/>
          <p14:tracePt t="6083" x="6794500" y="3371850"/>
          <p14:tracePt t="6091" x="6788150" y="3378200"/>
          <p14:tracePt t="6103" x="6775450" y="3403600"/>
          <p14:tracePt t="6120" x="6769100" y="3429000"/>
          <p14:tracePt t="6137" x="6756400" y="3454400"/>
          <p14:tracePt t="6153" x="6743700" y="3486150"/>
          <p14:tracePt t="6170" x="6731000" y="3517900"/>
          <p14:tracePt t="6187" x="6724650" y="3568700"/>
          <p14:tracePt t="6203" x="6718300" y="3663950"/>
          <p14:tracePt t="6222" x="6705600" y="3784600"/>
          <p14:tracePt t="6236" x="6705600" y="3848100"/>
          <p14:tracePt t="6253" x="6705600" y="3917950"/>
          <p14:tracePt t="6270" x="6699250" y="3987800"/>
          <p14:tracePt t="6287" x="6699250" y="4076700"/>
          <p14:tracePt t="6303" x="6699250" y="4178300"/>
          <p14:tracePt t="6320" x="6711950" y="4286250"/>
          <p14:tracePt t="6336" x="6718300" y="4457700"/>
          <p14:tracePt t="6353" x="6737350" y="4584700"/>
          <p14:tracePt t="6370" x="6750050" y="4692650"/>
          <p14:tracePt t="6386" x="6756400" y="4787900"/>
          <p14:tracePt t="6403" x="6756400" y="4845050"/>
          <p14:tracePt t="6420" x="6756400" y="4864100"/>
          <p14:tracePt t="6436" x="6756400" y="4902200"/>
          <p14:tracePt t="6453" x="6756400" y="4921250"/>
          <p14:tracePt t="6470" x="6762750" y="4959350"/>
          <p14:tracePt t="6486" x="6762750" y="4978400"/>
          <p14:tracePt t="6503" x="6769100" y="4997450"/>
          <p14:tracePt t="6519" x="6769100" y="5010150"/>
          <p14:tracePt t="6536" x="6775450" y="5022850"/>
          <p14:tracePt t="6553" x="6775450" y="5035550"/>
          <p14:tracePt t="6569" x="6775450" y="5048250"/>
          <p14:tracePt t="6586" x="6775450" y="5054600"/>
          <p14:tracePt t="6603" x="6781800" y="5060950"/>
          <p14:tracePt t="6681" x="6781800" y="5054600"/>
          <p14:tracePt t="6714" x="6775450" y="5054600"/>
          <p14:tracePt t="6723" x="6769100" y="5054600"/>
          <p14:tracePt t="6726" x="6769100" y="5060950"/>
          <p14:tracePt t="6736" x="6762750" y="5067300"/>
          <p14:tracePt t="6753" x="6756400" y="5073650"/>
          <p14:tracePt t="6769" x="6737350" y="5086350"/>
          <p14:tracePt t="6786" x="6718300" y="5099050"/>
          <p14:tracePt t="6803" x="6692900" y="5118100"/>
          <p14:tracePt t="6821" x="6667500" y="5130800"/>
          <p14:tracePt t="6836" x="6635750" y="5137150"/>
          <p14:tracePt t="6853" x="6616700" y="5137150"/>
          <p14:tracePt t="6870" x="6610350" y="5137150"/>
          <p14:tracePt t="6886" x="6591300" y="5137150"/>
          <p14:tracePt t="6903" x="6578600" y="5137150"/>
          <p14:tracePt t="6919" x="6565900" y="5137150"/>
          <p14:tracePt t="6936" x="6540500" y="5137150"/>
          <p14:tracePt t="6952" x="6502400" y="5137150"/>
          <p14:tracePt t="6969" x="6477000" y="5130800"/>
          <p14:tracePt t="6986" x="6451600" y="5124450"/>
          <p14:tracePt t="7002" x="6426200" y="5124450"/>
          <p14:tracePt t="7020" x="6400800" y="5124450"/>
          <p14:tracePt t="7036" x="6394450" y="5124450"/>
          <p14:tracePt t="7053" x="6381750" y="5124450"/>
          <p14:tracePt t="7069" x="6375400" y="5124450"/>
          <p14:tracePt t="7086" x="6369050" y="5124450"/>
          <p14:tracePt t="7103" x="6362700" y="5124450"/>
          <p14:tracePt t="7148" x="6362700" y="5130800"/>
          <p14:tracePt t="7160" x="6356350" y="5130800"/>
          <p14:tracePt t="7169" x="6343650" y="5137150"/>
          <p14:tracePt t="7186" x="6318250" y="5143500"/>
          <p14:tracePt t="7203" x="6292850" y="5149850"/>
          <p14:tracePt t="7207" x="6280150" y="5149850"/>
          <p14:tracePt t="7219" x="6267450" y="5149850"/>
          <p14:tracePt t="7236" x="6242050" y="5143500"/>
          <p14:tracePt t="7252" x="6178550" y="5105400"/>
          <p14:tracePt t="7269" x="6134100" y="5073650"/>
          <p14:tracePt t="7286" x="6076950" y="5022850"/>
          <p14:tracePt t="7302" x="6051550" y="4984750"/>
          <p14:tracePt t="7319" x="6013450" y="4940300"/>
          <p14:tracePt t="7336" x="5994400" y="4895850"/>
          <p14:tracePt t="7352" x="5962650" y="4857750"/>
          <p14:tracePt t="7369" x="5937250" y="4826000"/>
          <p14:tracePt t="7386" x="5911850" y="4787900"/>
          <p14:tracePt t="7402" x="5861050" y="4743450"/>
          <p14:tracePt t="7419" x="5822950" y="4705350"/>
          <p14:tracePt t="7436" x="5778500" y="4667250"/>
          <p14:tracePt t="7452" x="5740400" y="4641850"/>
          <p14:tracePt t="7469" x="5695950" y="4610100"/>
          <p14:tracePt t="7485" x="5632450" y="4578350"/>
          <p14:tracePt t="7502" x="5594350" y="4572000"/>
          <p14:tracePt t="7518" x="5556250" y="4559300"/>
          <p14:tracePt t="7536" x="5530850" y="4559300"/>
          <p14:tracePt t="7552" x="5492750" y="4584700"/>
          <p14:tracePt t="7569" x="5467350" y="4616450"/>
          <p14:tracePt t="7585" x="5441950" y="4641850"/>
          <p14:tracePt t="7602" x="5410200" y="4667250"/>
          <p14:tracePt t="7619" x="5384800" y="4686300"/>
          <p14:tracePt t="7636" x="5359400" y="4718050"/>
          <p14:tracePt t="7652" x="5334000" y="4749800"/>
          <p14:tracePt t="7669" x="5289550" y="4806950"/>
          <p14:tracePt t="7685" x="5264150" y="4832350"/>
          <p14:tracePt t="7702" x="5238750" y="4864100"/>
          <p14:tracePt t="7719" x="5219700" y="4889500"/>
          <p14:tracePt t="7735" x="5207000" y="4921250"/>
          <p14:tracePt t="7752" x="5187950" y="4953000"/>
          <p14:tracePt t="7768" x="5143500" y="5048250"/>
          <p14:tracePt t="7785" x="5118100" y="5124450"/>
          <p14:tracePt t="7802" x="5099050" y="5219700"/>
          <p14:tracePt t="7818" x="5092700" y="5289550"/>
          <p14:tracePt t="7835" x="5092700" y="5340350"/>
          <p14:tracePt t="7852" x="5099050" y="5391150"/>
          <p14:tracePt t="7868" x="5118100" y="5422900"/>
          <p14:tracePt t="7885" x="5143500" y="5448300"/>
          <p14:tracePt t="7902" x="5168900" y="5473700"/>
          <p14:tracePt t="7918" x="5194300" y="5492750"/>
          <p14:tracePt t="7935" x="5219700" y="5511800"/>
          <p14:tracePt t="7952" x="5245100" y="5511800"/>
          <p14:tracePt t="7968" x="5289550" y="5511800"/>
          <p14:tracePt t="7985" x="5378450" y="5511800"/>
          <p14:tracePt t="8003" x="5549900" y="5518150"/>
          <p14:tracePt t="8018" x="5600700" y="5524500"/>
          <p14:tracePt t="8035" x="5797550" y="5568950"/>
          <p14:tracePt t="8052" x="5899150" y="5607050"/>
          <p14:tracePt t="8068" x="5969000" y="5619750"/>
          <p14:tracePt t="8085" x="6000750" y="5632450"/>
          <p14:tracePt t="8101" x="6026150" y="5632450"/>
          <p14:tracePt t="8118" x="6051550" y="5632450"/>
          <p14:tracePt t="8135" x="6089650" y="5638800"/>
          <p14:tracePt t="8151" x="6115050" y="5638800"/>
          <p14:tracePt t="8168" x="6127750" y="5638800"/>
          <p14:tracePt t="8185" x="6153150" y="5632450"/>
          <p14:tracePt t="8201" x="6178550" y="5626100"/>
          <p14:tracePt t="8218" x="6210300" y="5594350"/>
          <p14:tracePt t="8221" x="6223000" y="5575300"/>
          <p14:tracePt t="8235" x="6235700" y="5556250"/>
          <p14:tracePt t="8252" x="6267450" y="5499100"/>
          <p14:tracePt t="8268" x="6318250" y="5372100"/>
          <p14:tracePt t="8285" x="6350000" y="5308600"/>
          <p14:tracePt t="8301" x="6381750" y="5245100"/>
          <p14:tracePt t="8318" x="6394450" y="5187950"/>
          <p14:tracePt t="8335" x="6394450" y="5124450"/>
          <p14:tracePt t="8353" x="6394450" y="5067300"/>
          <p14:tracePt t="8368" x="6388100" y="5041900"/>
          <p14:tracePt t="8385" x="6369050" y="5003800"/>
          <p14:tracePt t="8401" x="6356350" y="4997450"/>
          <p14:tracePt t="8418" x="6356350" y="4991100"/>
          <p14:tracePt t="8455" x="6350000" y="4991100"/>
          <p14:tracePt t="8468" x="6343650" y="4991100"/>
          <p14:tracePt t="8485" x="6337300" y="4997450"/>
          <p14:tracePt t="8501" x="6324600" y="5016500"/>
          <p14:tracePt t="8518" x="6305550" y="5041900"/>
          <p14:tracePt t="8535" x="6292850" y="5048250"/>
          <p14:tracePt t="8551" x="6286500" y="5067300"/>
          <p14:tracePt t="8568" x="6280150" y="5086350"/>
          <p14:tracePt t="8584" x="6280150" y="5099050"/>
          <p14:tracePt t="8601" x="6280150" y="5118100"/>
          <p14:tracePt t="8618" x="6280150" y="5124450"/>
          <p14:tracePt t="8635" x="6273800" y="5130800"/>
          <p14:tracePt t="8651" x="6273800" y="5143500"/>
          <p14:tracePt t="8668" x="6273800" y="5149850"/>
          <p14:tracePt t="8684" x="6273800" y="5175250"/>
          <p14:tracePt t="8701" x="6267450" y="5194300"/>
          <p14:tracePt t="8718" x="6267450" y="5207000"/>
          <p14:tracePt t="8734" x="6267450" y="5226050"/>
          <p14:tracePt t="8751" x="6267450" y="5232400"/>
          <p14:tracePt t="8876" x="6261100" y="5232400"/>
          <p14:tracePt t="8904" x="6254750" y="5238750"/>
          <p14:tracePt t="8917" x="6248400" y="5245100"/>
          <p14:tracePt t="8920" x="6235700" y="5257800"/>
          <p14:tracePt t="8934" x="6223000" y="5264150"/>
          <p14:tracePt t="8951" x="6203950" y="5283200"/>
          <p14:tracePt t="8968" x="6191250" y="5289550"/>
          <p14:tracePt t="8984" x="6153150" y="5327650"/>
          <p14:tracePt t="9001" x="6134100" y="5353050"/>
          <p14:tracePt t="9017" x="6108700" y="5378450"/>
          <p14:tracePt t="9034" x="6089650" y="5403850"/>
          <p14:tracePt t="9051" x="6070600" y="5441950"/>
          <p14:tracePt t="9068" x="6051550" y="5473700"/>
          <p14:tracePt t="9084" x="6032500" y="5511800"/>
          <p14:tracePt t="9101" x="6026150" y="5537200"/>
          <p14:tracePt t="9118" x="6026150" y="5562600"/>
          <p14:tracePt t="9134" x="6026150" y="5588000"/>
          <p14:tracePt t="9151" x="6026150" y="5613400"/>
          <p14:tracePt t="9167" x="6026150" y="5632450"/>
          <p14:tracePt t="9184" x="6026150" y="5645150"/>
          <p14:tracePt t="9201" x="6026150" y="5657850"/>
          <p14:tracePt t="9217" x="6026150" y="5664200"/>
          <p14:tracePt t="9234" x="6026150" y="5670550"/>
          <p14:tracePt t="9274" x="6032500" y="5670550"/>
          <p14:tracePt t="9309" x="6038850" y="5670550"/>
          <p14:tracePt t="9315" x="6045200" y="5664200"/>
          <p14:tracePt t="9323" x="6057900" y="5651500"/>
          <p14:tracePt t="9334" x="6064250" y="5645150"/>
          <p14:tracePt t="9351" x="6076950" y="5632450"/>
          <p14:tracePt t="9368" x="6096000" y="5626100"/>
          <p14:tracePt t="9384" x="6108700" y="5619750"/>
          <p14:tracePt t="9401" x="6121400" y="5619750"/>
          <p14:tracePt t="9417" x="6134100" y="5619750"/>
          <p14:tracePt t="9434" x="6159500" y="5619750"/>
          <p14:tracePt t="9450" x="6172200" y="5619750"/>
          <p14:tracePt t="9467" x="6178550" y="5619750"/>
          <p14:tracePt t="9484" x="6191250" y="5626100"/>
          <p14:tracePt t="9501" x="6210300" y="5645150"/>
          <p14:tracePt t="9517" x="6235700" y="5676900"/>
          <p14:tracePt t="9534" x="6261100" y="5702300"/>
          <p14:tracePt t="9550" x="6273800" y="5727700"/>
          <p14:tracePt t="9567" x="6292850" y="5753100"/>
          <p14:tracePt t="9584" x="6299200" y="5759450"/>
          <p14:tracePt t="9600" x="6305550" y="5765800"/>
          <p14:tracePt t="9617" x="6305550" y="5772150"/>
          <p14:tracePt t="9644" x="6305550" y="5778500"/>
          <p14:tracePt t="9653" x="6311900" y="5778500"/>
          <p14:tracePt t="9667" x="6311900" y="5784850"/>
          <p14:tracePt t="9684" x="6311900" y="5791200"/>
          <p14:tracePt t="9700" x="6311900" y="5803900"/>
          <p14:tracePt t="9717" x="6311900" y="5816600"/>
          <p14:tracePt t="9734" x="6311900" y="5822950"/>
          <p14:tracePt t="9750" x="6286500" y="5854700"/>
          <p14:tracePt t="9767" x="6254750" y="5886450"/>
          <p14:tracePt t="9784" x="6229350" y="5924550"/>
          <p14:tracePt t="9800" x="6210300" y="5969000"/>
          <p14:tracePt t="9817" x="6178550" y="6019800"/>
          <p14:tracePt t="9834" x="6159500" y="6064250"/>
          <p14:tracePt t="9850" x="6140450" y="6102350"/>
          <p14:tracePt t="9867" x="6134100" y="6127750"/>
          <p14:tracePt t="9883" x="6134100" y="6153150"/>
          <p14:tracePt t="9900" x="6134100" y="6165850"/>
          <p14:tracePt t="9917" x="6134100" y="6191250"/>
          <p14:tracePt t="9934" x="6134100" y="6216650"/>
          <p14:tracePt t="9950" x="6127750" y="6242050"/>
          <p14:tracePt t="9967" x="6127750" y="6248400"/>
          <p14:tracePt t="9983" x="6127750" y="6254750"/>
          <p14:tracePt t="10000" x="6127750" y="6261100"/>
          <p14:tracePt t="10091" x="6127750" y="6267450"/>
          <p14:tracePt t="10098" x="6134100" y="6273800"/>
          <p14:tracePt t="10106" x="6146800" y="6280150"/>
          <p14:tracePt t="10116" x="6159500" y="6286500"/>
          <p14:tracePt t="10133" x="6184900" y="6292850"/>
          <p14:tracePt t="10150" x="6203950" y="6292850"/>
          <p14:tracePt t="10223" x="6210300" y="6292850"/>
          <p14:tracePt t="10232" x="6216650" y="6286500"/>
          <p14:tracePt t="10240" x="6229350" y="6280150"/>
          <p14:tracePt t="10255" x="6242050" y="6280150"/>
          <p14:tracePt t="10266" x="6248400" y="6273800"/>
          <p14:tracePt t="10283" x="6261100" y="6273800"/>
          <p14:tracePt t="10301" x="6267450" y="6273800"/>
          <p14:tracePt t="10333" x="6273800" y="6273800"/>
          <p14:tracePt t="10350" x="6280150" y="6273800"/>
          <p14:tracePt t="10366" x="6292850" y="6280150"/>
          <p14:tracePt t="10383" x="6305550" y="6292850"/>
          <p14:tracePt t="10400" x="6311900" y="6305550"/>
          <p14:tracePt t="10416" x="6330950" y="6311900"/>
          <p14:tracePt t="10450" x="6337300" y="6311900"/>
          <p14:tracePt t="10496" x="6343650" y="6311900"/>
          <p14:tracePt t="10508" x="6350000" y="6311900"/>
          <p14:tracePt t="10524" x="6356350" y="6311900"/>
          <p14:tracePt t="10531" x="6362700" y="6311900"/>
          <p14:tracePt t="10548" x="6369050" y="6305550"/>
          <p14:tracePt t="10554" x="6375400" y="6299200"/>
          <p14:tracePt t="10566" x="6381750" y="6292850"/>
          <p14:tracePt t="10583" x="6388100" y="6280150"/>
          <p14:tracePt t="10600" x="6394450" y="6273800"/>
          <p14:tracePt t="10616" x="6400800" y="6273800"/>
          <p14:tracePt t="10874" x="6407150" y="6273800"/>
          <p14:tracePt t="10975" x="6413500" y="6267450"/>
          <p14:tracePt t="10987" x="6432550" y="6261100"/>
          <p14:tracePt t="10997" x="6445250" y="6261100"/>
          <p14:tracePt t="11000" x="6457950" y="6254750"/>
          <p14:tracePt t="11012" x="6470650" y="6248400"/>
          <p14:tracePt t="11029" x="6508750" y="6235700"/>
          <p14:tracePt t="11045" x="6546850" y="6223000"/>
          <p14:tracePt t="11063" x="6578600" y="6210300"/>
          <p14:tracePt t="11078" x="6635750" y="6210300"/>
          <p14:tracePt t="11095" x="6705600" y="6223000"/>
          <p14:tracePt t="11111" x="6794500" y="6229350"/>
          <p14:tracePt t="11128" x="6832600" y="6229350"/>
          <p14:tracePt t="11145" x="6877050" y="6223000"/>
          <p14:tracePt t="11161" x="6902450" y="6203950"/>
          <p14:tracePt t="11178" x="6927850" y="6178550"/>
          <p14:tracePt t="11195" x="6953250" y="6159500"/>
          <p14:tracePt t="11211" x="6991350" y="6140450"/>
          <p14:tracePt t="11228" x="7061200" y="6134100"/>
          <p14:tracePt t="11244" x="7143750" y="6108700"/>
          <p14:tracePt t="11261" x="7258050" y="6070600"/>
          <p14:tracePt t="11278" x="7366000" y="6032500"/>
          <p14:tracePt t="11294" x="7473950" y="6000750"/>
          <p14:tracePt t="11312" x="7581900" y="5962650"/>
          <p14:tracePt t="11329" x="7696200" y="5924550"/>
          <p14:tracePt t="11345" x="7848600" y="5873750"/>
          <p14:tracePt t="11362" x="7969250" y="5835650"/>
          <p14:tracePt t="11378" x="8089900" y="5797550"/>
          <p14:tracePt t="11395" x="8197850" y="5759450"/>
          <p14:tracePt t="11411" x="8312150" y="5721350"/>
          <p14:tracePt t="11428" x="8420100" y="5689600"/>
          <p14:tracePt t="11444" x="8547100" y="5638800"/>
          <p14:tracePt t="11461" x="8610600" y="5607050"/>
          <p14:tracePt t="11478" x="8674100" y="5575300"/>
          <p14:tracePt t="11495" x="8743950" y="5543550"/>
          <p14:tracePt t="11511" x="8832850" y="5505450"/>
          <p14:tracePt t="11529" x="8934450" y="5461000"/>
          <p14:tracePt t="11545" x="9023350" y="5410200"/>
          <p14:tracePt t="11561" x="9099550" y="5365750"/>
          <p14:tracePt t="11578" x="9169400" y="5321300"/>
          <p14:tracePt t="11594" x="9213850" y="5295900"/>
          <p14:tracePt t="11611" x="9251950" y="5264150"/>
          <p14:tracePt t="11628" x="9277350" y="5238750"/>
          <p14:tracePt t="11645" x="9302750" y="5213350"/>
          <p14:tracePt t="11661" x="9340850" y="5181600"/>
          <p14:tracePt t="11678" x="9366250" y="5156200"/>
          <p14:tracePt t="11694" x="9423400" y="5130800"/>
          <p14:tracePt t="11711" x="9461500" y="5099050"/>
          <p14:tracePt t="11728" x="9505950" y="5073650"/>
          <p14:tracePt t="11744" x="9544050" y="5041900"/>
          <p14:tracePt t="11761" x="9575800" y="5016500"/>
          <p14:tracePt t="11778" x="9613900" y="4991100"/>
          <p14:tracePt t="11794" x="9652000" y="4946650"/>
          <p14:tracePt t="11811" x="9677400" y="4921250"/>
          <p14:tracePt t="11828" x="9702800" y="4895850"/>
          <p14:tracePt t="11844" x="9734550" y="4883150"/>
          <p14:tracePt t="11861" x="9759950" y="4857750"/>
          <p14:tracePt t="11878" x="9785350" y="4838700"/>
          <p14:tracePt t="11894" x="9804400" y="4826000"/>
          <p14:tracePt t="11913" x="9842500" y="4813300"/>
          <p14:tracePt t="11928" x="9855200" y="4813300"/>
          <p14:tracePt t="11944" x="9893300" y="4806950"/>
          <p14:tracePt t="11961" x="9918700" y="4806950"/>
          <p14:tracePt t="11977" x="9944100" y="4806950"/>
          <p14:tracePt t="11994" x="9956800" y="4806950"/>
          <p14:tracePt t="12011" x="9969500" y="4806950"/>
          <p14:tracePt t="12028" x="9975850" y="4806950"/>
          <p14:tracePt t="12062" x="9982200" y="4806950"/>
          <p14:tracePt t="12080" x="9988550" y="4806950"/>
          <p14:tracePt t="12094" x="9994900" y="4800600"/>
          <p14:tracePt t="12111" x="10001250" y="4794250"/>
          <p14:tracePt t="12187" x="10007600" y="4794250"/>
          <p14:tracePt t="12210" x="10007600" y="4787900"/>
          <p14:tracePt t="12230" x="10013950" y="4781550"/>
          <p14:tracePt t="12247" x="10020300" y="4775200"/>
          <p14:tracePt t="12255" x="10020300" y="4768850"/>
          <p14:tracePt t="12271" x="10026650" y="4762500"/>
          <p14:tracePt t="12285" x="10026650" y="4756150"/>
          <p14:tracePt t="12294" x="10033000" y="4756150"/>
          <p14:tracePt t="12311" x="10039350" y="4743450"/>
          <p14:tracePt t="12328" x="10039350" y="4730750"/>
          <p14:tracePt t="12345" x="10052050" y="4718050"/>
          <p14:tracePt t="12360" x="10058400" y="4686300"/>
          <p14:tracePt t="12377" x="10064750" y="4660900"/>
          <p14:tracePt t="12394" x="10071100" y="4635500"/>
          <p14:tracePt t="12410" x="10077450" y="4610100"/>
          <p14:tracePt t="12427" x="10077450" y="4597400"/>
          <p14:tracePt t="12444" x="10077450" y="4584700"/>
          <p14:tracePt t="12460" x="10077450" y="4578350"/>
          <p14:tracePt t="12548" x="10077450" y="4572000"/>
          <p14:tracePt t="12562" x="10077450" y="4565650"/>
          <p14:tracePt t="12568" x="10077450" y="4559300"/>
          <p14:tracePt t="12706" x="10083800" y="4552950"/>
          <p14:tracePt t="12714" x="10090150" y="4533900"/>
          <p14:tracePt t="12727" x="10109200" y="4508500"/>
          <p14:tracePt t="12743" x="10115550" y="4483100"/>
          <p14:tracePt t="12760" x="10115550" y="4476750"/>
          <p14:tracePt t="12777" x="10121900" y="4464050"/>
          <p14:tracePt t="12794" x="10134600" y="4432300"/>
          <p14:tracePt t="12810" x="10134600" y="4419600"/>
          <p14:tracePt t="12827" x="10140950" y="4413250"/>
          <p14:tracePt t="12843" x="10147300" y="4406900"/>
          <p14:tracePt t="12876" x="10153650" y="4400550"/>
          <p14:tracePt t="12893" x="10160000" y="4387850"/>
          <p14:tracePt t="12910" x="10166350" y="4381500"/>
          <p14:tracePt t="12927" x="10172700" y="4375150"/>
          <p14:tracePt t="12943" x="10185400" y="4356100"/>
          <p14:tracePt t="12960" x="10198100" y="4343400"/>
          <p14:tracePt t="12977" x="10210800" y="4343400"/>
          <p14:tracePt t="12993" x="10210800" y="4337050"/>
          <p14:tracePt t="13010" x="10223500" y="4330700"/>
          <p14:tracePt t="13027" x="10229850" y="4318000"/>
          <p14:tracePt t="13043" x="10236200" y="4305300"/>
          <p14:tracePt t="13060" x="10248900" y="4298950"/>
          <p14:tracePt t="13076" x="10261600" y="4286250"/>
          <p14:tracePt t="13093" x="10280650" y="4273550"/>
          <p14:tracePt t="13110" x="10306050" y="4267200"/>
          <p14:tracePt t="13126" x="10325100" y="4254500"/>
          <p14:tracePt t="13143" x="10331450" y="4254500"/>
          <p14:tracePt t="13160" x="10337800" y="4254500"/>
          <p14:tracePt t="13176" x="10363200" y="4254500"/>
          <p14:tracePt t="13193" x="10375900" y="4254500"/>
          <p14:tracePt t="13210" x="10394950" y="4248150"/>
          <p14:tracePt t="13226" x="10407650" y="4248150"/>
          <p14:tracePt t="13243" x="10414000" y="4248150"/>
          <p14:tracePt t="13263" x="10420350" y="4248150"/>
          <p14:tracePt t="13339" x="10420350" y="4241800"/>
          <p14:tracePt t="13348" x="10426700" y="4235450"/>
          <p14:tracePt t="13356" x="10426700" y="4229100"/>
          <p14:tracePt t="13365" x="10426700" y="4222750"/>
          <p14:tracePt t="13376" x="10433050" y="4222750"/>
          <p14:tracePt t="13393" x="10433050" y="4216400"/>
          <p14:tracePt t="13409" x="10439400" y="4210050"/>
          <p14:tracePt t="13476" x="10445750" y="4210050"/>
          <p14:tracePt t="13488" x="10445750" y="4203700"/>
          <p14:tracePt t="13565" x="10445750" y="4197350"/>
          <p14:tracePt t="13601" x="10445750" y="4191000"/>
          <p14:tracePt t="13611" x="10445750" y="4184650"/>
          <p14:tracePt t="13622" x="10445750" y="4178300"/>
          <p14:tracePt t="13646" x="10439400" y="4178300"/>
          <p14:tracePt t="13653" x="10433050" y="4171950"/>
          <p14:tracePt t="13668" x="10433050" y="4165600"/>
          <p14:tracePt t="13676" x="10426700" y="4165600"/>
          <p14:tracePt t="13693" x="10414000" y="4159250"/>
          <p14:tracePt t="13709" x="10401300" y="4152900"/>
          <p14:tracePt t="13726" x="10394950" y="4146550"/>
          <p14:tracePt t="13743" x="10388600" y="4140200"/>
          <p14:tracePt t="13759" x="10382250" y="4140200"/>
          <p14:tracePt t="13793" x="10375900" y="4140200"/>
          <p14:tracePt t="13836" x="10369550" y="4140200"/>
          <p14:tracePt t="13849" x="10369550" y="4133850"/>
          <p14:tracePt t="14976" x="10363200" y="4133850"/>
          <p14:tracePt t="15198" x="10356850" y="4133850"/>
          <p14:tracePt t="15229" x="10356850" y="4140200"/>
          <p14:tracePt t="15236" x="10350500" y="4146550"/>
          <p14:tracePt t="15245" x="10350500" y="4159250"/>
          <p14:tracePt t="15253" x="10344150" y="4165600"/>
          <p14:tracePt t="15269" x="10337800" y="4178300"/>
          <p14:tracePt t="15286" x="10325100" y="4210050"/>
          <p14:tracePt t="15303" x="10318750" y="4222750"/>
          <p14:tracePt t="15319" x="10312400" y="4235450"/>
          <p14:tracePt t="15336" x="10306050" y="4248150"/>
          <p14:tracePt t="15353" x="10306050" y="4254500"/>
          <p14:tracePt t="15401" x="10306050" y="4260850"/>
          <p14:tracePt t="15412" x="10299700" y="4267200"/>
          <p14:tracePt t="15419" x="10299700" y="4273550"/>
          <p14:tracePt t="15437" x="10293350" y="4279900"/>
          <p14:tracePt t="15453" x="10293350" y="4286250"/>
          <p14:tracePt t="15469" x="10287000" y="4292600"/>
          <p14:tracePt t="15510" x="10287000" y="4298950"/>
          <p14:tracePt t="15517" x="10280650" y="4298950"/>
          <p14:tracePt t="15526" x="10280650" y="4305300"/>
          <p14:tracePt t="15592" x="10280650" y="4311650"/>
          <p14:tracePt t="15610" x="10274300" y="4318000"/>
          <p14:tracePt t="15616" x="10274300" y="4324350"/>
          <p14:tracePt t="15622" x="10274300" y="4330700"/>
          <p14:tracePt t="15646" x="10274300" y="4337050"/>
          <p14:tracePt t="15658" x="10274300" y="4343400"/>
          <p14:tracePt t="15669" x="10267950" y="4343400"/>
          <p14:tracePt t="15686" x="10267950" y="4362450"/>
          <p14:tracePt t="15702" x="10267950" y="4381500"/>
          <p14:tracePt t="15719" x="10267950" y="4394200"/>
          <p14:tracePt t="15736" x="10267950" y="4400550"/>
          <p14:tracePt t="15752" x="10267950" y="4406900"/>
          <p14:tracePt t="15771" x="10267950" y="4413250"/>
          <p14:tracePt t="15832" x="10267950" y="4425950"/>
          <p14:tracePt t="15836" x="10274300" y="4438650"/>
          <p14:tracePt t="15852" x="10299700" y="4476750"/>
          <p14:tracePt t="15869" x="10318750" y="4502150"/>
          <p14:tracePt t="15886" x="10325100" y="4527550"/>
          <p14:tracePt t="15902" x="10337800" y="4552950"/>
          <p14:tracePt t="15919" x="10344150" y="4565650"/>
          <p14:tracePt t="15936" x="10350500" y="4572000"/>
          <p14:tracePt t="15952" x="10350500" y="4578350"/>
          <p14:tracePt t="16001" x="10356850" y="4584700"/>
          <p14:tracePt t="16024" x="10356850" y="4591050"/>
          <p14:tracePt t="16032" x="10356850" y="4597400"/>
          <p14:tracePt t="16040" x="10356850" y="4603750"/>
          <p14:tracePt t="16052" x="10356850" y="4610100"/>
          <p14:tracePt t="16070" x="10363200" y="4610100"/>
          <p14:tracePt t="16094" x="10363200" y="4616450"/>
          <p14:tracePt t="16182" x="10363200" y="4622800"/>
          <p14:tracePt t="16194" x="10363200" y="4629150"/>
          <p14:tracePt t="16203" x="10350500" y="4635500"/>
          <p14:tracePt t="16211" x="10337800" y="4648200"/>
          <p14:tracePt t="16219" x="10318750" y="4654550"/>
          <p14:tracePt t="16236" x="10287000" y="4673600"/>
          <p14:tracePt t="16252" x="10261600" y="4673600"/>
          <p14:tracePt t="16268" x="10248900" y="4673600"/>
          <p14:tracePt t="16302" x="10236200" y="4679950"/>
          <p14:tracePt t="16383" x="10229850" y="4679950"/>
          <p14:tracePt t="16396" x="10223500" y="4686300"/>
          <p14:tracePt t="16402" x="10217150" y="4692650"/>
          <p14:tracePt t="16419" x="10198100" y="4705350"/>
          <p14:tracePt t="16435" x="10172700" y="4724400"/>
          <p14:tracePt t="16452" x="10147300" y="4737100"/>
          <p14:tracePt t="16469" x="10121900" y="4737100"/>
          <p14:tracePt t="16485" x="10071100" y="4737100"/>
          <p14:tracePt t="16502" x="10026650" y="4737100"/>
          <p14:tracePt t="16518" x="10001250" y="4737100"/>
          <p14:tracePt t="16535" x="9982200" y="4737100"/>
          <p14:tracePt t="16552" x="9956800" y="4743450"/>
          <p14:tracePt t="16568" x="9950450" y="4743450"/>
          <p14:tracePt t="16655" x="9944100" y="4749800"/>
          <p14:tracePt t="16663" x="9925050" y="4749800"/>
          <p14:tracePt t="16671" x="9912350" y="4762500"/>
          <p14:tracePt t="16685" x="9861550" y="4781550"/>
          <p14:tracePt t="16701" x="9810750" y="4806950"/>
          <p14:tracePt t="16718" x="9759950" y="4806950"/>
          <p14:tracePt t="16735" x="9753600" y="4806950"/>
          <p14:tracePt t="16751" x="9747250" y="4800600"/>
          <p14:tracePt t="16768" x="9747250" y="4787900"/>
          <p14:tracePt t="16785" x="9759950" y="4781550"/>
          <p14:tracePt t="16801" x="9766300" y="4756150"/>
          <p14:tracePt t="16818" x="9772650" y="4737100"/>
          <p14:tracePt t="16835" x="9785350" y="4718050"/>
          <p14:tracePt t="16851" x="9791700" y="4705350"/>
          <p14:tracePt t="16868" x="9798050" y="4705350"/>
          <p14:tracePt t="16885" x="9810750" y="4705350"/>
          <p14:tracePt t="16901" x="9817100" y="4705350"/>
          <p14:tracePt t="16918" x="9829800" y="4705350"/>
          <p14:tracePt t="16935" x="9855200" y="4718050"/>
          <p14:tracePt t="16951" x="9880600" y="4730750"/>
          <p14:tracePt t="16968" x="9906000" y="4756150"/>
          <p14:tracePt t="16985" x="9937750" y="4787900"/>
          <p14:tracePt t="17001" x="9963150" y="4813300"/>
          <p14:tracePt t="17018" x="9975850" y="4838700"/>
          <p14:tracePt t="17035" x="9988550" y="4851400"/>
          <p14:tracePt t="17077" x="9988550" y="4857750"/>
          <p14:tracePt t="17107" x="9994900" y="4857750"/>
          <p14:tracePt t="17120" x="9994900" y="4864100"/>
          <p14:tracePt t="17127" x="10007600" y="4876800"/>
          <p14:tracePt t="17134" x="10013950" y="4883150"/>
          <p14:tracePt t="17151" x="10020300" y="4889500"/>
          <p14:tracePt t="17168" x="10026650" y="4902200"/>
          <p14:tracePt t="17233" x="10033000" y="4902200"/>
          <p14:tracePt t="17354" x="10033000" y="4895850"/>
          <p14:tracePt t="17362" x="10033000" y="4889500"/>
          <p14:tracePt t="17570" x="10039350" y="4895850"/>
          <p14:tracePt t="17579" x="10052050" y="4908550"/>
          <p14:tracePt t="17587" x="10064750" y="4914900"/>
          <p14:tracePt t="17595" x="10077450" y="4914900"/>
          <p14:tracePt t="17609" x="10090150" y="4921250"/>
          <p14:tracePt t="17627" x="10115550" y="4933950"/>
          <p14:tracePt t="17643" x="10153650" y="4940300"/>
          <p14:tracePt t="17659" x="10198100" y="4940300"/>
          <p14:tracePt t="17676" x="10255250" y="4946650"/>
          <p14:tracePt t="17693" x="10325100" y="4946650"/>
          <p14:tracePt t="17709" x="10375900" y="4946650"/>
          <p14:tracePt t="17713" x="10394950" y="4946650"/>
          <p14:tracePt t="17726" x="10407650" y="4946650"/>
          <p14:tracePt t="17742" x="10426700" y="4940300"/>
          <p14:tracePt t="17759" x="10445750" y="4940300"/>
          <p14:tracePt t="17776" x="10464800" y="4933950"/>
          <p14:tracePt t="17792" x="10490200" y="4927600"/>
          <p14:tracePt t="17809" x="10515600" y="4921250"/>
          <p14:tracePt t="17825" x="10541000" y="4914900"/>
          <p14:tracePt t="17843" x="10566400" y="4902200"/>
          <p14:tracePt t="17859" x="10604500" y="4895850"/>
          <p14:tracePt t="17875" x="10623550" y="4895850"/>
          <p14:tracePt t="17892" x="10642600" y="4895850"/>
          <p14:tracePt t="17909" x="10648950" y="4889500"/>
          <p14:tracePt t="17926" x="10655300" y="4889500"/>
          <p14:tracePt t="17942" x="10661650" y="4883150"/>
          <p14:tracePt t="17959" x="10668000" y="4883150"/>
          <p14:tracePt t="17976" x="10668000" y="4876800"/>
          <p14:tracePt t="17992" x="10674350" y="4876800"/>
          <p14:tracePt t="18009" x="10680700" y="4876800"/>
          <p14:tracePt t="18027" x="10693400" y="4864100"/>
          <p14:tracePt t="18042" x="10712450" y="4845050"/>
          <p14:tracePt t="18059" x="10737850" y="4826000"/>
          <p14:tracePt t="18075" x="10763250" y="4800600"/>
          <p14:tracePt t="18092" x="10788650" y="4781550"/>
          <p14:tracePt t="18109" x="10807700" y="4768850"/>
          <p14:tracePt t="18125" x="10833100" y="4756150"/>
          <p14:tracePt t="18142" x="10852150" y="4749800"/>
          <p14:tracePt t="18159" x="10871200" y="4737100"/>
          <p14:tracePt t="18175" x="10883900" y="4737100"/>
          <p14:tracePt t="18192" x="10896600" y="4724400"/>
          <p14:tracePt t="18208" x="10909300" y="4718050"/>
          <p14:tracePt t="18233" x="10915650" y="4711700"/>
          <p14:tracePt t="18242" x="10922000" y="4699000"/>
          <p14:tracePt t="18258" x="10947400" y="4679950"/>
          <p14:tracePt t="18275" x="10953750" y="4679950"/>
          <p14:tracePt t="18292" x="10972800" y="4660900"/>
          <p14:tracePt t="18308" x="10979150" y="4660900"/>
          <p14:tracePt t="18327" x="10985500" y="4654550"/>
          <p14:tracePt t="18343" x="10991850" y="4648200"/>
          <p14:tracePt t="18360" x="11023600" y="4622800"/>
          <p14:tracePt t="18375" x="11036300" y="4603750"/>
          <p14:tracePt t="18392" x="11042650" y="4597400"/>
          <p14:tracePt t="18409" x="11049000" y="4591050"/>
          <p14:tracePt t="18445" x="11049000" y="4584700"/>
          <p14:tracePt t="18464" x="11055350" y="4578350"/>
          <p14:tracePt t="18476" x="11055350" y="4572000"/>
          <p14:tracePt t="18492" x="11061700" y="4572000"/>
          <p14:tracePt t="18510" x="11061700" y="4565650"/>
          <p14:tracePt t="18585" x="11061700" y="4559300"/>
          <p14:tracePt t="18659" x="11061700" y="4552950"/>
          <p14:tracePt t="18678" x="11055350" y="4546600"/>
          <p14:tracePt t="18729" x="11049000" y="4546600"/>
          <p14:tracePt t="18791" x="11042650" y="4546600"/>
          <p14:tracePt t="19041" x="11042650" y="4540250"/>
          <p14:tracePt t="19064" x="11036300" y="4540250"/>
          <p14:tracePt t="19074" x="11029950" y="4540250"/>
          <p14:tracePt t="19082" x="11023600" y="4540250"/>
          <p14:tracePt t="19105" x="11017250" y="4540250"/>
          <p14:tracePt t="19472" x="11017250" y="4546600"/>
          <p14:tracePt t="19480" x="11017250" y="4552950"/>
          <p14:tracePt t="19496" x="11017250" y="4559300"/>
          <p14:tracePt t="19509" x="11017250" y="4565650"/>
          <p14:tracePt t="19514" x="11017250" y="4578350"/>
          <p14:tracePt t="19527" x="11010900" y="4584700"/>
          <p14:tracePt t="19543" x="11004550" y="4584700"/>
          <p14:tracePt t="19562" x="11004550" y="4591050"/>
          <p14:tracePt t="19636" x="10998200" y="4591050"/>
          <p14:tracePt t="19760" x="10991850" y="4591050"/>
          <p14:tracePt t="19783" x="10985500" y="4591050"/>
          <p14:tracePt t="19794" x="10979150" y="4591050"/>
          <p14:tracePt t="19817" x="10966450" y="4591050"/>
          <p14:tracePt t="19825" x="10922000" y="4610100"/>
          <p14:tracePt t="19833" x="10883900" y="4629150"/>
          <p14:tracePt t="19843" x="10826750" y="4641850"/>
          <p14:tracePt t="19859" x="10655300" y="4692650"/>
          <p14:tracePt t="19876" x="10445750" y="4749800"/>
          <p14:tracePt t="19893" x="10191750" y="4787900"/>
          <p14:tracePt t="19909" x="9931400" y="4864100"/>
          <p14:tracePt t="19926" x="9734550" y="4927600"/>
          <p14:tracePt t="19943" x="9544050" y="5016500"/>
          <p14:tracePt t="19959" x="9480550" y="5054600"/>
          <p14:tracePt t="19976" x="9436100" y="5092700"/>
          <p14:tracePt t="19993" x="9404350" y="5118100"/>
          <p14:tracePt t="20009" x="9378950" y="5137150"/>
          <p14:tracePt t="20027" x="9372600" y="5143500"/>
          <p14:tracePt t="20043" x="9366250" y="5156200"/>
          <p14:tracePt t="20059" x="9359900" y="5162550"/>
          <p14:tracePt t="20076" x="9359900" y="5168900"/>
          <p14:tracePt t="20093" x="9353550" y="5168900"/>
          <p14:tracePt t="20109" x="9353550" y="5175250"/>
          <p14:tracePt t="20143" x="9347200" y="5175250"/>
          <p14:tracePt t="20159" x="9328150" y="5200650"/>
          <p14:tracePt t="20176" x="9302750" y="5232400"/>
          <p14:tracePt t="20193" x="9271000" y="5257800"/>
          <p14:tracePt t="20209" x="9251950" y="5283200"/>
          <p14:tracePt t="20213" x="9245600" y="5295900"/>
          <p14:tracePt t="20226" x="9232900" y="5308600"/>
          <p14:tracePt t="20242" x="9194800" y="5353050"/>
          <p14:tracePt t="20259" x="9163050" y="5378450"/>
          <p14:tracePt t="20276" x="9131300" y="5397500"/>
          <p14:tracePt t="20293" x="9055100" y="5429250"/>
          <p14:tracePt t="20309" x="8991600" y="5461000"/>
          <p14:tracePt t="20326" x="8966200" y="5480050"/>
          <p14:tracePt t="20342" x="8934450" y="5492750"/>
          <p14:tracePt t="20359" x="8915400" y="5505450"/>
          <p14:tracePt t="20376" x="8883650" y="5537200"/>
          <p14:tracePt t="20392" x="8807450" y="5568950"/>
          <p14:tracePt t="20409" x="8699500" y="5619750"/>
          <p14:tracePt t="20426" x="8642350" y="5651500"/>
          <p14:tracePt t="20442" x="8623300" y="5664200"/>
          <p14:tracePt t="20484" x="8623300" y="5670550"/>
          <p14:tracePt t="20932" x="8623300" y="5664200"/>
          <p14:tracePt t="20945" x="8616950" y="5664200"/>
          <p14:tracePt t="20952" x="8610600" y="5657850"/>
          <p14:tracePt t="20964" x="8604250" y="5657850"/>
          <p14:tracePt t="20971" x="8597900" y="5651500"/>
          <p14:tracePt t="20987" x="8572500" y="5645150"/>
          <p14:tracePt t="21003" x="8547100" y="5638800"/>
          <p14:tracePt t="21020" x="8509000" y="5626100"/>
          <p14:tracePt t="21036" x="8483600" y="5607050"/>
          <p14:tracePt t="21053" x="8470900" y="5594350"/>
          <p14:tracePt t="21070" x="8458200" y="5581650"/>
          <p14:tracePt t="21087" x="8445500" y="5556250"/>
          <p14:tracePt t="21103" x="8426450" y="5537200"/>
          <p14:tracePt t="21120" x="8401050" y="5524500"/>
          <p14:tracePt t="21136" x="8388350" y="5499100"/>
          <p14:tracePt t="21171" x="8388350" y="5480050"/>
          <p14:tracePt t="21187" x="8426450" y="5384800"/>
          <p14:tracePt t="21203" x="8496300" y="5232400"/>
          <p14:tracePt t="21220" x="8515350" y="5162550"/>
          <p14:tracePt t="21283" x="8509000" y="5162550"/>
          <p14:tracePt t="21298" x="8502650" y="5162550"/>
          <p14:tracePt t="21307" x="8496300" y="5162550"/>
          <p14:tracePt t="21320" x="8496300" y="5168900"/>
          <p14:tracePt t="21337" x="8496300" y="5111750"/>
          <p14:tracePt t="21353" x="8489950" y="51117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57939" cy="620837"/>
          </a:xfrm>
        </p:spPr>
        <p:txBody>
          <a:bodyPr>
            <a:normAutofit/>
          </a:bodyPr>
          <a:lstStyle/>
          <a:p>
            <a:r>
              <a:rPr lang="es-AR" sz="3200" dirty="0" smtClean="0"/>
              <a:t>GARRAPIÑADAS</a:t>
            </a:r>
            <a:endParaRPr lang="en-US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60604" y="1361461"/>
            <a:ext cx="7024969" cy="52687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7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0"/>
    </mc:Choice>
    <mc:Fallback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83" x="8489950" y="5105400"/>
          <p14:tracePt t="7794" x="8483600" y="5105400"/>
          <p14:tracePt t="7803" x="8477250" y="5105400"/>
          <p14:tracePt t="7810" x="8470900" y="5105400"/>
          <p14:tracePt t="7821" x="8464550" y="5105400"/>
          <p14:tracePt t="7837" x="8464550" y="5099050"/>
          <p14:tracePt t="7853" x="8458200" y="5092700"/>
          <p14:tracePt t="7870" x="8458200" y="5067300"/>
          <p14:tracePt t="7886" x="8432800" y="5022850"/>
          <p14:tracePt t="7903" x="8394700" y="4965700"/>
          <p14:tracePt t="7920" x="8331200" y="4889500"/>
          <p14:tracePt t="7937" x="8299450" y="4851400"/>
          <p14:tracePt t="7953" x="8261350" y="4781550"/>
          <p14:tracePt t="7970" x="8229600" y="4679950"/>
          <p14:tracePt t="7973" x="8223250" y="4641850"/>
          <p14:tracePt t="7986" x="8204200" y="4572000"/>
          <p14:tracePt t="8003" x="8204200" y="4470400"/>
          <p14:tracePt t="8020" x="8204200" y="4362450"/>
          <p14:tracePt t="8036" x="8216900" y="4241800"/>
          <p14:tracePt t="8053" x="8235950" y="4114800"/>
          <p14:tracePt t="8070" x="8242300" y="4006850"/>
          <p14:tracePt t="8086" x="8242300" y="3930650"/>
          <p14:tracePt t="8103" x="8248650" y="3848100"/>
          <p14:tracePt t="8120" x="8261350" y="3778250"/>
          <p14:tracePt t="8136" x="8261350" y="3740150"/>
          <p14:tracePt t="8153" x="8261350" y="3714750"/>
          <p14:tracePt t="8170" x="8261350" y="3708400"/>
          <p14:tracePt t="8186" x="8261350" y="3702050"/>
          <p14:tracePt t="8203" x="8248650" y="3708400"/>
          <p14:tracePt t="8221" x="8185150" y="3810000"/>
          <p14:tracePt t="8237" x="8070850" y="3962400"/>
          <p14:tracePt t="8253" x="7880350" y="4279900"/>
          <p14:tracePt t="8270" x="7747000" y="4527550"/>
          <p14:tracePt t="8286" x="7670800" y="4749800"/>
          <p14:tracePt t="8303" x="7620000" y="4933950"/>
          <p14:tracePt t="8320" x="7581900" y="5092700"/>
          <p14:tracePt t="8336" x="7556500" y="5200650"/>
          <p14:tracePt t="8353" x="7505700" y="5289550"/>
          <p14:tracePt t="8370" x="7480300" y="5327650"/>
          <p14:tracePt t="8386" x="7448550" y="5353050"/>
          <p14:tracePt t="8403" x="7410450" y="5378450"/>
          <p14:tracePt t="8419" x="7378700" y="5410200"/>
          <p14:tracePt t="8436" x="7340600" y="5435600"/>
          <p14:tracePt t="8453" x="7308850" y="5448300"/>
          <p14:tracePt t="8470" x="7232650" y="5480050"/>
          <p14:tracePt t="8472" x="7181850" y="5499100"/>
          <p14:tracePt t="8486" x="7023100" y="5530850"/>
          <p14:tracePt t="8503" x="6781800" y="5568950"/>
          <p14:tracePt t="8519" x="6527800" y="5594350"/>
          <p14:tracePt t="8536" x="6267450" y="5626100"/>
          <p14:tracePt t="8553" x="6045200" y="5632450"/>
          <p14:tracePt t="8570" x="5861050" y="5657850"/>
          <p14:tracePt t="8586" x="5715000" y="5695950"/>
          <p14:tracePt t="8602" x="5568950" y="5721350"/>
          <p14:tracePt t="8619" x="5499100" y="5734050"/>
          <p14:tracePt t="8636" x="5448300" y="5753100"/>
          <p14:tracePt t="8653" x="5397500" y="5759450"/>
          <p14:tracePt t="8669" x="5340350" y="5772150"/>
          <p14:tracePt t="8687" x="5283200" y="5784850"/>
          <p14:tracePt t="8703" x="5232400" y="5797550"/>
          <p14:tracePt t="8719" x="5207000" y="5810250"/>
          <p14:tracePt t="8736" x="5187950" y="5822950"/>
          <p14:tracePt t="8753" x="5181600" y="5835650"/>
          <p14:tracePt t="8769" x="5156200" y="5848350"/>
          <p14:tracePt t="8786" x="5137150" y="5854700"/>
          <p14:tracePt t="8802" x="5130800" y="5861050"/>
          <p14:tracePt t="8819" x="5124450" y="5861050"/>
          <p14:tracePt t="8980" x="5130800" y="5861050"/>
          <p14:tracePt t="8987" x="5137150" y="5861050"/>
          <p14:tracePt t="8995" x="5143500" y="5854700"/>
          <p14:tracePt t="9008" x="5156200" y="5842000"/>
          <p14:tracePt t="9025" x="5181600" y="5835650"/>
          <p14:tracePt t="9041" x="5207000" y="5829300"/>
          <p14:tracePt t="9057" x="5238750" y="5822950"/>
          <p14:tracePt t="9074" x="5264150" y="5822950"/>
          <p14:tracePt t="9091" x="5283200" y="5822950"/>
          <p14:tracePt t="9108" x="5295900" y="5822950"/>
          <p14:tracePt t="9126" x="5302250" y="5822950"/>
          <p14:tracePt t="9167" x="5302250" y="5816600"/>
          <p14:tracePt t="9180" x="5302250" y="5810250"/>
          <p14:tracePt t="9447" x="5302250" y="5803900"/>
          <p14:tracePt t="9455" x="5308600" y="5797550"/>
          <p14:tracePt t="9462" x="5334000" y="5778500"/>
          <p14:tracePt t="9470" x="5353050" y="5759450"/>
          <p14:tracePt t="9485" x="5403850" y="5715000"/>
          <p14:tracePt t="9502" x="5435600" y="5683250"/>
          <p14:tracePt t="9519" x="5467350" y="5657850"/>
          <p14:tracePt t="9536" x="5480050" y="5645150"/>
          <p14:tracePt t="9552" x="5492750" y="5645150"/>
          <p14:tracePt t="9569" x="5511800" y="5638800"/>
          <p14:tracePt t="9586" x="5524500" y="5638800"/>
          <p14:tracePt t="9602" x="5537200" y="5638800"/>
          <p14:tracePt t="9619" x="5549900" y="5638800"/>
          <p14:tracePt t="9826" x="5556250" y="5632450"/>
          <p14:tracePt t="9836" x="5568950" y="5619750"/>
          <p14:tracePt t="9840" x="5594350" y="5607050"/>
          <p14:tracePt t="9847" x="5638800" y="5588000"/>
          <p14:tracePt t="9864" x="5759450" y="5549900"/>
          <p14:tracePt t="9881" x="5949950" y="5543550"/>
          <p14:tracePt t="9897" x="6121400" y="5556250"/>
          <p14:tracePt t="9913" x="6210300" y="5562600"/>
          <p14:tracePt t="9931" x="6248400" y="5568950"/>
          <p14:tracePt t="9947" x="6273800" y="5575300"/>
          <p14:tracePt t="9964" x="6292850" y="5581650"/>
          <p14:tracePt t="9982" x="6299200" y="5581650"/>
          <p14:tracePt t="9997" x="6299200" y="5588000"/>
          <p14:tracePt t="10013" x="6305550" y="5588000"/>
          <p14:tracePt t="10030" x="6324600" y="5588000"/>
          <p14:tracePt t="10047" x="6343650" y="5581650"/>
          <p14:tracePt t="10064" x="6362700" y="5556250"/>
          <p14:tracePt t="10080" x="6400800" y="5524500"/>
          <p14:tracePt t="10097" x="6419850" y="5505450"/>
          <p14:tracePt t="10114" x="6438900" y="5492750"/>
          <p14:tracePt t="10130" x="6457950" y="5486400"/>
          <p14:tracePt t="10147" x="6464300" y="5486400"/>
          <p14:tracePt t="10163" x="6470650" y="5486400"/>
          <p14:tracePt t="10239" x="6477000" y="5486400"/>
          <p14:tracePt t="10301" x="6483350" y="5486400"/>
          <p14:tracePt t="10308" x="6496050" y="5492750"/>
          <p14:tracePt t="10317" x="6502400" y="5499100"/>
          <p14:tracePt t="10330" x="6515100" y="5511800"/>
          <p14:tracePt t="10347" x="6540500" y="5524500"/>
          <p14:tracePt t="10363" x="6565900" y="5530850"/>
          <p14:tracePt t="10380" x="6604000" y="5537200"/>
          <p14:tracePt t="10397" x="6648450" y="5537200"/>
          <p14:tracePt t="10414" x="6718300" y="5537200"/>
          <p14:tracePt t="10430" x="6794500" y="5543550"/>
          <p14:tracePt t="10447" x="6965950" y="5543550"/>
          <p14:tracePt t="10463" x="7080250" y="5543550"/>
          <p14:tracePt t="10480" x="7219950" y="5556250"/>
          <p14:tracePt t="10497" x="7454900" y="5556250"/>
          <p14:tracePt t="10513" x="7607300" y="5530850"/>
          <p14:tracePt t="10530" x="7740650" y="5505450"/>
          <p14:tracePt t="10547" x="7835900" y="5486400"/>
          <p14:tracePt t="10563" x="7886700" y="5480050"/>
          <p14:tracePt t="10580" x="7931150" y="5473700"/>
          <p14:tracePt t="10597" x="7969250" y="5467350"/>
          <p14:tracePt t="10613" x="8020050" y="5454650"/>
          <p14:tracePt t="10630" x="8077200" y="5454650"/>
          <p14:tracePt t="10646" x="8172450" y="5448300"/>
          <p14:tracePt t="10663" x="8242300" y="5448300"/>
          <p14:tracePt t="10680" x="8280400" y="5435600"/>
          <p14:tracePt t="10696" x="8305800" y="5422900"/>
          <p14:tracePt t="10713" x="8331200" y="5416550"/>
          <p14:tracePt t="10730" x="8356600" y="5397500"/>
          <p14:tracePt t="10746" x="8382000" y="5372100"/>
          <p14:tracePt t="10763" x="8401050" y="5346700"/>
          <p14:tracePt t="10780" x="8426450" y="5308600"/>
          <p14:tracePt t="10796" x="8445500" y="5276850"/>
          <p14:tracePt t="10813" x="8464550" y="5251450"/>
          <p14:tracePt t="10830" x="8477250" y="5213350"/>
          <p14:tracePt t="10846" x="8489950" y="5156200"/>
          <p14:tracePt t="10863" x="8509000" y="5080000"/>
          <p14:tracePt t="10880" x="8515350" y="4997450"/>
          <p14:tracePt t="10896" x="8515350" y="4908550"/>
          <p14:tracePt t="10913" x="8515350" y="4832350"/>
          <p14:tracePt t="10930" x="8496300" y="4743450"/>
          <p14:tracePt t="10946" x="8470900" y="4673600"/>
          <p14:tracePt t="10963" x="8439150" y="4597400"/>
          <p14:tracePt t="10966" x="8420100" y="4565650"/>
          <p14:tracePt t="10980" x="8407400" y="4546600"/>
          <p14:tracePt t="10996" x="8369300" y="4502150"/>
          <p14:tracePt t="11013" x="8343900" y="4483100"/>
          <p14:tracePt t="11029" x="8312150" y="4470400"/>
          <p14:tracePt t="11046" x="8299450" y="4470400"/>
          <p14:tracePt t="11063" x="8280400" y="4470400"/>
          <p14:tracePt t="11080" x="8255000" y="4489450"/>
          <p14:tracePt t="11096" x="8229600" y="4514850"/>
          <p14:tracePt t="11113" x="8185150" y="4559300"/>
          <p14:tracePt t="11129" x="8159750" y="4584700"/>
          <p14:tracePt t="11146" x="8134350" y="4610100"/>
          <p14:tracePt t="11163" x="8108950" y="4635500"/>
          <p14:tracePt t="11179" x="8077200" y="4667250"/>
          <p14:tracePt t="11197" x="8058150" y="4692650"/>
          <p14:tracePt t="11213" x="8020050" y="4737100"/>
          <p14:tracePt t="11229" x="7988300" y="4768850"/>
          <p14:tracePt t="11246" x="7969250" y="4794250"/>
          <p14:tracePt t="11263" x="7950200" y="4832350"/>
          <p14:tracePt t="11279" x="7931150" y="4857750"/>
          <p14:tracePt t="11296" x="7912100" y="4908550"/>
          <p14:tracePt t="11312" x="7905750" y="4991100"/>
          <p14:tracePt t="11331" x="7905750" y="5067300"/>
          <p14:tracePt t="11346" x="7918450" y="5149850"/>
          <p14:tracePt t="11362" x="7943850" y="5219700"/>
          <p14:tracePt t="11379" x="7969250" y="5264150"/>
          <p14:tracePt t="11396" x="7988300" y="5302250"/>
          <p14:tracePt t="11412" x="8007350" y="5340350"/>
          <p14:tracePt t="11429" x="8032750" y="5365750"/>
          <p14:tracePt t="11446" x="8064500" y="5391150"/>
          <p14:tracePt t="11462" x="8083550" y="5397500"/>
          <p14:tracePt t="11596" x="8083550" y="5391150"/>
          <p14:tracePt t="11699" x="8083550" y="5378450"/>
          <p14:tracePt t="11713" x="8083550" y="5372100"/>
          <p14:tracePt t="11881" x="8083550" y="5365750"/>
          <p14:tracePt t="12130" x="8077200" y="5365750"/>
          <p14:tracePt t="12148" x="8070850" y="5365750"/>
          <p14:tracePt t="12161" x="8064500" y="5365750"/>
          <p14:tracePt t="12196" x="8058150" y="5359400"/>
          <p14:tracePt t="12205" x="8051800" y="5359400"/>
          <p14:tracePt t="12213" x="8045450" y="5346700"/>
          <p14:tracePt t="12220" x="8032750" y="5340350"/>
          <p14:tracePt t="12234" x="8026400" y="5321300"/>
          <p14:tracePt t="12251" x="8007350" y="5295900"/>
          <p14:tracePt t="12268" x="7981950" y="5270500"/>
          <p14:tracePt t="12284" x="7956550" y="5226050"/>
          <p14:tracePt t="12301" x="7924800" y="5143500"/>
          <p14:tracePt t="12318" x="7874000" y="5086350"/>
          <p14:tracePt t="12335" x="7791450" y="4984750"/>
          <p14:tracePt t="12351" x="7734300" y="4946650"/>
          <p14:tracePt t="12368" x="7702550" y="4914900"/>
          <p14:tracePt t="12384" x="7670800" y="4876800"/>
          <p14:tracePt t="12401" x="7664450" y="4826000"/>
          <p14:tracePt t="12418" x="7664450" y="4781550"/>
          <p14:tracePt t="12435" x="7664450" y="4724400"/>
          <p14:tracePt t="12451" x="7670800" y="4641850"/>
          <p14:tracePt t="12468" x="7670800" y="4616450"/>
          <p14:tracePt t="12484" x="7670800" y="4597400"/>
          <p14:tracePt t="12501" x="7670800" y="4572000"/>
          <p14:tracePt t="12517" x="7658100" y="4540250"/>
          <p14:tracePt t="12534" x="7658100" y="4521200"/>
          <p14:tracePt t="12551" x="7658100" y="4495800"/>
          <p14:tracePt t="12569" x="7677150" y="4425950"/>
          <p14:tracePt t="12584" x="7715250" y="4305300"/>
          <p14:tracePt t="12601" x="7727950" y="4260850"/>
          <p14:tracePt t="12618" x="7753350" y="4222750"/>
          <p14:tracePt t="12634" x="7772400" y="4184650"/>
          <p14:tracePt t="12651" x="7791450" y="4152900"/>
          <p14:tracePt t="12668" x="7804150" y="4089400"/>
          <p14:tracePt t="12684" x="7816850" y="4070350"/>
          <p14:tracePt t="12701" x="7823200" y="3987800"/>
          <p14:tracePt t="12717" x="7829550" y="3943350"/>
          <p14:tracePt t="12735" x="7829550" y="3898900"/>
          <p14:tracePt t="12751" x="7829550" y="3873500"/>
          <p14:tracePt t="12767" x="7829550" y="3835400"/>
          <p14:tracePt t="12784" x="7829550" y="3784600"/>
          <p14:tracePt t="12801" x="7810500" y="3702050"/>
          <p14:tracePt t="12817" x="7797800" y="3606800"/>
          <p14:tracePt t="12835" x="7772400" y="3505200"/>
          <p14:tracePt t="12851" x="7734300" y="3397250"/>
          <p14:tracePt t="12868" x="7696200" y="3302000"/>
          <p14:tracePt t="12884" x="7664450" y="3213100"/>
          <p14:tracePt t="12901" x="7632700" y="3162300"/>
          <p14:tracePt t="12917" x="7600950" y="3111500"/>
          <p14:tracePt t="12934" x="7556500" y="3003550"/>
          <p14:tracePt t="12951" x="7524750" y="2952750"/>
          <p14:tracePt t="12967" x="7499350" y="2908300"/>
          <p14:tracePt t="12984" x="7467600" y="2870200"/>
          <p14:tracePt t="12989" x="7454900" y="2851150"/>
          <p14:tracePt t="13001" x="7442200" y="2838450"/>
          <p14:tracePt t="13017" x="7416800" y="2813050"/>
          <p14:tracePt t="13034" x="7385050" y="2787650"/>
          <p14:tracePt t="13050" x="7346950" y="2743200"/>
          <p14:tracePt t="13067" x="7321550" y="2717800"/>
          <p14:tracePt t="13084" x="7296150" y="2692400"/>
          <p14:tracePt t="13100" x="7264400" y="2660650"/>
          <p14:tracePt t="13117" x="7239000" y="2635250"/>
          <p14:tracePt t="13134" x="7213600" y="2609850"/>
          <p14:tracePt t="13150" x="7175500" y="2584450"/>
          <p14:tracePt t="13167" x="7112000" y="2540000"/>
          <p14:tracePt t="13184" x="7080250" y="2508250"/>
          <p14:tracePt t="13200" x="7048500" y="2482850"/>
          <p14:tracePt t="13217" x="7023100" y="2457450"/>
          <p14:tracePt t="13234" x="6997700" y="2444750"/>
          <p14:tracePt t="13250" x="6972300" y="2432050"/>
          <p14:tracePt t="13267" x="6940550" y="2419350"/>
          <p14:tracePt t="13286" x="6908800" y="2406650"/>
          <p14:tracePt t="13300" x="6870700" y="2393950"/>
          <p14:tracePt t="13317" x="6845300" y="2387600"/>
          <p14:tracePt t="13334" x="6819900" y="2381250"/>
          <p14:tracePt t="13350" x="6800850" y="2381250"/>
          <p14:tracePt t="13367" x="6775450" y="2381250"/>
          <p14:tracePt t="13384" x="6743700" y="2381250"/>
          <p14:tracePt t="13400" x="6686550" y="2381250"/>
          <p14:tracePt t="13417" x="6635750" y="2393950"/>
          <p14:tracePt t="13434" x="6565900" y="2406650"/>
          <p14:tracePt t="13450" x="6496050" y="2432050"/>
          <p14:tracePt t="13467" x="6451600" y="2444750"/>
          <p14:tracePt t="13483" x="6375400" y="2482850"/>
          <p14:tracePt t="13500" x="6311900" y="2501900"/>
          <p14:tracePt t="13517" x="6254750" y="2540000"/>
          <p14:tracePt t="13533" x="6223000" y="2559050"/>
          <p14:tracePt t="13550" x="6197600" y="2578100"/>
          <p14:tracePt t="13567" x="6153150" y="2609850"/>
          <p14:tracePt t="13583" x="6127750" y="2635250"/>
          <p14:tracePt t="13600" x="6102350" y="2660650"/>
          <p14:tracePt t="13616" x="6070600" y="2692400"/>
          <p14:tracePt t="13633" x="6045200" y="2717800"/>
          <p14:tracePt t="13650" x="6007100" y="2755900"/>
          <p14:tracePt t="13666" x="5969000" y="2813050"/>
          <p14:tracePt t="13683" x="5911850" y="2921000"/>
          <p14:tracePt t="13700" x="5873750" y="3035300"/>
          <p14:tracePt t="13717" x="5835650" y="3143250"/>
          <p14:tracePt t="13733" x="5803900" y="3251200"/>
          <p14:tracePt t="13750" x="5791200" y="3321050"/>
          <p14:tracePt t="13766" x="5784850" y="3378200"/>
          <p14:tracePt t="13783" x="5784850" y="3390900"/>
          <p14:tracePt t="13800" x="5784850" y="3403600"/>
          <p14:tracePt t="13817" x="5784850" y="3409950"/>
          <p14:tracePt t="13901" x="5791200" y="3409950"/>
          <p14:tracePt t="13911" x="5797550" y="3409950"/>
          <p14:tracePt t="13935" x="5803900" y="3409950"/>
          <p14:tracePt t="13961" x="5810250" y="3409950"/>
          <p14:tracePt t="13981" x="5816600" y="3416300"/>
          <p14:tracePt t="13989" x="5829300" y="3429000"/>
          <p14:tracePt t="13999" x="5842000" y="3441700"/>
          <p14:tracePt t="14016" x="5873750" y="3467100"/>
          <p14:tracePt t="14033" x="5899150" y="3492500"/>
          <p14:tracePt t="14050" x="5924550" y="3524250"/>
          <p14:tracePt t="14066" x="5962650" y="3575050"/>
          <p14:tracePt t="14083" x="5981700" y="3619500"/>
          <p14:tracePt t="14100" x="6007100" y="3683000"/>
          <p14:tracePt t="14116" x="6026150" y="3740150"/>
          <p14:tracePt t="14133" x="6045200" y="3790950"/>
          <p14:tracePt t="14150" x="6051550" y="3829050"/>
          <p14:tracePt t="14166" x="6070600" y="3879850"/>
          <p14:tracePt t="14183" x="6083300" y="3911600"/>
          <p14:tracePt t="14200" x="6096000" y="3937000"/>
          <p14:tracePt t="14216" x="6115050" y="3968750"/>
          <p14:tracePt t="14233" x="6140450" y="3994150"/>
          <p14:tracePt t="14249" x="6159500" y="4019550"/>
          <p14:tracePt t="14266" x="6165850" y="4032250"/>
          <p14:tracePt t="14283" x="6178550" y="4038600"/>
          <p14:tracePt t="14299" x="6184900" y="4044950"/>
          <p14:tracePt t="14316" x="6191250" y="4044950"/>
          <p14:tracePt t="14333" x="6197600" y="4044950"/>
          <p14:tracePt t="14350" x="6203950" y="4044950"/>
          <p14:tracePt t="14366" x="6210300" y="4044950"/>
          <p14:tracePt t="14383" x="6223000" y="4044950"/>
          <p14:tracePt t="14399" x="6235700" y="4044950"/>
          <p14:tracePt t="14416" x="6242050" y="4051300"/>
          <p14:tracePt t="14432" x="6261100" y="4051300"/>
          <p14:tracePt t="14449" x="6273800" y="4057650"/>
          <p14:tracePt t="14466" x="6292850" y="4070350"/>
          <p14:tracePt t="14482" x="6305550" y="4076700"/>
          <p14:tracePt t="14499" x="6318250" y="4089400"/>
          <p14:tracePt t="14516" x="6330950" y="4095750"/>
          <p14:tracePt t="14533" x="6337300" y="4102100"/>
          <p14:tracePt t="14550" x="6343650" y="4108450"/>
          <p14:tracePt t="14566" x="6362700" y="4121150"/>
          <p14:tracePt t="14583" x="6375400" y="4133850"/>
          <p14:tracePt t="14599" x="6388100" y="4140200"/>
          <p14:tracePt t="14616" x="6400800" y="4146550"/>
          <p14:tracePt t="14633" x="6413500" y="4152900"/>
          <p14:tracePt t="14649" x="6438900" y="4165600"/>
          <p14:tracePt t="14666" x="6464300" y="4171950"/>
          <p14:tracePt t="14682" x="6489700" y="4178300"/>
          <p14:tracePt t="14699" x="6515100" y="4184650"/>
          <p14:tracePt t="14716" x="6540500" y="4191000"/>
          <p14:tracePt t="14732" x="6584950" y="4191000"/>
          <p14:tracePt t="14749" x="6610350" y="4184650"/>
          <p14:tracePt t="14766" x="6635750" y="4171950"/>
          <p14:tracePt t="14782" x="6661150" y="4159250"/>
          <p14:tracePt t="14799" x="6686550" y="4146550"/>
          <p14:tracePt t="14816" x="6699250" y="4133850"/>
          <p14:tracePt t="14832" x="6737350" y="4108450"/>
          <p14:tracePt t="14849" x="6762750" y="4089400"/>
          <p14:tracePt t="14866" x="6788150" y="4064000"/>
          <p14:tracePt t="14882" x="6826250" y="4038600"/>
          <p14:tracePt t="14899" x="6858000" y="4019550"/>
          <p14:tracePt t="14916" x="6889750" y="4006850"/>
          <p14:tracePt t="14932" x="6908800" y="4000500"/>
          <p14:tracePt t="14949" x="6915150" y="3994150"/>
          <p14:tracePt t="14975" x="6915150" y="3987800"/>
          <p14:tracePt t="14994" x="6915150" y="3981450"/>
          <p14:tracePt t="15022" x="6915150" y="3975100"/>
          <p14:tracePt t="15036" x="6908800" y="3968750"/>
          <p14:tracePt t="15051" x="6908800" y="3962400"/>
          <p14:tracePt t="15060" x="6902450" y="3956050"/>
          <p14:tracePt t="15072" x="6896100" y="3956050"/>
          <p14:tracePt t="15085" x="6889750" y="3949700"/>
          <p14:tracePt t="15099" x="6870700" y="3949700"/>
          <p14:tracePt t="15115" x="6851650" y="3949700"/>
          <p14:tracePt t="15132" x="6826250" y="3949700"/>
          <p14:tracePt t="15149" x="6800850" y="3949700"/>
          <p14:tracePt t="15165" x="6788150" y="3949700"/>
          <p14:tracePt t="15204" x="6788150" y="3956050"/>
          <p14:tracePt t="15216" x="6788150" y="3962400"/>
          <p14:tracePt t="15232" x="6788150" y="3968750"/>
          <p14:tracePt t="15278" x="6794500" y="3968750"/>
          <p14:tracePt t="15287" x="6800850" y="3968750"/>
          <p14:tracePt t="15294" x="6813550" y="3968750"/>
          <p14:tracePt t="15301" x="6826250" y="3962400"/>
          <p14:tracePt t="15317" x="6851650" y="3956050"/>
          <p14:tracePt t="15332" x="6858000" y="3949700"/>
          <p14:tracePt t="15349" x="6877050" y="3943350"/>
          <p14:tracePt t="15365" x="6889750" y="3937000"/>
          <p14:tracePt t="15382" x="6896100" y="3930650"/>
          <p14:tracePt t="15415" x="6902450" y="3930650"/>
          <p14:tracePt t="15432" x="6908800" y="3930650"/>
          <p14:tracePt t="15449" x="6915150" y="3930650"/>
          <p14:tracePt t="15496" x="6921500" y="3930650"/>
          <p14:tracePt t="15570" x="6921500" y="3924300"/>
          <p14:tracePt t="15809" x="6927850" y="3924300"/>
          <p14:tracePt t="15915" x="6927850" y="3930650"/>
          <p14:tracePt t="15927" x="6927850" y="3937000"/>
          <p14:tracePt t="15935" x="6927850" y="3943350"/>
          <p14:tracePt t="15946" x="6927850" y="3956050"/>
          <p14:tracePt t="15962" x="6927850" y="3962400"/>
          <p14:tracePt t="15979" x="6927850" y="3968750"/>
          <p14:tracePt t="16381" x="6927850" y="3975100"/>
          <p14:tracePt t="16449" x="6934200" y="3981450"/>
          <p14:tracePt t="16532" x="6934200" y="3987800"/>
          <p14:tracePt t="16540" x="6934200" y="3994150"/>
          <p14:tracePt t="16551" x="6934200" y="4006850"/>
          <p14:tracePt t="16568" x="6946900" y="4019550"/>
          <p14:tracePt t="16584" x="6972300" y="4064000"/>
          <p14:tracePt t="16601" x="6991350" y="4095750"/>
          <p14:tracePt t="16618" x="7016750" y="4127500"/>
          <p14:tracePt t="16634" x="7042150" y="4165600"/>
          <p14:tracePt t="16651" x="7073900" y="4197350"/>
          <p14:tracePt t="16668" x="7092950" y="4229100"/>
          <p14:tracePt t="16684" x="7105650" y="4241800"/>
          <p14:tracePt t="16701" x="7112000" y="4254500"/>
          <p14:tracePt t="16718" x="7112000" y="4260850"/>
          <p14:tracePt t="16772" x="7118350" y="4267200"/>
          <p14:tracePt t="16779" x="7124700" y="4273550"/>
          <p14:tracePt t="16787" x="7131050" y="4286250"/>
          <p14:tracePt t="16801" x="7137400" y="4286250"/>
          <p14:tracePt t="16818" x="7150100" y="4292600"/>
          <p14:tracePt t="16834" x="7156450" y="4311650"/>
          <p14:tracePt t="16851" x="7162800" y="4330700"/>
          <p14:tracePt t="16868" x="7162800" y="4337050"/>
          <p14:tracePt t="16884" x="7169150" y="4349750"/>
          <p14:tracePt t="16901" x="7175500" y="4362450"/>
          <p14:tracePt t="16918" x="7181850" y="4368800"/>
          <p14:tracePt t="16951" x="7188200" y="4375150"/>
          <p14:tracePt t="16967" x="7188200" y="4387850"/>
          <p14:tracePt t="16971" x="7194550" y="4400550"/>
          <p14:tracePt t="16984" x="7194550" y="4419600"/>
          <p14:tracePt t="17001" x="7194550" y="4527550"/>
          <p14:tracePt t="17017" x="7188200" y="4660900"/>
          <p14:tracePt t="17034" x="7169150" y="4781550"/>
          <p14:tracePt t="17051" x="7156450" y="4870450"/>
          <p14:tracePt t="17067" x="7143750" y="4921250"/>
          <p14:tracePt t="17084" x="7131050" y="4959350"/>
          <p14:tracePt t="17101" x="7124700" y="4984750"/>
          <p14:tracePt t="17118" x="7112000" y="5003800"/>
          <p14:tracePt t="17151" x="7112000" y="5010150"/>
          <p14:tracePt t="17194" x="7112000" y="5016500"/>
          <p14:tracePt t="17203" x="7112000" y="5029200"/>
          <p14:tracePt t="17212" x="7105650" y="5041900"/>
          <p14:tracePt t="17220" x="7105650" y="5054600"/>
          <p14:tracePt t="17234" x="7099300" y="5067300"/>
          <p14:tracePt t="17251" x="7092950" y="5130800"/>
          <p14:tracePt t="17267" x="7092950" y="5162550"/>
          <p14:tracePt t="17284" x="7092950" y="5187950"/>
          <p14:tracePt t="17301" x="7086600" y="5219700"/>
          <p14:tracePt t="17317" x="7073900" y="5270500"/>
          <p14:tracePt t="17334" x="7048500" y="5353050"/>
          <p14:tracePt t="17350" x="7023100" y="5486400"/>
          <p14:tracePt t="17367" x="7023100" y="5511800"/>
          <p14:tracePt t="17384" x="7016750" y="5537200"/>
          <p14:tracePt t="17417" x="7016750" y="5543550"/>
          <p14:tracePt t="17445" x="7029450" y="5524500"/>
          <p14:tracePt t="17455" x="7048500" y="5505450"/>
          <p14:tracePt t="17467" x="7092950" y="5467350"/>
          <p14:tracePt t="17484" x="7181850" y="5422900"/>
          <p14:tracePt t="17500" x="7321550" y="5365750"/>
          <p14:tracePt t="17517" x="7562850" y="5232400"/>
          <p14:tracePt t="17534" x="7683500" y="5175250"/>
          <p14:tracePt t="17550" x="7785100" y="5130800"/>
          <p14:tracePt t="17567" x="7835900" y="5099050"/>
          <p14:tracePt t="17584" x="7867650" y="5080000"/>
          <p14:tracePt t="17600" x="7905750" y="5060950"/>
          <p14:tracePt t="17617" x="7918450" y="5048250"/>
          <p14:tracePt t="17634" x="7943850" y="5029200"/>
          <p14:tracePt t="17650" x="7962900" y="5010150"/>
          <p14:tracePt t="17667" x="7988300" y="4991100"/>
          <p14:tracePt t="17684" x="8013700" y="4965700"/>
          <p14:tracePt t="17700" x="8032750" y="4933950"/>
          <p14:tracePt t="17717" x="8077200" y="4895850"/>
          <p14:tracePt t="17736" x="8102600" y="4864100"/>
          <p14:tracePt t="17750" x="8128000" y="4806950"/>
          <p14:tracePt t="17767" x="8140700" y="4781550"/>
          <p14:tracePt t="17783" x="8140700" y="4762500"/>
          <p14:tracePt t="17800" x="8140700" y="4737100"/>
          <p14:tracePt t="17817" x="8140700" y="4711700"/>
          <p14:tracePt t="17834" x="8134350" y="4692650"/>
          <p14:tracePt t="17850" x="8115300" y="4654550"/>
          <p14:tracePt t="17867" x="8102600" y="4629150"/>
          <p14:tracePt t="17883" x="8089900" y="4610100"/>
          <p14:tracePt t="17900" x="8070850" y="4584700"/>
          <p14:tracePt t="17917" x="8058150" y="4565650"/>
          <p14:tracePt t="17934" x="8045450" y="4546600"/>
          <p14:tracePt t="17950" x="8039100" y="4527550"/>
          <p14:tracePt t="17967" x="8026400" y="4489450"/>
          <p14:tracePt t="17983" x="8020050" y="4470400"/>
          <p14:tracePt t="18000" x="8020050" y="4457700"/>
          <p14:tracePt t="18017" x="8020050" y="4451350"/>
          <p14:tracePt t="18053" x="8020050" y="4445000"/>
          <p14:tracePt t="18277" x="8013700" y="4445000"/>
          <p14:tracePt t="18286" x="8007350" y="4445000"/>
          <p14:tracePt t="18297" x="7981950" y="4457700"/>
          <p14:tracePt t="18314" x="7956550" y="4470400"/>
          <p14:tracePt t="18331" x="7931150" y="4483100"/>
          <p14:tracePt t="18347" x="7905750" y="4489450"/>
          <p14:tracePt t="18364" x="7880350" y="4502150"/>
          <p14:tracePt t="18381" x="7874000" y="4502150"/>
          <p14:tracePt t="18564" x="7867650" y="4495800"/>
          <p14:tracePt t="18573" x="7867650" y="4489450"/>
          <p14:tracePt t="18578" x="7867650" y="4483100"/>
          <p14:tracePt t="18601" x="7867650" y="4476750"/>
          <p14:tracePt t="18696" x="7867650" y="4470400"/>
          <p14:tracePt t="18906" x="7867650" y="4464050"/>
          <p14:tracePt t="18931" x="7867650" y="4457700"/>
          <p14:tracePt t="19004" x="7867650" y="4451350"/>
          <p14:tracePt t="19238" x="7867650" y="4457700"/>
          <p14:tracePt t="19246" x="7867650" y="4470400"/>
          <p14:tracePt t="19254" x="7867650" y="4483100"/>
          <p14:tracePt t="19262" x="7861300" y="4495800"/>
          <p14:tracePt t="19277" x="7848600" y="4508500"/>
          <p14:tracePt t="19294" x="7816850" y="4565650"/>
          <p14:tracePt t="19310" x="7766050" y="4660900"/>
          <p14:tracePt t="19327" x="7740650" y="4724400"/>
          <p14:tracePt t="19343" x="7696200" y="4800600"/>
          <p14:tracePt t="19360" x="7651750" y="4908550"/>
          <p14:tracePt t="19377" x="7562850" y="5029200"/>
          <p14:tracePt t="19393" x="7454900" y="5156200"/>
          <p14:tracePt t="19410" x="7251700" y="5359400"/>
          <p14:tracePt t="19426" x="7105650" y="5480050"/>
          <p14:tracePt t="19443" x="6978650" y="5600700"/>
          <p14:tracePt t="19460" x="6851650" y="5708650"/>
          <p14:tracePt t="19477" x="6705600" y="5829300"/>
          <p14:tracePt t="19493" x="6565900" y="5918200"/>
          <p14:tracePt t="19510" x="6432550" y="6007100"/>
          <p14:tracePt t="19526" x="6254750" y="6153150"/>
          <p14:tracePt t="19543" x="6140450" y="6242050"/>
          <p14:tracePt t="19560" x="6045200" y="6324600"/>
          <p14:tracePt t="19576" x="5969000" y="6375400"/>
          <p14:tracePt t="19594" x="5924550" y="6419850"/>
          <p14:tracePt t="19610" x="5873750" y="6496050"/>
          <p14:tracePt t="19627" x="5835650" y="6546850"/>
          <p14:tracePt t="19644" x="5803900" y="6578600"/>
          <p14:tracePt t="19660" x="5778500" y="6604000"/>
          <p14:tracePt t="19677" x="5759450" y="6654800"/>
          <p14:tracePt t="19693" x="5753100" y="6680200"/>
          <p14:tracePt t="19710" x="5753100" y="6705600"/>
          <p14:tracePt t="19726" x="5753100" y="6724650"/>
          <p14:tracePt t="19743" x="5753100" y="6743700"/>
          <p14:tracePt t="19760" x="5759450" y="6769100"/>
          <p14:tracePt t="19776" x="5778500" y="6794500"/>
          <p14:tracePt t="19793" x="5797550" y="6826250"/>
          <p14:tracePt t="19810" x="5873750" y="6851650"/>
          <p14:tracePt t="19826" x="5994400" y="6851650"/>
          <p14:tracePt t="19843" x="6153150" y="6851650"/>
          <p14:tracePt t="19860" x="6318250" y="6851650"/>
          <p14:tracePt t="19876" x="6477000" y="6851650"/>
          <p14:tracePt t="19893" x="6661150" y="6794500"/>
          <p14:tracePt t="19910" x="6781800" y="6762750"/>
          <p14:tracePt t="19926" x="6940550" y="6724650"/>
          <p14:tracePt t="19943" x="7150100" y="6673850"/>
          <p14:tracePt t="19960" x="7397750" y="6597650"/>
          <p14:tracePt t="19976" x="7607300" y="6489700"/>
          <p14:tracePt t="19993" x="7759700" y="6381750"/>
          <p14:tracePt t="20010" x="7874000" y="6292850"/>
          <p14:tracePt t="20026" x="8032750" y="6191250"/>
          <p14:tracePt t="20043" x="8102600" y="6134100"/>
          <p14:tracePt t="20060" x="8140700" y="6089650"/>
          <p14:tracePt t="20076" x="8166100" y="6045200"/>
          <p14:tracePt t="20093" x="8197850" y="5981700"/>
          <p14:tracePt t="20110" x="8210550" y="5905500"/>
          <p14:tracePt t="20126" x="8204200" y="5721350"/>
          <p14:tracePt t="20143" x="8178800" y="5626100"/>
          <p14:tracePt t="20160" x="8147050" y="5568950"/>
          <p14:tracePt t="20176" x="8121650" y="5524500"/>
          <p14:tracePt t="20193" x="8089900" y="5492750"/>
          <p14:tracePt t="20210" x="8045450" y="5461000"/>
          <p14:tracePt t="20226" x="7975600" y="5429250"/>
          <p14:tracePt t="20243" x="7829550" y="5378450"/>
          <p14:tracePt t="20259" x="7721600" y="5353050"/>
          <p14:tracePt t="20276" x="7600950" y="5321300"/>
          <p14:tracePt t="20293" x="7448550" y="5314950"/>
          <p14:tracePt t="20309" x="7296150" y="5302250"/>
          <p14:tracePt t="20326" x="7137400" y="5314950"/>
          <p14:tracePt t="20343" x="6997700" y="5346700"/>
          <p14:tracePt t="20361" x="6845300" y="5378450"/>
          <p14:tracePt t="20376" x="6756400" y="5416550"/>
          <p14:tracePt t="20393" x="6692900" y="5448300"/>
          <p14:tracePt t="20409" x="6623050" y="5480050"/>
          <p14:tracePt t="20426" x="6521450" y="5511800"/>
          <p14:tracePt t="20443" x="6413500" y="5549900"/>
          <p14:tracePt t="20462" x="6235700" y="5626100"/>
          <p14:tracePt t="20476" x="6108700" y="5683250"/>
          <p14:tracePt t="20493" x="6013450" y="5721350"/>
          <p14:tracePt t="20509" x="5956300" y="5759450"/>
          <p14:tracePt t="20526" x="5930900" y="5784850"/>
          <p14:tracePt t="20542" x="5905500" y="5816600"/>
          <p14:tracePt t="20559" x="5873750" y="5848350"/>
          <p14:tracePt t="20576" x="5861050" y="5873750"/>
          <p14:tracePt t="20592" x="5848350" y="5899150"/>
          <p14:tracePt t="20609" x="5848350" y="5937250"/>
          <p14:tracePt t="20626" x="5867400" y="6019800"/>
          <p14:tracePt t="20642" x="5892800" y="6051550"/>
          <p14:tracePt t="20659" x="5937250" y="6083300"/>
          <p14:tracePt t="20675" x="5988050" y="6115050"/>
          <p14:tracePt t="20693" x="6089650" y="6146800"/>
          <p14:tracePt t="20709" x="6197600" y="6184900"/>
          <p14:tracePt t="20726" x="6305550" y="6210300"/>
          <p14:tracePt t="20742" x="6477000" y="6223000"/>
          <p14:tracePt t="20760" x="6578600" y="6229350"/>
          <p14:tracePt t="20776" x="6705600" y="6229350"/>
          <p14:tracePt t="20792" x="6826250" y="6229350"/>
          <p14:tracePt t="20809" x="6927850" y="6229350"/>
          <p14:tracePt t="20826" x="6978650" y="6203950"/>
          <p14:tracePt t="20842" x="7016750" y="6184900"/>
          <p14:tracePt t="20859" x="7048500" y="6159500"/>
          <p14:tracePt t="20876" x="7086600" y="6127750"/>
          <p14:tracePt t="20892" x="7124700" y="6108700"/>
          <p14:tracePt t="20909" x="7150100" y="6089650"/>
          <p14:tracePt t="20926" x="7181850" y="6070600"/>
          <p14:tracePt t="20942" x="7219950" y="6064250"/>
          <p14:tracePt t="20959" x="7258050" y="6038850"/>
          <p14:tracePt t="20963" x="7289800" y="6032500"/>
          <p14:tracePt t="20976" x="7346950" y="6019800"/>
          <p14:tracePt t="20992" x="7391400" y="6013450"/>
          <p14:tracePt t="21009" x="7423150" y="6007100"/>
          <p14:tracePt t="21025" x="7448550" y="5988050"/>
          <p14:tracePt t="21042" x="7473950" y="5981700"/>
          <p14:tracePt t="21059" x="7493000" y="5981700"/>
          <p14:tracePt t="21076" x="7505700" y="5975350"/>
          <p14:tracePt t="21092" x="7543800" y="5962650"/>
          <p14:tracePt t="21109" x="7575550" y="5949950"/>
          <p14:tracePt t="21125" x="7588250" y="5930900"/>
          <p14:tracePt t="21142" x="7600950" y="5924550"/>
          <p14:tracePt t="21159" x="7613650" y="5911850"/>
          <p14:tracePt t="21175" x="7620000" y="5905500"/>
          <p14:tracePt t="21192" x="7645400" y="5886450"/>
          <p14:tracePt t="21209" x="7664450" y="5867400"/>
          <p14:tracePt t="21225" x="7670800" y="5861050"/>
          <p14:tracePt t="21242" x="7677150" y="5854700"/>
          <p14:tracePt t="21387" x="7683500" y="5854700"/>
          <p14:tracePt t="21408" x="7683500" y="5848350"/>
          <p14:tracePt t="21509" x="7683500" y="5842000"/>
          <p14:tracePt t="21585" x="7683500" y="5835650"/>
          <p14:tracePt t="21807" x="7683500" y="5829300"/>
          <p14:tracePt t="22078" x="7683500" y="5822950"/>
          <p14:tracePt t="22374" x="7683500" y="5816600"/>
          <p14:tracePt t="22521" x="7677150" y="5816600"/>
          <p14:tracePt t="23851" x="7677150" y="5822950"/>
          <p14:tracePt t="23862" x="7670800" y="5829300"/>
          <p14:tracePt t="23869" x="7664450" y="5835650"/>
          <p14:tracePt t="23923" x="7658100" y="5835650"/>
          <p14:tracePt t="23958" x="7651750" y="5835650"/>
          <p14:tracePt t="23970" x="7645400" y="5835650"/>
          <p14:tracePt t="23986" x="7632700" y="5835650"/>
          <p14:tracePt t="23994" x="7620000" y="5848350"/>
          <p14:tracePt t="24005" x="7600950" y="5861050"/>
          <p14:tracePt t="24021" x="7543800" y="5892800"/>
          <p14:tracePt t="24038" x="7442200" y="5937250"/>
          <p14:tracePt t="24054" x="7321550" y="5988050"/>
          <p14:tracePt t="24071" x="7289800" y="6013450"/>
          <p14:tracePt t="24088" x="7270750" y="6038850"/>
          <p14:tracePt t="24105" x="7258050" y="6051550"/>
          <p14:tracePt t="24145" x="7258050" y="6057900"/>
          <p14:tracePt t="24196" x="7264400" y="6057900"/>
          <p14:tracePt t="24204" x="7264400" y="6051550"/>
          <p14:tracePt t="24212" x="7277100" y="6038850"/>
          <p14:tracePt t="24221" x="7296150" y="6026150"/>
          <p14:tracePt t="24238" x="7321550" y="6000750"/>
          <p14:tracePt t="24254" x="7346950" y="5975350"/>
          <p14:tracePt t="24271" x="7372350" y="5943600"/>
          <p14:tracePt t="24288" x="7410450" y="5918200"/>
          <p14:tracePt t="24304" x="7537450" y="5867400"/>
          <p14:tracePt t="24321" x="7645400" y="5822950"/>
          <p14:tracePt t="24338" x="7785100" y="5765800"/>
          <p14:tracePt t="24354" x="7969250" y="5715000"/>
          <p14:tracePt t="24371" x="8172450" y="5664200"/>
          <p14:tracePt t="24389" x="8420100" y="5600700"/>
          <p14:tracePt t="24404" x="8578850" y="5549900"/>
          <p14:tracePt t="24421" x="8737600" y="5505450"/>
          <p14:tracePt t="24438" x="8902700" y="5422900"/>
          <p14:tracePt t="24454" x="9061450" y="5359400"/>
          <p14:tracePt t="24471" x="9163050" y="5327650"/>
          <p14:tracePt t="24488" x="9207500" y="5295900"/>
          <p14:tracePt t="24492" x="9220200" y="5283200"/>
          <p14:tracePt t="24504" x="9226550" y="5276850"/>
          <p14:tracePt t="24522" x="9232900" y="5276850"/>
          <p14:tracePt t="24557" x="9232900" y="5270500"/>
          <p14:tracePt t="24569" x="9232900" y="5264150"/>
          <p14:tracePt t="24600" x="9232900" y="5257800"/>
          <p14:tracePt t="24608" x="9232900" y="5251450"/>
          <p14:tracePt t="24616" x="9239250" y="5245100"/>
          <p14:tracePt t="24623" x="9245600" y="5232400"/>
          <p14:tracePt t="24638" x="9258300" y="5187950"/>
          <p14:tracePt t="24654" x="9290050" y="5092700"/>
          <p14:tracePt t="24671" x="9290050" y="5035550"/>
          <p14:tracePt t="24687" x="9264650" y="4984750"/>
          <p14:tracePt t="24704" x="9264650" y="4972050"/>
          <p14:tracePt t="24721" x="9251950" y="4972050"/>
          <p14:tracePt t="24737" x="9251950" y="4946650"/>
          <p14:tracePt t="24776" x="9239250" y="4953000"/>
          <p14:tracePt t="24787" x="9232900" y="4965700"/>
          <p14:tracePt t="24804" x="9226550" y="4972050"/>
          <p14:tracePt t="24821" x="9220200" y="4940300"/>
          <p14:tracePt t="24837" x="9207500" y="4870450"/>
          <p14:tracePt t="24854" x="9207500" y="4876800"/>
          <p14:tracePt t="24871" x="9169400" y="4889500"/>
        </p14:tracePtLst>
      </p14:laserTraceLst>
    </p:ext>
  </p:extLs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287</Words>
  <Application>Microsoft Office PowerPoint</Application>
  <PresentationFormat>Panorámica</PresentationFormat>
  <Paragraphs>32</Paragraphs>
  <Slides>10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Tema de Office</vt:lpstr>
      <vt:lpstr>Los Hidratos de carbono en Navidad</vt:lpstr>
      <vt:lpstr>PAN DULCE de 400 gr Cortar en 8 porciones cada una pesa 50 gr y tiene 26 HC</vt:lpstr>
      <vt:lpstr>Budín marmolado Valente</vt:lpstr>
      <vt:lpstr>PASAS DE UVA CON CHOCOLATE</vt:lpstr>
      <vt:lpstr>Presentación de PowerPoint</vt:lpstr>
      <vt:lpstr>Mantecol de 253 gr</vt:lpstr>
      <vt:lpstr>TURRON TIPO ALICANTE</vt:lpstr>
      <vt:lpstr>TURRON ARCOR tipo Alicante (es parecido al anterior pero es de menor grosor)</vt:lpstr>
      <vt:lpstr>GARRAPIÑADAS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Hidratos de carbono en Navidad</dc:title>
  <dc:creator>mariaisabelroson@gmail.com</dc:creator>
  <cp:lastModifiedBy>mariaisabelroson@gmail.com</cp:lastModifiedBy>
  <cp:revision>8</cp:revision>
  <dcterms:created xsi:type="dcterms:W3CDTF">2021-12-14T17:30:13Z</dcterms:created>
  <dcterms:modified xsi:type="dcterms:W3CDTF">2022-01-05T13:40:15Z</dcterms:modified>
</cp:coreProperties>
</file>