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8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1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3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4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7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1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2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6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1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6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BCCB1-8414-45C4-B266-0D9B7C4BC43F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36E9A-856E-42C1-95FC-B6FDF6C9F5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9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smtClean="0"/>
              <a:t>Taller N° 5 : DESAYUNOS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1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74"/>
    </mc:Choice>
    <mc:Fallback>
      <p:transition spd="slow" advTm="34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80" x="749300" y="4997450"/>
          <p14:tracePt t="12067" x="749300" y="4984750"/>
          <p14:tracePt t="12076" x="755650" y="4972050"/>
          <p14:tracePt t="12083" x="762000" y="4965700"/>
          <p14:tracePt t="12092" x="768350" y="4953000"/>
          <p14:tracePt t="12109" x="800100" y="4927600"/>
          <p14:tracePt t="12125" x="812800" y="4902200"/>
          <p14:tracePt t="12142" x="825500" y="4883150"/>
          <p14:tracePt t="12159" x="831850" y="4876800"/>
          <p14:tracePt t="12176" x="831850" y="4864100"/>
          <p14:tracePt t="12193" x="831850" y="4857750"/>
          <p14:tracePt t="12209" x="838200" y="4851400"/>
          <p14:tracePt t="12228" x="838200" y="4845050"/>
          <p14:tracePt t="12429" x="838200" y="4851400"/>
          <p14:tracePt t="12437" x="844550" y="4864100"/>
          <p14:tracePt t="12444" x="844550" y="4870450"/>
          <p14:tracePt t="12461" x="857250" y="4883150"/>
          <p14:tracePt t="12485" x="857250" y="4889500"/>
          <p14:tracePt t="12516" x="857250" y="4895850"/>
          <p14:tracePt t="12539" x="863600" y="4902200"/>
          <p14:tracePt t="12556" x="869950" y="4902200"/>
          <p14:tracePt t="12565" x="876300" y="4908550"/>
          <p14:tracePt t="12589" x="882650" y="4914900"/>
          <p14:tracePt t="12597" x="889000" y="4921250"/>
          <p14:tracePt t="12645" x="901700" y="4921250"/>
          <p14:tracePt t="12651" x="908050" y="4921250"/>
          <p14:tracePt t="12660" x="920750" y="4921250"/>
          <p14:tracePt t="12676" x="939800" y="4921250"/>
          <p14:tracePt t="12692" x="984250" y="4921250"/>
          <p14:tracePt t="12708" x="1022350" y="4921250"/>
          <p14:tracePt t="12725" x="1060450" y="4902200"/>
          <p14:tracePt t="12742" x="1111250" y="4902200"/>
          <p14:tracePt t="12758" x="1143000" y="4902200"/>
          <p14:tracePt t="12775" x="1168400" y="4902200"/>
          <p14:tracePt t="12792" x="1181100" y="4902200"/>
          <p14:tracePt t="12809" x="1200150" y="4902200"/>
          <p14:tracePt t="12826" x="1238250" y="4902200"/>
          <p14:tracePt t="12842" x="1270000" y="4902200"/>
          <p14:tracePt t="12858" x="1276350" y="4902200"/>
          <p14:tracePt t="13075" x="1282700" y="4902200"/>
          <p14:tracePt t="13092" x="1282700" y="4908550"/>
          <p14:tracePt t="13107" x="1282700" y="4914900"/>
          <p14:tracePt t="13212" x="1289050" y="4914900"/>
          <p14:tracePt t="13219" x="1295400" y="4908550"/>
          <p14:tracePt t="13229" x="1301750" y="4895850"/>
          <p14:tracePt t="13253" x="1301750" y="4889500"/>
          <p14:tracePt t="13420" x="1308100" y="4883150"/>
          <p14:tracePt t="13436" x="1308100" y="4876800"/>
          <p14:tracePt t="13442" x="1308100" y="4870450"/>
          <p14:tracePt t="13451" x="1308100" y="4857750"/>
          <p14:tracePt t="13459" x="1314450" y="4857750"/>
          <p14:tracePt t="13474" x="1327150" y="4851400"/>
          <p14:tracePt t="13874" x="1327150" y="4845050"/>
          <p14:tracePt t="13908" x="1333500" y="4838700"/>
          <p14:tracePt t="14043" x="1346200" y="4838700"/>
          <p14:tracePt t="14115" x="1352550" y="4845050"/>
          <p14:tracePt t="14163" x="1358900" y="4851400"/>
          <p14:tracePt t="14261" x="1371600" y="4851400"/>
          <p14:tracePt t="14299" x="1377950" y="4851400"/>
          <p14:tracePt t="14395" x="1390650" y="4851400"/>
          <p14:tracePt t="14413" x="1397000" y="4857750"/>
          <p14:tracePt t="14427" x="1397000" y="4864100"/>
          <p14:tracePt t="14436" x="1397000" y="4876800"/>
          <p14:tracePt t="14444" x="1397000" y="4883150"/>
          <p14:tracePt t="14457" x="1397000" y="4895850"/>
          <p14:tracePt t="14476" x="1397000" y="4908550"/>
          <p14:tracePt t="14490" x="1397000" y="4914900"/>
          <p14:tracePt t="14699" x="1403350" y="4921250"/>
          <p14:tracePt t="14707" x="1403350" y="4933950"/>
          <p14:tracePt t="14715" x="1409700" y="4940300"/>
          <p14:tracePt t="14731" x="1416050" y="4946650"/>
          <p14:tracePt t="14787" x="1422400" y="4946650"/>
          <p14:tracePt t="14796" x="1428750" y="4946650"/>
          <p14:tracePt t="14807" x="1441450" y="4946650"/>
          <p14:tracePt t="14824" x="1473200" y="4933950"/>
          <p14:tracePt t="14840" x="1498600" y="4889500"/>
          <p14:tracePt t="14948" x="1498600" y="4895850"/>
          <p14:tracePt t="20163" x="1498600" y="4908550"/>
          <p14:tracePt t="20172" x="1498600" y="4914900"/>
          <p14:tracePt t="20178" x="1498600" y="4927600"/>
          <p14:tracePt t="20188" x="1498600" y="4933950"/>
          <p14:tracePt t="20202" x="1498600" y="4946650"/>
          <p14:tracePt t="20219" x="1498600" y="4965700"/>
          <p14:tracePt t="20235" x="1498600" y="4978400"/>
          <p14:tracePt t="20252" x="1498600" y="4991100"/>
          <p14:tracePt t="20269" x="1498600" y="5010150"/>
          <p14:tracePt t="20286" x="1498600" y="5035550"/>
          <p14:tracePt t="20302" x="1498600" y="5067300"/>
          <p14:tracePt t="20319" x="1498600" y="5092700"/>
          <p14:tracePt t="20336" x="1498600" y="5111750"/>
          <p14:tracePt t="20353" x="1498600" y="5143500"/>
          <p14:tracePt t="20369" x="1498600" y="5168900"/>
          <p14:tracePt t="20387" x="1498600" y="5251450"/>
          <p14:tracePt t="20402" x="1498600" y="5334000"/>
          <p14:tracePt t="20420" x="1498600" y="5403850"/>
          <p14:tracePt t="20436" x="1517650" y="5473700"/>
          <p14:tracePt t="20453" x="1524000" y="5492750"/>
          <p14:tracePt t="20469" x="1524000" y="5511800"/>
          <p14:tracePt t="20486" x="1530350" y="5524500"/>
          <p14:tracePt t="20539" x="1536700" y="5530850"/>
          <p14:tracePt t="20724" x="1549400" y="5530850"/>
          <p14:tracePt t="20749" x="1549400" y="5524500"/>
          <p14:tracePt t="20803" x="1555750" y="5518150"/>
          <p14:tracePt t="20947" x="1555750" y="5511800"/>
          <p14:tracePt t="21227" x="1555750" y="5505450"/>
          <p14:tracePt t="21236" x="1555750" y="5499100"/>
          <p14:tracePt t="21397" x="1555750" y="54927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>
          <a:xfrm>
            <a:off x="2732088" y="319088"/>
            <a:ext cx="6134100" cy="965200"/>
          </a:xfrm>
        </p:spPr>
        <p:txBody>
          <a:bodyPr/>
          <a:lstStyle/>
          <a:p>
            <a:pPr eaLnBrk="1" hangingPunct="1"/>
            <a:r>
              <a:rPr lang="es-AR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PRIMER PASO : Tomar bien el desayuno</a:t>
            </a:r>
            <a:endParaRPr lang="en-US" alt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CuadroTexto 1"/>
          <p:cNvSpPr txBox="1">
            <a:spLocks noChangeArrowheads="1"/>
          </p:cNvSpPr>
          <p:nvPr/>
        </p:nvSpPr>
        <p:spPr bwMode="auto">
          <a:xfrm>
            <a:off x="209550" y="1284288"/>
            <a:ext cx="4886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1800"/>
              <a:t>Desayuno ideal: LACTEO (pr)+ HIDRATOS+FIBRA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1800"/>
              <a:t>leche+ pan+queso+fruta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1800"/>
              <a:t>Yogurt + cereal+ fruta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1800"/>
              <a:t>Nesquick + pan + fruta</a:t>
            </a:r>
            <a:endParaRPr lang="en-US" altLang="en-US" sz="1800"/>
          </a:p>
        </p:txBody>
      </p:sp>
      <p:pic>
        <p:nvPicPr>
          <p:cNvPr id="10244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3338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2376488"/>
            <a:ext cx="58039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741988" y="6488113"/>
            <a:ext cx="1287462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/>
              <a:t>200 cc= 10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6753225" y="2063750"/>
            <a:ext cx="765175" cy="3698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/>
              <a:t>30 gr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9529763" y="2525713"/>
            <a:ext cx="889000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/>
              <a:t>20gr= 6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56113" y="2709863"/>
            <a:ext cx="1285875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/>
              <a:t>100 gr= 20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529763" y="4679950"/>
            <a:ext cx="1784350" cy="6461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/>
              <a:t>24 + 31= 55 gr y 22 de HC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09550" y="3287713"/>
            <a:ext cx="3300413" cy="461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10 + 20+ 6+ 22=  58 gr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31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15"/>
    </mc:Choice>
    <mc:Fallback>
      <p:transition spd="slow" advTm="154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2" grpId="0"/>
      <p:bldP spid="10243" grpId="0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13957" x="1543050" y="5486400"/>
          <p14:tracePt t="13965" x="1536700" y="5486400"/>
          <p14:tracePt t="13973" x="1517650" y="5486400"/>
          <p14:tracePt t="13988" x="1466850" y="5467350"/>
          <p14:tracePt t="14005" x="1377950" y="5422900"/>
          <p14:tracePt t="14021" x="1212850" y="5302250"/>
          <p14:tracePt t="14038" x="857250" y="5054600"/>
          <p14:tracePt t="14055" x="495300" y="4749800"/>
          <p14:tracePt t="14072" x="254000" y="4508500"/>
          <p14:tracePt t="14088" x="12700" y="4267200"/>
          <p14:tracePt t="14105" x="0" y="4083050"/>
          <p14:tracePt t="14121" x="0" y="3943350"/>
          <p14:tracePt t="14139" x="0" y="3867150"/>
          <p14:tracePt t="14156" x="0" y="3708400"/>
          <p14:tracePt t="14171" x="0" y="3568700"/>
          <p14:tracePt t="14188" x="0" y="3435350"/>
          <p14:tracePt t="14204" x="0" y="3333750"/>
          <p14:tracePt t="14221" x="44450" y="3194050"/>
          <p14:tracePt t="14238" x="95250" y="3028950"/>
          <p14:tracePt t="14254" x="152400" y="2889250"/>
          <p14:tracePt t="14271" x="228600" y="2749550"/>
          <p14:tracePt t="14277" x="292100" y="2667000"/>
          <p14:tracePt t="14288" x="355600" y="2584450"/>
          <p14:tracePt t="14304" x="457200" y="2432050"/>
          <p14:tracePt t="14321" x="539750" y="2286000"/>
          <p14:tracePt t="14339" x="615950" y="2152650"/>
          <p14:tracePt t="14356" x="647700" y="2108200"/>
          <p14:tracePt t="14371" x="660400" y="2095500"/>
          <p14:tracePt t="14387" x="692150" y="2063750"/>
          <p14:tracePt t="14404" x="742950" y="2057400"/>
          <p14:tracePt t="14421" x="831850" y="2057400"/>
          <p14:tracePt t="14438" x="901700" y="2038350"/>
          <p14:tracePt t="14454" x="965200" y="2032000"/>
          <p14:tracePt t="14471" x="977900" y="2032000"/>
          <p14:tracePt t="14749" x="984250" y="2025650"/>
          <p14:tracePt t="14759" x="984250" y="2019300"/>
          <p14:tracePt t="14765" x="984250" y="2012950"/>
          <p14:tracePt t="14775" x="984250" y="1993900"/>
          <p14:tracePt t="14788" x="990600" y="1968500"/>
          <p14:tracePt t="14804" x="990600" y="1949450"/>
          <p14:tracePt t="14821" x="990600" y="1917700"/>
          <p14:tracePt t="14837" x="990600" y="1911350"/>
          <p14:tracePt t="14854" x="990600" y="1898650"/>
          <p14:tracePt t="14870" x="990600" y="1885950"/>
          <p14:tracePt t="14887" x="990600" y="1879600"/>
          <p14:tracePt t="14904" x="996950" y="1854200"/>
          <p14:tracePt t="14923" x="1022350" y="1835150"/>
          <p14:tracePt t="14937" x="1047750" y="1816100"/>
          <p14:tracePt t="14955" x="1073150" y="1803400"/>
          <p14:tracePt t="14971" x="1079500" y="1803400"/>
          <p14:tracePt t="14988" x="1098550" y="1803400"/>
          <p14:tracePt t="15263" x="1117600" y="1803400"/>
          <p14:tracePt t="15269" x="1136650" y="1803400"/>
          <p14:tracePt t="15277" x="1155700" y="1803400"/>
          <p14:tracePt t="15287" x="1174750" y="1803400"/>
          <p14:tracePt t="15303" x="1244600" y="1803400"/>
          <p14:tracePt t="15321" x="1320800" y="1803400"/>
          <p14:tracePt t="15337" x="1377950" y="1803400"/>
          <p14:tracePt t="15353" x="1416050" y="1803400"/>
          <p14:tracePt t="15373" x="1447800" y="1803400"/>
          <p14:tracePt t="15387" x="1473200" y="1803400"/>
          <p14:tracePt t="15404" x="1511300" y="1803400"/>
          <p14:tracePt t="15421" x="1555750" y="1797050"/>
          <p14:tracePt t="15437" x="1593850" y="1797050"/>
          <p14:tracePt t="15454" x="1638300" y="1784350"/>
          <p14:tracePt t="15470" x="1689100" y="1778000"/>
          <p14:tracePt t="15488" x="1739900" y="1758950"/>
          <p14:tracePt t="15504" x="1758950" y="1758950"/>
          <p14:tracePt t="15521" x="1797050" y="1752600"/>
          <p14:tracePt t="15537" x="1835150" y="1733550"/>
          <p14:tracePt t="15553" x="1885950" y="1727200"/>
          <p14:tracePt t="15571" x="1905000" y="1720850"/>
          <p14:tracePt t="15587" x="1936750" y="1720850"/>
          <p14:tracePt t="15604" x="1949450" y="1714500"/>
          <p14:tracePt t="15620" x="1968500" y="1714500"/>
          <p14:tracePt t="15638" x="1987550" y="1714500"/>
          <p14:tracePt t="15653" x="2012950" y="1714500"/>
          <p14:tracePt t="15671" x="2025650" y="1714500"/>
          <p14:tracePt t="15687" x="2057400" y="1714500"/>
          <p14:tracePt t="15704" x="2082800" y="1714500"/>
          <p14:tracePt t="15720" x="2095500" y="1714500"/>
          <p14:tracePt t="15736" x="2101850" y="1714500"/>
          <p14:tracePt t="15753" x="2108200" y="1714500"/>
          <p14:tracePt t="15771" x="2127250" y="1714500"/>
          <p14:tracePt t="15774" x="2133600" y="1714500"/>
          <p14:tracePt t="15787" x="2152650" y="1714500"/>
          <p14:tracePt t="15803" x="2178050" y="1714500"/>
          <p14:tracePt t="15820" x="2203450" y="1714500"/>
          <p14:tracePt t="15837" x="2235200" y="1714500"/>
          <p14:tracePt t="15854" x="2254250" y="1714500"/>
          <p14:tracePt t="15870" x="2273300" y="1714500"/>
          <p14:tracePt t="15886" x="2292350" y="1714500"/>
          <p14:tracePt t="15903" x="2324100" y="1714500"/>
          <p14:tracePt t="15920" x="2349500" y="1714500"/>
          <p14:tracePt t="15937" x="2381250" y="1714500"/>
          <p14:tracePt t="15955" x="2419350" y="1714500"/>
          <p14:tracePt t="15970" x="2425700" y="1714500"/>
          <p14:tracePt t="15986" x="2451100" y="1714500"/>
          <p14:tracePt t="16003" x="2476500" y="1714500"/>
          <p14:tracePt t="16020" x="2508250" y="1714500"/>
          <p14:tracePt t="16036" x="2533650" y="1714500"/>
          <p14:tracePt t="16053" x="2571750" y="1714500"/>
          <p14:tracePt t="16070" x="2616200" y="1714500"/>
          <p14:tracePt t="16086" x="2654300" y="1714500"/>
          <p14:tracePt t="16104" x="2698750" y="1714500"/>
          <p14:tracePt t="16119" x="2730500" y="1714500"/>
          <p14:tracePt t="16136" x="2768600" y="1714500"/>
          <p14:tracePt t="16153" x="2813050" y="1714500"/>
          <p14:tracePt t="16171" x="2844800" y="1701800"/>
          <p14:tracePt t="16187" x="2876550" y="1695450"/>
          <p14:tracePt t="16203" x="2914650" y="1682750"/>
          <p14:tracePt t="16219" x="2946400" y="1676400"/>
          <p14:tracePt t="16236" x="2965450" y="1663700"/>
          <p14:tracePt t="16253" x="2984500" y="1663700"/>
          <p14:tracePt t="16269" x="3016250" y="1631950"/>
          <p14:tracePt t="16286" x="3035300" y="1619250"/>
          <p14:tracePt t="16303" x="3054350" y="1600200"/>
          <p14:tracePt t="16320" x="3067050" y="1593850"/>
          <p14:tracePt t="16336" x="3067050" y="1568450"/>
          <p14:tracePt t="16356" x="3067050" y="1530350"/>
          <p14:tracePt t="16370" x="3067050" y="1511300"/>
          <p14:tracePt t="16387" x="3067050" y="1479550"/>
          <p14:tracePt t="16404" x="3067050" y="1473200"/>
          <p14:tracePt t="16419" x="3067050" y="1454150"/>
          <p14:tracePt t="16436" x="3048000" y="1428750"/>
          <p14:tracePt t="16453" x="3016250" y="1428750"/>
          <p14:tracePt t="16469" x="2984500" y="1416050"/>
          <p14:tracePt t="16486" x="2959100" y="1409700"/>
          <p14:tracePt t="16502" x="2927350" y="1397000"/>
          <p14:tracePt t="16519" x="2901950" y="1397000"/>
          <p14:tracePt t="16536" x="2876550" y="1397000"/>
          <p14:tracePt t="16553" x="2851150" y="1397000"/>
          <p14:tracePt t="16569" x="2825750" y="1390650"/>
          <p14:tracePt t="16586" x="2787650" y="1390650"/>
          <p14:tracePt t="16604" x="2768600" y="1390650"/>
          <p14:tracePt t="16619" x="2686050" y="1390650"/>
          <p14:tracePt t="16636" x="2647950" y="1390650"/>
          <p14:tracePt t="16653" x="2597150" y="1390650"/>
          <p14:tracePt t="16670" x="2527300" y="1397000"/>
          <p14:tracePt t="16687" x="2463800" y="1422400"/>
          <p14:tracePt t="16703" x="2387600" y="1441450"/>
          <p14:tracePt t="16719" x="2330450" y="1441450"/>
          <p14:tracePt t="16737" x="2305050" y="1441450"/>
          <p14:tracePt t="16752" x="2286000" y="1441450"/>
          <p14:tracePt t="16769" x="2260600" y="1460500"/>
          <p14:tracePt t="16785" x="2254250" y="1460500"/>
          <p14:tracePt t="16813" x="2247900" y="1460500"/>
          <p14:tracePt t="16821" x="2241550" y="1466850"/>
          <p14:tracePt t="16845" x="2241550" y="1473200"/>
          <p14:tracePt t="16855" x="2235200" y="1479550"/>
          <p14:tracePt t="16869" x="2235200" y="1492250"/>
          <p14:tracePt t="16886" x="2235200" y="1504950"/>
          <p14:tracePt t="16919" x="2235200" y="1517650"/>
          <p14:tracePt t="17429" x="2235200" y="1524000"/>
          <p14:tracePt t="17437" x="2260600" y="1530350"/>
          <p14:tracePt t="17452" x="2324100" y="1530350"/>
          <p14:tracePt t="17468" x="2374900" y="1555750"/>
          <p14:tracePt t="17486" x="2438400" y="1568450"/>
          <p14:tracePt t="17502" x="2489200" y="1574800"/>
          <p14:tracePt t="17518" x="2527300" y="1593850"/>
          <p14:tracePt t="17535" x="2559050" y="1600200"/>
          <p14:tracePt t="17552" x="2584450" y="1600200"/>
          <p14:tracePt t="17568" x="2616200" y="1600200"/>
          <p14:tracePt t="17585" x="2647950" y="1606550"/>
          <p14:tracePt t="17602" x="2673350" y="1612900"/>
          <p14:tracePt t="17619" x="2698750" y="1612900"/>
          <p14:tracePt t="17636" x="2736850" y="1612900"/>
          <p14:tracePt t="17652" x="2755900" y="1612900"/>
          <p14:tracePt t="17669" x="2762250" y="1612900"/>
          <p14:tracePt t="17685" x="2781300" y="1612900"/>
          <p14:tracePt t="17702" x="2800350" y="1612900"/>
          <p14:tracePt t="17718" x="2806700" y="1612900"/>
          <p14:tracePt t="17735" x="2819400" y="1612900"/>
          <p14:tracePt t="17751" x="2838450" y="1612900"/>
          <p14:tracePt t="17770" x="2857500" y="1612900"/>
          <p14:tracePt t="17774" x="2863850" y="1612900"/>
          <p14:tracePt t="17785" x="2870200" y="1612900"/>
          <p14:tracePt t="17801" x="2882900" y="1612900"/>
          <p14:tracePt t="17819" x="2895600" y="1606550"/>
          <p14:tracePt t="17835" x="2914650" y="1593850"/>
          <p14:tracePt t="17852" x="2933700" y="1581150"/>
          <p14:tracePt t="17868" x="2946400" y="1574800"/>
          <p14:tracePt t="17885" x="2965450" y="1555750"/>
          <p14:tracePt t="17901" x="2978150" y="1543050"/>
          <p14:tracePt t="17918" x="2990850" y="1536700"/>
          <p14:tracePt t="17935" x="3003550" y="1524000"/>
          <p14:tracePt t="17951" x="3022600" y="1504950"/>
          <p14:tracePt t="17968" x="3028950" y="1498600"/>
          <p14:tracePt t="17986" x="3028950" y="1485900"/>
          <p14:tracePt t="18004" x="3035300" y="1473200"/>
          <p14:tracePt t="18020" x="3035300" y="1460500"/>
          <p14:tracePt t="18036" x="3035300" y="1441450"/>
          <p14:tracePt t="18052" x="3035300" y="1422400"/>
          <p14:tracePt t="18068" x="3035300" y="1390650"/>
          <p14:tracePt t="18085" x="3035300" y="1365250"/>
          <p14:tracePt t="18103" x="3035300" y="1352550"/>
          <p14:tracePt t="18118" x="3016250" y="1327150"/>
          <p14:tracePt t="18135" x="2997200" y="1308100"/>
          <p14:tracePt t="18152" x="2984500" y="1301750"/>
          <p14:tracePt t="18169" x="2971800" y="1295400"/>
          <p14:tracePt t="18184" x="2940050" y="1289050"/>
          <p14:tracePt t="18201" x="2914650" y="1289050"/>
          <p14:tracePt t="18219" x="2882900" y="1289050"/>
          <p14:tracePt t="18236" x="2857500" y="1276350"/>
          <p14:tracePt t="18251" x="2781300" y="1263650"/>
          <p14:tracePt t="18268" x="2698750" y="1263650"/>
          <p14:tracePt t="18284" x="2609850" y="1263650"/>
          <p14:tracePt t="18302" x="2495550" y="1263650"/>
          <p14:tracePt t="18318" x="2406650" y="1263650"/>
          <p14:tracePt t="18335" x="2336800" y="1263650"/>
          <p14:tracePt t="18351" x="2292350" y="1263650"/>
          <p14:tracePt t="18368" x="2254250" y="1263650"/>
          <p14:tracePt t="18384" x="2209800" y="1263650"/>
          <p14:tracePt t="18401" x="2184400" y="1276350"/>
          <p14:tracePt t="18419" x="2133600" y="1276350"/>
          <p14:tracePt t="18435" x="2127250" y="1276350"/>
          <p14:tracePt t="18451" x="2101850" y="1289050"/>
          <p14:tracePt t="18467" x="2082800" y="1289050"/>
          <p14:tracePt t="18484" x="2063750" y="1295400"/>
          <p14:tracePt t="18501" x="2057400" y="1295400"/>
          <p14:tracePt t="18518" x="2051050" y="1295400"/>
          <p14:tracePt t="18551" x="2038350" y="1301750"/>
          <p14:tracePt t="18567" x="2025650" y="1308100"/>
          <p14:tracePt t="18585" x="2006600" y="1327150"/>
          <p14:tracePt t="18601" x="2000250" y="1346200"/>
          <p14:tracePt t="18617" x="1981200" y="1371600"/>
          <p14:tracePt t="18636" x="1968500" y="1397000"/>
          <p14:tracePt t="18653" x="1949450" y="1454150"/>
          <p14:tracePt t="18668" x="1949450" y="1479550"/>
          <p14:tracePt t="18684" x="1949450" y="1511300"/>
          <p14:tracePt t="18701" x="1949450" y="1549400"/>
          <p14:tracePt t="18718" x="1949450" y="1581150"/>
          <p14:tracePt t="18734" x="1968500" y="1606550"/>
          <p14:tracePt t="18751" x="1987550" y="1644650"/>
          <p14:tracePt t="18768" x="2006600" y="1663700"/>
          <p14:tracePt t="18784" x="2012950" y="1676400"/>
          <p14:tracePt t="18801" x="2032000" y="1689100"/>
          <p14:tracePt t="18818" x="2063750" y="1695450"/>
          <p14:tracePt t="18835" x="2095500" y="1708150"/>
          <p14:tracePt t="18852" x="2127250" y="1708150"/>
          <p14:tracePt t="18868" x="2216150" y="1714500"/>
          <p14:tracePt t="18884" x="2266950" y="1714500"/>
          <p14:tracePt t="18900" x="2324100" y="1714500"/>
          <p14:tracePt t="18917" x="2374900" y="1714500"/>
          <p14:tracePt t="18933" x="2444750" y="1733550"/>
          <p14:tracePt t="18951" x="2501900" y="1733550"/>
          <p14:tracePt t="18967" x="2546350" y="1733550"/>
          <p14:tracePt t="18985" x="2609850" y="1733550"/>
          <p14:tracePt t="19001" x="2654300" y="1733550"/>
          <p14:tracePt t="19018" x="2698750" y="1733550"/>
          <p14:tracePt t="19035" x="2755900" y="1733550"/>
          <p14:tracePt t="19051" x="2794000" y="1733550"/>
          <p14:tracePt t="19067" x="2857500" y="1733550"/>
          <p14:tracePt t="19084" x="2882900" y="1733550"/>
          <p14:tracePt t="19100" x="2914650" y="1733550"/>
          <p14:tracePt t="19117" x="2933700" y="1733550"/>
          <p14:tracePt t="19134" x="2952750" y="1733550"/>
          <p14:tracePt t="19150" x="2965450" y="1733550"/>
          <p14:tracePt t="19167" x="2990850" y="1733550"/>
          <p14:tracePt t="19184" x="3022600" y="1720850"/>
          <p14:tracePt t="19200" x="3041650" y="1720850"/>
          <p14:tracePt t="19217" x="3067050" y="1714500"/>
          <p14:tracePt t="19236" x="3098800" y="1701800"/>
          <p14:tracePt t="19250" x="3105150" y="1695450"/>
          <p14:tracePt t="19267" x="3117850" y="1682750"/>
          <p14:tracePt t="19284" x="3124200" y="1676400"/>
          <p14:tracePt t="19300" x="3136900" y="1657350"/>
          <p14:tracePt t="19317" x="3136900" y="1638300"/>
          <p14:tracePt t="19334" x="3136900" y="1631950"/>
          <p14:tracePt t="19350" x="3143250" y="1619250"/>
          <p14:tracePt t="20222" x="3130550" y="1619250"/>
          <p14:tracePt t="20254" x="3117850" y="1612900"/>
          <p14:tracePt t="20446" x="3130550" y="1612900"/>
          <p14:tracePt t="20454" x="3136900" y="1612900"/>
          <p14:tracePt t="20466" x="3155950" y="1612900"/>
          <p14:tracePt t="20484" x="3181350" y="1631950"/>
          <p14:tracePt t="20500" x="3225800" y="1651000"/>
          <p14:tracePt t="20518" x="3276600" y="1657350"/>
          <p14:tracePt t="20533" x="3295650" y="1657350"/>
          <p14:tracePt t="20550" x="3314700" y="1657350"/>
          <p14:tracePt t="20566" x="3327400" y="1670050"/>
          <p14:tracePt t="20583" x="3340100" y="1670050"/>
          <p14:tracePt t="20599" x="3365500" y="1676400"/>
          <p14:tracePt t="20616" x="3390900" y="1676400"/>
          <p14:tracePt t="20632" x="3416300" y="1676400"/>
          <p14:tracePt t="20650" x="3435350" y="1676400"/>
          <p14:tracePt t="20668" x="3473450" y="1676400"/>
          <p14:tracePt t="20683" x="3492500" y="1676400"/>
          <p14:tracePt t="20699" x="3530600" y="1676400"/>
          <p14:tracePt t="20716" x="3549650" y="1676400"/>
          <p14:tracePt t="20733" x="3562350" y="1676400"/>
          <p14:tracePt t="20749" x="3581400" y="1676400"/>
          <p14:tracePt t="20766" x="3600450" y="1676400"/>
          <p14:tracePt t="20771" x="3613150" y="1676400"/>
          <p14:tracePt t="20799" x="3651250" y="1676400"/>
          <p14:tracePt t="20816" x="3670300" y="1676400"/>
          <p14:tracePt t="20834" x="3689350" y="1676400"/>
          <p14:tracePt t="20850" x="3721100" y="1676400"/>
          <p14:tracePt t="20866" x="3733800" y="1676400"/>
          <p14:tracePt t="20885" x="3771900" y="1676400"/>
          <p14:tracePt t="20899" x="3778250" y="1676400"/>
          <p14:tracePt t="20915" x="3816350" y="1676400"/>
          <p14:tracePt t="20932" x="3848100" y="1689100"/>
          <p14:tracePt t="20949" x="3867150" y="1689100"/>
          <p14:tracePt t="20966" x="3886200" y="1695450"/>
          <p14:tracePt t="20982" x="3905250" y="1695450"/>
          <p14:tracePt t="20999" x="3924300" y="1695450"/>
          <p14:tracePt t="21016" x="3943350" y="1695450"/>
          <p14:tracePt t="21033" x="3975100" y="1695450"/>
          <p14:tracePt t="21049" x="3987800" y="1695450"/>
          <p14:tracePt t="21065" x="4006850" y="1695450"/>
          <p14:tracePt t="21084" x="4032250" y="1695450"/>
          <p14:tracePt t="21099" x="4051300" y="1695450"/>
          <p14:tracePt t="21116" x="4083050" y="1695450"/>
          <p14:tracePt t="21133" x="4127500" y="1695450"/>
          <p14:tracePt t="21149" x="4165600" y="1689100"/>
          <p14:tracePt t="21167" x="4184650" y="1689100"/>
          <p14:tracePt t="21182" x="4216400" y="1689100"/>
          <p14:tracePt t="21200" x="4235450" y="1689100"/>
          <p14:tracePt t="21215" x="4241800" y="1676400"/>
          <p14:tracePt t="21233" x="4248150" y="1670050"/>
          <p14:tracePt t="21248" x="4260850" y="1657350"/>
          <p14:tracePt t="21265" x="4279900" y="1644650"/>
          <p14:tracePt t="21283" x="4286250" y="1638300"/>
          <p14:tracePt t="21298" x="4292600" y="1631950"/>
          <p14:tracePt t="21315" x="4298950" y="1612900"/>
          <p14:tracePt t="21332" x="4298950" y="1606550"/>
          <p14:tracePt t="21348" x="4298950" y="1593850"/>
          <p14:tracePt t="21365" x="4298950" y="1568450"/>
          <p14:tracePt t="21382" x="4298950" y="1555750"/>
          <p14:tracePt t="21399" x="4298950" y="1543050"/>
          <p14:tracePt t="21415" x="4298950" y="1536700"/>
          <p14:tracePt t="21432" x="4298950" y="1524000"/>
          <p14:tracePt t="21465" x="4298950" y="1511300"/>
          <p14:tracePt t="21494" x="4286250" y="1511300"/>
          <p14:tracePt t="21510" x="4279900" y="1511300"/>
          <p14:tracePt t="21517" x="4273550" y="1504950"/>
          <p14:tracePt t="21532" x="4267200" y="1504950"/>
          <p14:tracePt t="21549" x="4248150" y="1498600"/>
          <p14:tracePt t="21582" x="4235450" y="1485900"/>
          <p14:tracePt t="21598" x="4216400" y="1485900"/>
          <p14:tracePt t="21615" x="4203700" y="1485900"/>
          <p14:tracePt t="21632" x="4171950" y="1485900"/>
          <p14:tracePt t="21651" x="4095750" y="1466850"/>
          <p14:tracePt t="21665" x="4064000" y="1454150"/>
          <p14:tracePt t="21681" x="4025900" y="1454150"/>
          <p14:tracePt t="21699" x="3962400" y="1441450"/>
          <p14:tracePt t="21715" x="3917950" y="1435100"/>
          <p14:tracePt t="21733" x="3879850" y="1435100"/>
          <p14:tracePt t="21748" x="3848100" y="1422400"/>
          <p14:tracePt t="21765" x="3816350" y="1422400"/>
          <p14:tracePt t="21781" x="3790950" y="1416050"/>
          <p14:tracePt t="21799" x="3765550" y="1416050"/>
          <p14:tracePt t="21815" x="3733800" y="1416050"/>
          <p14:tracePt t="21833" x="3708400" y="1397000"/>
          <p14:tracePt t="21848" x="3670300" y="1397000"/>
          <p14:tracePt t="21865" x="3632200" y="1397000"/>
          <p14:tracePt t="21881" x="3587750" y="1397000"/>
          <p14:tracePt t="21899" x="3549650" y="1397000"/>
          <p14:tracePt t="21915" x="3479800" y="1397000"/>
          <p14:tracePt t="21932" x="3441700" y="1397000"/>
          <p14:tracePt t="21948" x="3403600" y="1397000"/>
          <p14:tracePt t="21965" x="3365500" y="1397000"/>
          <p14:tracePt t="21981" x="3333750" y="1397000"/>
          <p14:tracePt t="21998" x="3308350" y="1397000"/>
          <p14:tracePt t="22015" x="3289300" y="1397000"/>
          <p14:tracePt t="22031" x="3276600" y="1397000"/>
          <p14:tracePt t="22049" x="3263900" y="1397000"/>
          <p14:tracePt t="22064" x="3257550" y="1397000"/>
          <p14:tracePt t="22082" x="3244850" y="1397000"/>
          <p14:tracePt t="22309" x="3238500" y="1397000"/>
          <p14:tracePt t="22341" x="3238500" y="1403350"/>
          <p14:tracePt t="22368" x="3238500" y="1409700"/>
          <p14:tracePt t="22389" x="3238500" y="1422400"/>
          <p14:tracePt t="22398" x="3238500" y="1428750"/>
          <p14:tracePt t="22415" x="3238500" y="1441450"/>
          <p14:tracePt t="22429" x="3238500" y="1454150"/>
          <p14:tracePt t="22438" x="3238500" y="1460500"/>
          <p14:tracePt t="22448" x="3238500" y="1473200"/>
          <p14:tracePt t="22465" x="3238500" y="1492250"/>
          <p14:tracePt t="22484" x="3238500" y="1511300"/>
          <p14:tracePt t="22499" x="3238500" y="1524000"/>
          <p14:tracePt t="22516" x="3238500" y="1543050"/>
          <p14:tracePt t="22549" x="3238500" y="1562100"/>
          <p14:tracePt t="22597" x="3238500" y="1574800"/>
          <p14:tracePt t="22677" x="3244850" y="1581150"/>
          <p14:tracePt t="22686" x="3251200" y="1587500"/>
          <p14:tracePt t="22717" x="3263900" y="1587500"/>
          <p14:tracePt t="22735" x="3282950" y="1593850"/>
          <p14:tracePt t="22743" x="3308350" y="1600200"/>
          <p14:tracePt t="22752" x="3327400" y="1606550"/>
          <p14:tracePt t="22764" x="3365500" y="1606550"/>
          <p14:tracePt t="22781" x="3409950" y="1619250"/>
          <p14:tracePt t="22797" x="3448050" y="1619250"/>
          <p14:tracePt t="22814" x="3473450" y="1625600"/>
          <p14:tracePt t="22831" x="3486150" y="1625600"/>
          <p14:tracePt t="22847" x="3505200" y="1625600"/>
          <p14:tracePt t="22865" x="3517900" y="1625600"/>
          <p14:tracePt t="22881" x="3530600" y="1625600"/>
          <p14:tracePt t="22897" x="3549650" y="1625600"/>
          <p14:tracePt t="22917" x="3587750" y="1638300"/>
          <p14:tracePt t="22931" x="3594100" y="1638300"/>
          <p14:tracePt t="22947" x="3644900" y="1638300"/>
          <p14:tracePt t="22964" x="3657600" y="1638300"/>
          <p14:tracePt t="22981" x="3689350" y="1644650"/>
          <p14:tracePt t="22997" x="3702050" y="1644650"/>
          <p14:tracePt t="23015" x="3714750" y="1644650"/>
          <p14:tracePt t="23031" x="3727450" y="1651000"/>
          <p14:tracePt t="23047" x="3740150" y="1657350"/>
          <p14:tracePt t="23064" x="3765550" y="1657350"/>
          <p14:tracePt t="23081" x="3771900" y="1657350"/>
          <p14:tracePt t="23097" x="3803650" y="1657350"/>
          <p14:tracePt t="23114" x="3829050" y="1663700"/>
          <p14:tracePt t="23131" x="3841750" y="1663700"/>
          <p14:tracePt t="23147" x="3873500" y="1676400"/>
          <p14:tracePt t="23163" x="3898900" y="1676400"/>
          <p14:tracePt t="23180" x="3905250" y="1676400"/>
          <p14:tracePt t="23197" x="3917950" y="1676400"/>
          <p14:tracePt t="23231" x="3937000" y="1676400"/>
          <p14:tracePt t="23248" x="3956050" y="1676400"/>
          <p14:tracePt t="23264" x="3968750" y="1676400"/>
          <p14:tracePt t="23285" x="3975100" y="1676400"/>
          <p14:tracePt t="23301" x="3987800" y="1676400"/>
          <p14:tracePt t="23318" x="4000500" y="1676400"/>
          <p14:tracePt t="23331" x="4006850" y="1676400"/>
          <p14:tracePt t="23347" x="4038600" y="1676400"/>
          <p14:tracePt t="23364" x="4044950" y="1670050"/>
          <p14:tracePt t="23380" x="4057650" y="1663700"/>
          <p14:tracePt t="23397" x="4070350" y="1663700"/>
          <p14:tracePt t="23414" x="4076700" y="1657350"/>
          <p14:tracePt t="23447" x="4089400" y="1657350"/>
          <p14:tracePt t="23463" x="4102100" y="1644650"/>
          <p14:tracePt t="23486" x="4108450" y="1638300"/>
          <p14:tracePt t="23510" x="4114800" y="1631950"/>
          <p14:tracePt t="23526" x="4121150" y="1625600"/>
          <p14:tracePt t="23543" x="4127500" y="1619250"/>
          <p14:tracePt t="23557" x="4133850" y="1612900"/>
          <p14:tracePt t="23575" x="4133850" y="1600200"/>
          <p14:tracePt t="23581" x="4140200" y="1587500"/>
          <p14:tracePt t="23597" x="4146550" y="1581150"/>
          <p14:tracePt t="23613" x="4146550" y="1568450"/>
          <p14:tracePt t="23630" x="4146550" y="1549400"/>
          <p14:tracePt t="23646" x="4146550" y="1543050"/>
          <p14:tracePt t="23663" x="4146550" y="1530350"/>
          <p14:tracePt t="23680" x="4146550" y="1524000"/>
          <p14:tracePt t="23697" x="4146550" y="1517650"/>
          <p14:tracePt t="23714" x="4146550" y="1511300"/>
          <p14:tracePt t="23731" x="4146550" y="1492250"/>
          <p14:tracePt t="23747" x="4146550" y="1479550"/>
          <p14:tracePt t="23764" x="4146550" y="1473200"/>
          <p14:tracePt t="23813" x="4140200" y="1466850"/>
          <p14:tracePt t="23855" x="4133850" y="1466850"/>
          <p14:tracePt t="23869" x="4127500" y="1466850"/>
          <p14:tracePt t="23903" x="4127500" y="1460500"/>
          <p14:tracePt t="23909" x="4121150" y="1460500"/>
          <p14:tracePt t="23919" x="4108450" y="1454150"/>
          <p14:tracePt t="23935" x="4102100" y="1454150"/>
          <p14:tracePt t="23947" x="4083050" y="1441450"/>
          <p14:tracePt t="23963" x="4051300" y="1435100"/>
          <p14:tracePt t="23981" x="4013200" y="1416050"/>
          <p14:tracePt t="23997" x="3987800" y="1416050"/>
          <p14:tracePt t="24013" x="3968750" y="1397000"/>
          <p14:tracePt t="24030" x="3937000" y="1377950"/>
          <p14:tracePt t="24048" x="3924300" y="1377950"/>
          <p14:tracePt t="24063" x="3911600" y="1371600"/>
          <p14:tracePt t="24081" x="3905250" y="1371600"/>
          <p14:tracePt t="24096" x="3886200" y="1365250"/>
          <p14:tracePt t="24113" x="3873500" y="1358900"/>
          <p14:tracePt t="24130" x="3854450" y="1352550"/>
          <p14:tracePt t="24146" x="3848100" y="1352550"/>
          <p14:tracePt t="24163" x="3810000" y="1346200"/>
          <p14:tracePt t="24197" x="3790950" y="1339850"/>
          <p14:tracePt t="24213" x="3771900" y="1339850"/>
          <p14:tracePt t="24231" x="3765550" y="1339850"/>
          <p14:tracePt t="24246" x="3752850" y="1339850"/>
          <p14:tracePt t="24263" x="3733800" y="1339850"/>
          <p14:tracePt t="24267" x="3721100" y="1339850"/>
          <p14:tracePt t="24279" x="3702050" y="1339850"/>
          <p14:tracePt t="24296" x="3683000" y="1339850"/>
          <p14:tracePt t="24313" x="3663950" y="1339850"/>
          <p14:tracePt t="24330" x="3625850" y="1339850"/>
          <p14:tracePt t="24347" x="3600450" y="1339850"/>
          <p14:tracePt t="24362" x="3543300" y="1339850"/>
          <p14:tracePt t="24379" x="3524250" y="1346200"/>
          <p14:tracePt t="24396" x="3505200" y="1346200"/>
          <p14:tracePt t="24412" x="3479800" y="1352550"/>
          <p14:tracePt t="24429" x="3473450" y="1352550"/>
          <p14:tracePt t="24446" x="3460750" y="1352550"/>
          <p14:tracePt t="24462" x="3441700" y="1352550"/>
          <p14:tracePt t="24480" x="3422650" y="1352550"/>
          <p14:tracePt t="24496" x="3416300" y="1358900"/>
          <p14:tracePt t="24513" x="3403600" y="1358900"/>
          <p14:tracePt t="24532" x="3384550" y="1365250"/>
          <p14:tracePt t="24547" x="3378200" y="1371600"/>
          <p14:tracePt t="24564" x="3371850" y="1371600"/>
          <p14:tracePt t="24580" x="3352800" y="1371600"/>
          <p14:tracePt t="24596" x="3346450" y="1377950"/>
          <p14:tracePt t="24644" x="3340100" y="1377950"/>
          <p14:tracePt t="24652" x="3333750" y="1377950"/>
          <p14:tracePt t="24662" x="3327400" y="1384300"/>
          <p14:tracePt t="24679" x="3314700" y="1390650"/>
          <p14:tracePt t="24697" x="3308350" y="1390650"/>
          <p14:tracePt t="24712" x="3295650" y="1397000"/>
          <p14:tracePt t="24730" x="3295650" y="1403350"/>
          <p14:tracePt t="24746" x="3289300" y="1409700"/>
          <p14:tracePt t="24764" x="3282950" y="1416050"/>
          <p14:tracePt t="24780" x="3276600" y="1422400"/>
          <p14:tracePt t="24796" x="3270250" y="1428750"/>
          <p14:tracePt t="24812" x="3263900" y="1435100"/>
          <p14:tracePt t="24829" x="3257550" y="1441450"/>
          <p14:tracePt t="24845" x="3257550" y="1447800"/>
          <p14:tracePt t="24862" x="3244850" y="1460500"/>
          <p14:tracePt t="24879" x="3244850" y="1466850"/>
          <p14:tracePt t="24896" x="3244850" y="1473200"/>
          <p14:tracePt t="24912" x="3244850" y="1485900"/>
          <p14:tracePt t="24929" x="3244850" y="1492250"/>
          <p14:tracePt t="24956" x="3244850" y="1498600"/>
          <p14:tracePt t="24984" x="3244850" y="1504950"/>
          <p14:tracePt t="24998" x="3244850" y="1524000"/>
          <p14:tracePt t="25021" x="3257550" y="1543050"/>
          <p14:tracePt t="25038" x="3257550" y="1549400"/>
          <p14:tracePt t="25054" x="3270250" y="1549400"/>
          <p14:tracePt t="25069" x="3282950" y="1562100"/>
          <p14:tracePt t="25109" x="3289300" y="1562100"/>
          <p14:tracePt t="25141" x="3295650" y="1562100"/>
          <p14:tracePt t="25150" x="3308350" y="1562100"/>
          <p14:tracePt t="25169" x="3314700" y="1562100"/>
          <p14:tracePt t="25183" x="3333750" y="1562100"/>
          <p14:tracePt t="25196" x="3365500" y="1574800"/>
          <p14:tracePt t="25213" x="3390900" y="1574800"/>
          <p14:tracePt t="25230" x="3403600" y="1574800"/>
          <p14:tracePt t="25246" x="3422650" y="1581150"/>
          <p14:tracePt t="25262" x="3454400" y="1581150"/>
          <p14:tracePt t="25268" x="3460750" y="1581150"/>
          <p14:tracePt t="25279" x="3473450" y="1581150"/>
          <p14:tracePt t="25295" x="3498850" y="1593850"/>
          <p14:tracePt t="25312" x="3530600" y="1593850"/>
          <p14:tracePt t="25329" x="3562350" y="1606550"/>
          <p14:tracePt t="25346" x="3587750" y="1606550"/>
          <p14:tracePt t="25363" x="3606800" y="1606550"/>
          <p14:tracePt t="25379" x="3619500" y="1606550"/>
          <p14:tracePt t="25395" x="3651250" y="1619250"/>
          <p14:tracePt t="25412" x="3683000" y="1625600"/>
          <p14:tracePt t="25429" x="3721100" y="1625600"/>
          <p14:tracePt t="25446" x="3733800" y="1625600"/>
          <p14:tracePt t="25462" x="3752850" y="1625600"/>
          <p14:tracePt t="25480" x="3759200" y="1625600"/>
          <p14:tracePt t="25495" x="3771900" y="1625600"/>
          <p14:tracePt t="25530" x="3803650" y="1638300"/>
          <p14:tracePt t="25548" x="3822700" y="1638300"/>
          <p14:tracePt t="25562" x="3829050" y="1638300"/>
          <p14:tracePt t="25580" x="3841750" y="1638300"/>
          <p14:tracePt t="25595" x="3873500" y="1638300"/>
          <p14:tracePt t="25612" x="3892550" y="1638300"/>
          <p14:tracePt t="25629" x="3905250" y="1638300"/>
          <p14:tracePt t="25645" x="3911600" y="1638300"/>
          <p14:tracePt t="25662" x="3917950" y="1638300"/>
          <p14:tracePt t="25678" x="3924300" y="1638300"/>
          <p14:tracePt t="25696" x="3930650" y="1638300"/>
          <p14:tracePt t="25712" x="3943350" y="1638300"/>
          <p14:tracePt t="25745" x="3962400" y="1638300"/>
          <p14:tracePt t="25779" x="3975100" y="1638300"/>
          <p14:tracePt t="25795" x="3981450" y="1638300"/>
          <p14:tracePt t="25812" x="3994150" y="1638300"/>
          <p14:tracePt t="25877" x="4006850" y="1638300"/>
          <p14:tracePt t="25886" x="4013200" y="1638300"/>
          <p14:tracePt t="25895" x="4025900" y="1638300"/>
          <p14:tracePt t="25911" x="4032250" y="1638300"/>
          <p14:tracePt t="25928" x="4038600" y="1631950"/>
          <p14:tracePt t="25945" x="4044950" y="1625600"/>
          <p14:tracePt t="25961" x="4057650" y="1625600"/>
          <p14:tracePt t="25981" x="4070350" y="1612900"/>
          <p14:tracePt t="26011" x="4083050" y="1606550"/>
          <p14:tracePt t="26028" x="4089400" y="1600200"/>
          <p14:tracePt t="26045" x="4095750" y="1593850"/>
          <p14:tracePt t="26061" x="4108450" y="1581150"/>
          <p14:tracePt t="26078" x="4114800" y="1574800"/>
          <p14:tracePt t="26094" x="4133850" y="1555750"/>
          <p14:tracePt t="26111" x="4140200" y="1549400"/>
          <p14:tracePt t="26128" x="4140200" y="1536700"/>
          <p14:tracePt t="26144" x="4140200" y="1524000"/>
          <p14:tracePt t="26161" x="4146550" y="1511300"/>
          <p14:tracePt t="26178" x="4152900" y="1498600"/>
          <p14:tracePt t="26199" x="4152900" y="1485900"/>
          <p14:tracePt t="26213" x="4152900" y="1479550"/>
          <p14:tracePt t="26228" x="4152900" y="1466850"/>
          <p14:tracePt t="26244" x="4152900" y="1447800"/>
          <p14:tracePt t="26262" x="4152900" y="1435100"/>
          <p14:tracePt t="26285" x="4146550" y="1428750"/>
          <p14:tracePt t="26335" x="4146550" y="1422400"/>
          <p14:tracePt t="26359" x="4133850" y="1409700"/>
          <p14:tracePt t="26407" x="4127500" y="1409700"/>
          <p14:tracePt t="26424" x="4121150" y="1409700"/>
          <p14:tracePt t="26437" x="4102100" y="1403350"/>
          <p14:tracePt t="26446" x="4089400" y="1403350"/>
          <p14:tracePt t="26461" x="4070350" y="1390650"/>
          <p14:tracePt t="26479" x="4038600" y="1390650"/>
          <p14:tracePt t="26494" x="4006850" y="1384300"/>
          <p14:tracePt t="26512" x="3975100" y="1384300"/>
          <p14:tracePt t="26529" x="3956050" y="1384300"/>
          <p14:tracePt t="26545" x="3930650" y="1371600"/>
          <p14:tracePt t="26561" x="3911600" y="1371600"/>
          <p14:tracePt t="26580" x="3886200" y="1371600"/>
          <p14:tracePt t="26595" x="3879850" y="1371600"/>
          <p14:tracePt t="26612" x="3860800" y="1365250"/>
          <p14:tracePt t="26628" x="3841750" y="1365250"/>
          <p14:tracePt t="26646" x="3829050" y="1365250"/>
          <p14:tracePt t="26686" x="3822700" y="1365250"/>
          <p14:tracePt t="26709" x="3810000" y="1365250"/>
          <p14:tracePt t="26726" x="3803650" y="1365250"/>
          <p14:tracePt t="26742" x="3790950" y="1352550"/>
          <p14:tracePt t="26767" x="3778250" y="1352550"/>
          <p14:tracePt t="26782" x="3771900" y="1352550"/>
          <p14:tracePt t="26805" x="3759200" y="1352550"/>
          <p14:tracePt t="26822" x="3752850" y="1352550"/>
          <p14:tracePt t="26830" x="3740150" y="1352550"/>
          <p14:tracePt t="26845" x="3721100" y="1352550"/>
          <p14:tracePt t="26864" x="3708400" y="1352550"/>
          <p14:tracePt t="26877" x="3683000" y="1346200"/>
          <p14:tracePt t="26894" x="3651250" y="1346200"/>
          <p14:tracePt t="26911" x="3632200" y="1346200"/>
          <p14:tracePt t="26928" x="3606800" y="1346200"/>
          <p14:tracePt t="26944" x="3581400" y="1333500"/>
          <p14:tracePt t="26961" x="3575050" y="1333500"/>
          <p14:tracePt t="26977" x="3543300" y="1327150"/>
          <p14:tracePt t="26995" x="3524250" y="1327150"/>
          <p14:tracePt t="27012" x="3498850" y="1327150"/>
          <p14:tracePt t="27028" x="3467100" y="1314450"/>
          <p14:tracePt t="27045" x="3454400" y="1314450"/>
          <p14:tracePt t="27061" x="3435350" y="1314450"/>
          <p14:tracePt t="27077" x="3429000" y="1314450"/>
          <p14:tracePt t="27094" x="3416300" y="1314450"/>
          <p14:tracePt t="27135" x="3403600" y="1314450"/>
          <p14:tracePt t="27296" x="3397250" y="1314450"/>
          <p14:tracePt t="27310" x="3384550" y="1314450"/>
          <p14:tracePt t="27341" x="3378200" y="1314450"/>
          <p14:tracePt t="27360" x="3365500" y="1314450"/>
          <p14:tracePt t="27381" x="3359150" y="1314450"/>
          <p14:tracePt t="27416" x="3352800" y="1314450"/>
          <p14:tracePt t="27424" x="3346450" y="1314450"/>
          <p14:tracePt t="27437" x="3333750" y="1314450"/>
          <p14:tracePt t="27447" x="3327400" y="1314450"/>
          <p14:tracePt t="27462" x="3321050" y="1320800"/>
          <p14:tracePt t="27487" x="3314700" y="1327150"/>
          <p14:tracePt t="27510" x="3308350" y="1333500"/>
          <p14:tracePt t="27518" x="3302000" y="1339850"/>
          <p14:tracePt t="27529" x="3295650" y="1346200"/>
          <p14:tracePt t="27545" x="3289300" y="1352550"/>
          <p14:tracePt t="27560" x="3270250" y="1397000"/>
          <p14:tracePt t="27577" x="3270250" y="1428750"/>
          <p14:tracePt t="27593" x="3257550" y="1454150"/>
          <p14:tracePt t="27611" x="3257550" y="1492250"/>
          <p14:tracePt t="27627" x="3257550" y="1504950"/>
          <p14:tracePt t="27644" x="3257550" y="1524000"/>
          <p14:tracePt t="27660" x="3257550" y="1543050"/>
          <p14:tracePt t="27677" x="3257550" y="1562100"/>
          <p14:tracePt t="27693" x="3276600" y="1574800"/>
          <p14:tracePt t="27710" x="3327400" y="1600200"/>
          <p14:tracePt t="27728" x="3429000" y="1644650"/>
          <p14:tracePt t="27743" x="3562350" y="1682750"/>
          <p14:tracePt t="27761" x="3695700" y="1714500"/>
          <p14:tracePt t="27765" x="3746500" y="1714500"/>
          <p14:tracePt t="27779" x="3784600" y="1714500"/>
          <p14:tracePt t="27796" x="3803650" y="1714500"/>
          <p14:tracePt t="27810" x="3810000" y="1714500"/>
          <p14:tracePt t="27843" x="3822700" y="1714500"/>
          <p14:tracePt t="27865" x="3835400" y="1714500"/>
          <p14:tracePt t="27877" x="3854450" y="1714500"/>
          <p14:tracePt t="27893" x="3873500" y="1714500"/>
          <p14:tracePt t="27910" x="3886200" y="1714500"/>
          <p14:tracePt t="27943" x="3892550" y="1714500"/>
          <p14:tracePt t="27960" x="3898900" y="1714500"/>
          <p14:tracePt t="28037" x="3898900" y="1708150"/>
          <p14:tracePt t="28047" x="3905250" y="1708150"/>
          <p14:tracePt t="28069" x="3911600" y="1708150"/>
          <p14:tracePt t="28078" x="3911600" y="1701800"/>
          <p14:tracePt t="28094" x="3917950" y="1701800"/>
          <p14:tracePt t="28117" x="3924300" y="1695450"/>
          <p14:tracePt t="28157" x="3930650" y="1689100"/>
          <p14:tracePt t="28198" x="3937000" y="1682750"/>
          <p14:tracePt t="28237" x="3943350" y="1682750"/>
          <p14:tracePt t="28303" x="3949700" y="1676400"/>
          <p14:tracePt t="28327" x="3949700" y="1670050"/>
          <p14:tracePt t="28359" x="3956050" y="1670050"/>
          <p14:tracePt t="28390" x="3968750" y="1670050"/>
          <p14:tracePt t="28401" x="3975100" y="1663700"/>
          <p14:tracePt t="28424" x="3981450" y="1657350"/>
          <p14:tracePt t="28446" x="3987800" y="1657350"/>
          <p14:tracePt t="28462" x="3994150" y="1651000"/>
          <p14:tracePt t="28511" x="4000500" y="1651000"/>
          <p14:tracePt t="28543" x="4013200" y="1644650"/>
          <p14:tracePt t="28557" x="4019550" y="1638300"/>
          <p14:tracePt t="28565" x="4025900" y="1638300"/>
          <p14:tracePt t="28582" x="4038600" y="1638300"/>
          <p14:tracePt t="28593" x="4044950" y="1631950"/>
          <p14:tracePt t="28610" x="4057650" y="1631950"/>
          <p14:tracePt t="28627" x="4070350" y="1631950"/>
          <p14:tracePt t="28643" x="4076700" y="1625600"/>
          <p14:tracePt t="28671" x="4083050" y="1625600"/>
          <p14:tracePt t="28685" x="4089400" y="1625600"/>
          <p14:tracePt t="28702" x="4095750" y="1625600"/>
          <p14:tracePt t="28718" x="4102100" y="1625600"/>
          <p14:tracePt t="28736" x="4108450" y="1625600"/>
          <p14:tracePt t="28744" x="4121150" y="1625600"/>
          <p14:tracePt t="28759" x="4127500" y="1625600"/>
          <p14:tracePt t="28790" x="4140200" y="1625600"/>
          <p14:tracePt t="28805" x="4146550" y="1625600"/>
          <p14:tracePt t="28831" x="4152900" y="1625600"/>
          <p14:tracePt t="28847" x="4159250" y="1625600"/>
          <p14:tracePt t="28864" x="4171950" y="1625600"/>
          <p14:tracePt t="28886" x="4178300" y="1625600"/>
          <p14:tracePt t="28893" x="4191000" y="1625600"/>
          <p14:tracePt t="28902" x="4197350" y="1625600"/>
          <p14:tracePt t="28920" x="4210050" y="1631950"/>
          <p14:tracePt t="28927" x="4229100" y="1631950"/>
          <p14:tracePt t="28942" x="4248150" y="1638300"/>
          <p14:tracePt t="28959" x="4267200" y="1651000"/>
          <p14:tracePt t="28992" x="4279900" y="1651000"/>
          <p14:tracePt t="29009" x="4298950" y="1657350"/>
          <p14:tracePt t="29027" x="4318000" y="1670050"/>
          <p14:tracePt t="29044" x="4337050" y="1676400"/>
          <p14:tracePt t="29059" x="4375150" y="1689100"/>
          <p14:tracePt t="29076" x="4419600" y="1695450"/>
          <p14:tracePt t="29092" x="4445000" y="1708150"/>
          <p14:tracePt t="29109" x="4470400" y="1714500"/>
          <p14:tracePt t="29125" x="4508500" y="1733550"/>
          <p14:tracePt t="29142" x="4552950" y="1733550"/>
          <p14:tracePt t="29159" x="4584700" y="1739900"/>
          <p14:tracePt t="29175" x="4610100" y="1752600"/>
          <p14:tracePt t="29192" x="4629150" y="1752600"/>
          <p14:tracePt t="29209" x="4635500" y="1752600"/>
          <p14:tracePt t="29225" x="4641850" y="1752600"/>
          <p14:tracePt t="29243" x="4660900" y="1752600"/>
          <p14:tracePt t="29260" x="4686300" y="1752600"/>
          <p14:tracePt t="29265" x="4699000" y="1752600"/>
          <p14:tracePt t="29277" x="4718050" y="1752600"/>
          <p14:tracePt t="29293" x="4756150" y="1752600"/>
          <p14:tracePt t="29309" x="4768850" y="1752600"/>
          <p14:tracePt t="29327" x="4781550" y="1752600"/>
          <p14:tracePt t="29342" x="4787900" y="1752600"/>
          <p14:tracePt t="29359" x="4813300" y="1752600"/>
          <p14:tracePt t="29393" x="4832350" y="1746250"/>
          <p14:tracePt t="29409" x="4838700" y="1739900"/>
          <p14:tracePt t="29427" x="4845050" y="1727200"/>
          <p14:tracePt t="29442" x="4857750" y="1720850"/>
          <p14:tracePt t="29460" x="4864100" y="1714500"/>
          <p14:tracePt t="29475" x="4876800" y="1714500"/>
          <p14:tracePt t="29492" x="4883150" y="1714500"/>
          <p14:tracePt t="29508" x="4889500" y="1708150"/>
          <p14:tracePt t="29526" x="4889500" y="1701800"/>
          <p14:tracePt t="29543" x="4902200" y="1682750"/>
          <p14:tracePt t="29559" x="4902200" y="1676400"/>
          <p14:tracePt t="29575" x="4908550" y="1670050"/>
          <p14:tracePt t="29592" x="4914900" y="1670050"/>
          <p14:tracePt t="29612" x="4927600" y="1651000"/>
          <p14:tracePt t="29643" x="4927600" y="1644650"/>
          <p14:tracePt t="29660" x="4933950" y="1625600"/>
          <p14:tracePt t="29676" x="4953000" y="1600200"/>
          <p14:tracePt t="29708" x="4965700" y="1581150"/>
          <p14:tracePt t="29725" x="4972050" y="1574800"/>
          <p14:tracePt t="29742" x="4978400" y="1562100"/>
          <p14:tracePt t="29758" x="4984750" y="1549400"/>
          <p14:tracePt t="29775" x="4991100" y="1543050"/>
          <p14:tracePt t="29793" x="4991100" y="1536700"/>
          <p14:tracePt t="29809" x="4991100" y="1517650"/>
          <p14:tracePt t="29827" x="4991100" y="1492250"/>
          <p14:tracePt t="29842" x="4991100" y="1485900"/>
          <p14:tracePt t="29860" x="4991100" y="1454150"/>
          <p14:tracePt t="29876" x="4991100" y="1441450"/>
          <p14:tracePt t="29892" x="4991100" y="1435100"/>
          <p14:tracePt t="29908" x="4991100" y="1416050"/>
          <p14:tracePt t="29925" x="4991100" y="1403350"/>
          <p14:tracePt t="29941" x="4991100" y="1397000"/>
          <p14:tracePt t="29958" x="4991100" y="1390650"/>
          <p14:tracePt t="29991" x="4991100" y="1384300"/>
          <p14:tracePt t="30008" x="4984750" y="1377950"/>
          <p14:tracePt t="30038" x="4984750" y="1371600"/>
          <p14:tracePt t="30079" x="4978400" y="1365250"/>
          <p14:tracePt t="30158" x="4972050" y="1365250"/>
          <p14:tracePt t="30213" x="4965700" y="1365250"/>
          <p14:tracePt t="30237" x="4959350" y="1365250"/>
          <p14:tracePt t="30255" x="4946650" y="1365250"/>
          <p14:tracePt t="30264" x="4940300" y="1365250"/>
          <p14:tracePt t="30278" x="4921250" y="1358900"/>
          <p14:tracePt t="30301" x="4908550" y="1358900"/>
          <p14:tracePt t="30309" x="4902200" y="1358900"/>
          <p14:tracePt t="30327" x="4895850" y="1358900"/>
          <p14:tracePt t="30341" x="4864100" y="1358900"/>
          <p14:tracePt t="30358" x="4826000" y="1346200"/>
          <p14:tracePt t="30375" x="4768850" y="1339850"/>
          <p14:tracePt t="30391" x="4705350" y="1339850"/>
          <p14:tracePt t="30408" x="4622800" y="1320800"/>
          <p14:tracePt t="30424" x="4552950" y="1314450"/>
          <p14:tracePt t="30441" x="4502150" y="1301750"/>
          <p14:tracePt t="30459" x="4451350" y="1301750"/>
          <p14:tracePt t="30475" x="4406900" y="1301750"/>
          <p14:tracePt t="30491" x="4343400" y="1301750"/>
          <p14:tracePt t="30509" x="4311650" y="1301750"/>
          <p14:tracePt t="30525" x="4286250" y="1301750"/>
          <p14:tracePt t="30541" x="4254500" y="1301750"/>
          <p14:tracePt t="30558" x="4248150" y="1301750"/>
          <p14:tracePt t="30574" x="4235450" y="1301750"/>
          <p14:tracePt t="30629" x="4222750" y="1301750"/>
          <p14:tracePt t="30639" x="4216400" y="1301750"/>
          <p14:tracePt t="30703" x="4216400" y="1308100"/>
          <p14:tracePt t="30712" x="4216400" y="1320800"/>
          <p14:tracePt t="30726" x="4216400" y="1327150"/>
          <p14:tracePt t="30741" x="4216400" y="1339850"/>
          <p14:tracePt t="30758" x="4216400" y="1358900"/>
          <p14:tracePt t="30775" x="4229100" y="1384300"/>
          <p14:tracePt t="30791" x="4241800" y="1403350"/>
          <p14:tracePt t="30809" x="4248150" y="1416050"/>
          <p14:tracePt t="30825" x="4254500" y="1422400"/>
          <p14:tracePt t="30841" x="4267200" y="1428750"/>
          <p14:tracePt t="30875" x="4286250" y="1447800"/>
          <p14:tracePt t="30907" x="4286250" y="1460500"/>
          <p14:tracePt t="30924" x="4298950" y="1479550"/>
          <p14:tracePt t="30942" x="4305300" y="1485900"/>
          <p14:tracePt t="30959" x="4318000" y="1511300"/>
          <p14:tracePt t="30974" x="4324350" y="1536700"/>
          <p14:tracePt t="30991" x="4337050" y="1555750"/>
          <p14:tracePt t="31008" x="4337050" y="1568450"/>
          <p14:tracePt t="31024" x="4337050" y="1574800"/>
          <p14:tracePt t="31041" x="4337050" y="1606550"/>
          <p14:tracePt t="31060" x="4356100" y="1625600"/>
          <p14:tracePt t="31095" x="4368800" y="1638300"/>
          <p14:tracePt t="31110" x="4387850" y="1651000"/>
          <p14:tracePt t="31127" x="4400550" y="1651000"/>
          <p14:tracePt t="31141" x="4419600" y="1657350"/>
          <p14:tracePt t="31158" x="4425950" y="1657350"/>
          <p14:tracePt t="31174" x="4438650" y="1657350"/>
          <p14:tracePt t="31190" x="4470400" y="1657350"/>
          <p14:tracePt t="31207" x="4495800" y="1670050"/>
          <p14:tracePt t="31224" x="4527550" y="1670050"/>
          <p14:tracePt t="31240" x="4578350" y="1676400"/>
          <p14:tracePt t="31257" x="4648200" y="1689100"/>
          <p14:tracePt t="31276" x="4756150" y="1701800"/>
          <p14:tracePt t="31291" x="4781550" y="1701800"/>
          <p14:tracePt t="31308" x="4826000" y="1714500"/>
          <p14:tracePt t="31324" x="4838700" y="1714500"/>
          <p14:tracePt t="31357" x="4851400" y="1714500"/>
          <p14:tracePt t="31374" x="4857750" y="1714500"/>
          <p14:tracePt t="31391" x="4876800" y="1714500"/>
          <p14:tracePt t="31408" x="4895850" y="1714500"/>
          <p14:tracePt t="31424" x="4908550" y="1701800"/>
          <p14:tracePt t="31441" x="4921250" y="1695450"/>
          <p14:tracePt t="31458" x="4927600" y="1689100"/>
          <p14:tracePt t="31476" x="4933950" y="1682750"/>
          <p14:tracePt t="31491" x="4933950" y="1676400"/>
          <p14:tracePt t="31507" x="4946650" y="1663700"/>
          <p14:tracePt t="31525" x="4953000" y="1651000"/>
          <p14:tracePt t="31540" x="4953000" y="1619250"/>
          <p14:tracePt t="31557" x="4953000" y="1593850"/>
          <p14:tracePt t="31574" x="4953000" y="1581150"/>
          <p14:tracePt t="31590" x="4953000" y="1568450"/>
          <p14:tracePt t="31623" x="4953000" y="1562100"/>
          <p14:tracePt t="31652" x="4953000" y="1549400"/>
          <p14:tracePt t="31685" x="4953000" y="1543050"/>
          <p14:tracePt t="31743" x="4953000" y="1530350"/>
          <p14:tracePt t="31806" x="4953000" y="1517650"/>
          <p14:tracePt t="31823" x="4953000" y="1504950"/>
          <p14:tracePt t="31838" x="4953000" y="1498600"/>
          <p14:tracePt t="31861" x="4953000" y="1492250"/>
          <p14:tracePt t="31871" x="4953000" y="1479550"/>
          <p14:tracePt t="31885" x="4953000" y="1473200"/>
          <p14:tracePt t="31895" x="4953000" y="1466850"/>
          <p14:tracePt t="31912" x="4953000" y="1460500"/>
          <p14:tracePt t="31923" x="4946650" y="1447800"/>
          <p14:tracePt t="31940" x="4946650" y="1441450"/>
          <p14:tracePt t="31956" x="4946650" y="1422400"/>
          <p14:tracePt t="31973" x="4933950" y="1416050"/>
          <p14:tracePt t="31990" x="4927600" y="1390650"/>
          <p14:tracePt t="32023" x="4921250" y="1371600"/>
          <p14:tracePt t="32040" x="4914900" y="1365250"/>
          <p14:tracePt t="32057" x="4914900" y="1352550"/>
          <p14:tracePt t="32073" x="4914900" y="1339850"/>
          <p14:tracePt t="32091" x="4908550" y="1327150"/>
          <p14:tracePt t="32106" x="4908550" y="1320800"/>
          <p14:tracePt t="32123" x="4895850" y="1308100"/>
          <p14:tracePt t="32309" x="4883150" y="1308100"/>
          <p14:tracePt t="32365" x="4870450" y="1308100"/>
          <p14:tracePt t="32375" x="4857750" y="1295400"/>
          <p14:tracePt t="32385" x="4851400" y="1295400"/>
          <p14:tracePt t="32395" x="4832350" y="1295400"/>
          <p14:tracePt t="32406" x="4819650" y="1295400"/>
          <p14:tracePt t="32423" x="4794250" y="1295400"/>
          <p14:tracePt t="32440" x="4768850" y="1295400"/>
          <p14:tracePt t="32456" x="4756150" y="1295400"/>
          <p14:tracePt t="32473" x="4718050" y="1295400"/>
          <p14:tracePt t="32490" x="4705350" y="1295400"/>
          <p14:tracePt t="32506" x="4686300" y="1295400"/>
          <p14:tracePt t="32523" x="4679950" y="1295400"/>
          <p14:tracePt t="32539" x="4667250" y="1295400"/>
          <p14:tracePt t="32559" x="4654550" y="1295400"/>
          <p14:tracePt t="32574" x="4648200" y="1295400"/>
          <p14:tracePt t="32589" x="4635500" y="1295400"/>
          <p14:tracePt t="32606" x="4629150" y="1295400"/>
          <p14:tracePt t="32624" x="4616450" y="1295400"/>
          <p14:tracePt t="32640" x="4597400" y="1295400"/>
          <p14:tracePt t="32657" x="4578350" y="1295400"/>
          <p14:tracePt t="32676" x="4565650" y="1295400"/>
          <p14:tracePt t="32689" x="4552950" y="1295400"/>
          <p14:tracePt t="32709" x="4533900" y="1295400"/>
          <p14:tracePt t="32743" x="4527550" y="1295400"/>
          <p14:tracePt t="32757" x="4514850" y="1295400"/>
          <p14:tracePt t="32791" x="4502150" y="1295400"/>
          <p14:tracePt t="32799" x="4495800" y="1295400"/>
          <p14:tracePt t="32808" x="4483100" y="1295400"/>
          <p14:tracePt t="32824" x="4470400" y="1295400"/>
          <p14:tracePt t="32839" x="4464050" y="1295400"/>
          <p14:tracePt t="32856" x="4445000" y="1295400"/>
          <p14:tracePt t="32873" x="4432300" y="1295400"/>
          <p14:tracePt t="32889" x="4425950" y="1295400"/>
          <p14:tracePt t="32906" x="4413250" y="1295400"/>
          <p14:tracePt t="32951" x="4400550" y="1295400"/>
          <p14:tracePt t="32965" x="4394200" y="1295400"/>
          <p14:tracePt t="32989" x="4381500" y="1295400"/>
          <p14:tracePt t="33013" x="4375150" y="1295400"/>
          <p14:tracePt t="33031" x="4362450" y="1295400"/>
          <p14:tracePt t="33109" x="4349750" y="1295400"/>
          <p14:tracePt t="33134" x="4343400" y="1295400"/>
          <p14:tracePt t="33149" x="4330700" y="1295400"/>
          <p14:tracePt t="33167" x="4318000" y="1308100"/>
          <p14:tracePt t="33182" x="4311650" y="1314450"/>
          <p14:tracePt t="33189" x="4298950" y="1327150"/>
          <p14:tracePt t="33214" x="4286250" y="1339850"/>
          <p14:tracePt t="33230" x="4286250" y="1346200"/>
          <p14:tracePt t="33239" x="4279900" y="1358900"/>
          <p14:tracePt t="33255" x="4279900" y="1365250"/>
          <p14:tracePt t="33273" x="4273550" y="1390650"/>
          <p14:tracePt t="33289" x="4267200" y="1397000"/>
          <p14:tracePt t="33295" x="4260850" y="1403350"/>
          <p14:tracePt t="33305" x="4260850" y="1409700"/>
          <p14:tracePt t="33325" x="4248150" y="1428750"/>
          <p14:tracePt t="33356" x="4248150" y="1441450"/>
          <p14:tracePt t="33372" x="4241800" y="1460500"/>
          <p14:tracePt t="33389" x="4241800" y="1466850"/>
          <p14:tracePt t="33405" x="4241800" y="1485900"/>
          <p14:tracePt t="33422" x="4241800" y="1498600"/>
          <p14:tracePt t="33439" x="4241800" y="1511300"/>
          <p14:tracePt t="33455" x="4241800" y="1517650"/>
          <p14:tracePt t="33472" x="4241800" y="1536700"/>
          <p14:tracePt t="33489" x="4241800" y="1555750"/>
          <p14:tracePt t="33505" x="4241800" y="1562100"/>
          <p14:tracePt t="33523" x="4241800" y="1581150"/>
          <p14:tracePt t="33540" x="4241800" y="1600200"/>
          <p14:tracePt t="33555" x="4248150" y="1619250"/>
          <p14:tracePt t="33573" x="4248150" y="1638300"/>
          <p14:tracePt t="33588" x="4260850" y="1651000"/>
          <p14:tracePt t="33605" x="4267200" y="1670050"/>
          <p14:tracePt t="33621" x="4279900" y="1676400"/>
          <p14:tracePt t="33638" x="4279900" y="1689100"/>
          <p14:tracePt t="33656" x="4298950" y="1701800"/>
          <p14:tracePt t="33672" x="4298950" y="1708150"/>
          <p14:tracePt t="33689" x="4298950" y="1714500"/>
          <p14:tracePt t="33822" x="4305300" y="1714500"/>
          <p14:tracePt t="33845" x="4311650" y="1714500"/>
          <p14:tracePt t="33863" x="4318000" y="1714500"/>
          <p14:tracePt t="33871" x="4324350" y="1714500"/>
          <p14:tracePt t="33894" x="4330700" y="1714500"/>
          <p14:tracePt t="35502" x="4337050" y="1708150"/>
          <p14:tracePt t="35846" x="4337050" y="1701800"/>
          <p14:tracePt t="35885" x="4330700" y="1695450"/>
          <p14:tracePt t="35998" x="4324350" y="1695450"/>
          <p14:tracePt t="36325" x="4318000" y="1695450"/>
          <p14:tracePt t="36342" x="4305300" y="1695450"/>
          <p14:tracePt t="36365" x="4292600" y="1695450"/>
          <p14:tracePt t="36374" x="4286250" y="1695450"/>
          <p14:tracePt t="36387" x="4273550" y="1695450"/>
          <p14:tracePt t="36403" x="4248150" y="1695450"/>
          <p14:tracePt t="36420" x="4229100" y="1701800"/>
          <p14:tracePt t="36436" x="4184650" y="1720850"/>
          <p14:tracePt t="36453" x="4146550" y="1733550"/>
          <p14:tracePt t="36469" x="4070350" y="1758950"/>
          <p14:tracePt t="36486" x="3987800" y="1784350"/>
          <p14:tracePt t="36503" x="3892550" y="1797050"/>
          <p14:tracePt t="36520" x="3797300" y="1809750"/>
          <p14:tracePt t="36537" x="3746500" y="1809750"/>
          <p14:tracePt t="36553" x="3689350" y="1809750"/>
          <p14:tracePt t="36570" x="3651250" y="1809750"/>
          <p14:tracePt t="36587" x="3625850" y="1809750"/>
          <p14:tracePt t="36603" x="3606800" y="1809750"/>
          <p14:tracePt t="36620" x="3581400" y="1809750"/>
          <p14:tracePt t="36636" x="3536950" y="1809750"/>
          <p14:tracePt t="36653" x="3517900" y="1809750"/>
          <p14:tracePt t="36669" x="3473450" y="1809750"/>
          <p14:tracePt t="36686" x="3409950" y="1809750"/>
          <p14:tracePt t="36702" x="3352800" y="1809750"/>
          <p14:tracePt t="36719" x="3282950" y="1809750"/>
          <p14:tracePt t="36736" x="3232150" y="1809750"/>
          <p14:tracePt t="36752" x="3168650" y="1822450"/>
          <p14:tracePt t="36769" x="3098800" y="1835150"/>
          <p14:tracePt t="36787" x="3028950" y="1841500"/>
          <p14:tracePt t="36802" x="2971800" y="1860550"/>
          <p14:tracePt t="36819" x="2882900" y="1885950"/>
          <p14:tracePt t="36837" x="2832100" y="1892300"/>
          <p14:tracePt t="36853" x="2774950" y="1911350"/>
          <p14:tracePt t="36871" x="2736850" y="1917700"/>
          <p14:tracePt t="36886" x="2705100" y="1936750"/>
          <p14:tracePt t="36904" x="2667000" y="1936750"/>
          <p14:tracePt t="36919" x="2647950" y="1936750"/>
          <p14:tracePt t="36936" x="2609850" y="1949450"/>
          <p14:tracePt t="36953" x="2565400" y="1949450"/>
          <p14:tracePt t="36972" x="2457450" y="1949450"/>
          <p14:tracePt t="36986" x="2406650" y="1949450"/>
          <p14:tracePt t="37003" x="2286000" y="1949450"/>
          <p14:tracePt t="37019" x="2114550" y="1917700"/>
          <p14:tracePt t="37035" x="2019300" y="1898650"/>
          <p14:tracePt t="37052" x="1936750" y="1873250"/>
          <p14:tracePt t="37069" x="1854200" y="1847850"/>
          <p14:tracePt t="37086" x="1765300" y="1822450"/>
          <p14:tracePt t="37102" x="1720850" y="1816100"/>
          <p14:tracePt t="37119" x="1663700" y="1790700"/>
          <p14:tracePt t="37136" x="1631950" y="1771650"/>
          <p14:tracePt t="37152" x="1606550" y="1758950"/>
          <p14:tracePt t="37169" x="1600200" y="1752600"/>
          <p14:tracePt t="37197" x="1587500" y="1739900"/>
          <p14:tracePt t="37206" x="1574800" y="1733550"/>
          <p14:tracePt t="37229" x="1568450" y="1733550"/>
          <p14:tracePt t="37253" x="1562100" y="1733550"/>
          <p14:tracePt t="37295" x="1562100" y="1727200"/>
          <p14:tracePt t="37312" x="1562100" y="1714500"/>
          <p14:tracePt t="37324" x="1562100" y="1670050"/>
          <p14:tracePt t="37353" x="1562100" y="1638300"/>
          <p14:tracePt t="37372" x="1562100" y="1612900"/>
          <p14:tracePt t="37385" x="1562100" y="1600200"/>
          <p14:tracePt t="37404" x="1562100" y="1587500"/>
          <p14:tracePt t="37419" x="1562100" y="1568450"/>
          <p14:tracePt t="37436" x="1562100" y="1549400"/>
          <p14:tracePt t="37469" x="1562100" y="1536700"/>
          <p14:tracePt t="37614" x="1562100" y="1543050"/>
          <p14:tracePt t="37625" x="1562100" y="1549400"/>
          <p14:tracePt t="37635" x="1549400" y="1568450"/>
          <p14:tracePt t="37653" x="1524000" y="1593850"/>
          <p14:tracePt t="37669" x="1485900" y="1619250"/>
          <p14:tracePt t="37686" x="1460500" y="1657350"/>
          <p14:tracePt t="37702" x="1447800" y="1670050"/>
          <p14:tracePt t="37719" x="1416050" y="1714500"/>
          <p14:tracePt t="37736" x="1403350" y="1727200"/>
          <p14:tracePt t="37752" x="1384300" y="1758950"/>
          <p14:tracePt t="37768" x="1365250" y="1784350"/>
          <p14:tracePt t="37786" x="1365250" y="1803400"/>
          <p14:tracePt t="37803" x="1352550" y="1816100"/>
          <p14:tracePt t="37819" x="1339850" y="1822450"/>
          <p14:tracePt t="37821" x="1339850" y="1828800"/>
          <p14:tracePt t="37837" x="1333500" y="1841500"/>
          <p14:tracePt t="37852" x="1320800" y="1854200"/>
          <p14:tracePt t="37868" x="1320800" y="1860550"/>
          <p14:tracePt t="37885" x="1320800" y="1866900"/>
          <p14:tracePt t="37902" x="1314450" y="1873250"/>
          <p14:tracePt t="37918" x="1314450" y="1879600"/>
          <p14:tracePt t="38072" x="1308100" y="1898650"/>
          <p14:tracePt t="38086" x="1301750" y="1905000"/>
          <p14:tracePt t="38119" x="1295400" y="1911350"/>
          <p14:tracePt t="38325" x="1308100" y="1905000"/>
          <p14:tracePt t="38342" x="1320800" y="1898650"/>
          <p14:tracePt t="38352" x="1339850" y="1885950"/>
          <p14:tracePt t="38363" x="1365250" y="1879600"/>
          <p14:tracePt t="38372" x="1371600" y="1879600"/>
          <p14:tracePt t="38385" x="1397000" y="1866900"/>
          <p14:tracePt t="38401" x="1422400" y="1860550"/>
          <p14:tracePt t="38418" x="1447800" y="1847850"/>
          <p14:tracePt t="38435" x="1466850" y="1841500"/>
          <p14:tracePt t="38451" x="1517650" y="1822450"/>
          <p14:tracePt t="38468" x="1543050" y="1816100"/>
          <p14:tracePt t="38485" x="1574800" y="1803400"/>
          <p14:tracePt t="38503" x="1593850" y="1797050"/>
          <p14:tracePt t="38518" x="1625600" y="1778000"/>
          <p14:tracePt t="38535" x="1638300" y="1778000"/>
          <p14:tracePt t="38551" x="1644650" y="1771650"/>
          <p14:tracePt t="38569" x="1651000" y="1765300"/>
          <p14:tracePt t="38584" x="1663700" y="1765300"/>
          <p14:tracePt t="38623" x="1670050" y="1765300"/>
          <p14:tracePt t="38669" x="1670050" y="1758950"/>
          <p14:tracePt t="38791" x="1676400" y="1752600"/>
          <p14:tracePt t="38838" x="1682750" y="1752600"/>
          <p14:tracePt t="38872" x="1689100" y="1752600"/>
          <p14:tracePt t="38885" x="1701800" y="1752600"/>
          <p14:tracePt t="38925" x="1708150" y="1752600"/>
          <p14:tracePt t="38944" x="1720850" y="1752600"/>
          <p14:tracePt t="38957" x="1733550" y="1752600"/>
          <p14:tracePt t="38967" x="1739900" y="1752600"/>
          <p14:tracePt t="38984" x="1771650" y="1752600"/>
          <p14:tracePt t="39004" x="1790700" y="1752600"/>
          <p14:tracePt t="39039" x="1803400" y="1752600"/>
          <p14:tracePt t="39057" x="1809750" y="1752600"/>
          <p14:tracePt t="39068" x="1822450" y="1752600"/>
          <p14:tracePt t="39084" x="1841500" y="1752600"/>
          <p14:tracePt t="39101" x="1854200" y="1752600"/>
          <p14:tracePt t="39118" x="1860550" y="1752600"/>
          <p14:tracePt t="39134" x="1873250" y="1752600"/>
          <p14:tracePt t="39152" x="1879600" y="1752600"/>
          <p14:tracePt t="39168" x="1892300" y="1752600"/>
          <p14:tracePt t="39185" x="1911350" y="1752600"/>
          <p14:tracePt t="39201" x="1924050" y="1752600"/>
          <p14:tracePt t="39218" x="1930400" y="1752600"/>
          <p14:tracePt t="39237" x="1943100" y="1752600"/>
          <p14:tracePt t="39251" x="1955800" y="1752600"/>
          <p14:tracePt t="39268" x="1993900" y="1752600"/>
          <p14:tracePt t="39285" x="2000250" y="1752600"/>
          <p14:tracePt t="39301" x="2019300" y="1752600"/>
          <p14:tracePt t="39318" x="2032000" y="1752600"/>
          <p14:tracePt t="39334" x="2044700" y="1752600"/>
          <p14:tracePt t="39350" x="2070100" y="1752600"/>
          <p14:tracePt t="39368" x="2089150" y="1752600"/>
          <p14:tracePt t="39383" x="2101850" y="1752600"/>
          <p14:tracePt t="39401" x="2146300" y="1765300"/>
          <p14:tracePt t="39417" x="2165350" y="1771650"/>
          <p14:tracePt t="39435" x="2184400" y="1784350"/>
          <p14:tracePt t="39451" x="2190750" y="1784350"/>
          <p14:tracePt t="39467" x="2197100" y="1784350"/>
          <p14:tracePt t="39485" x="2216150" y="1790700"/>
          <p14:tracePt t="39711" x="2235200" y="1790700"/>
          <p14:tracePt t="39722" x="2247900" y="1790700"/>
          <p14:tracePt t="39734" x="2273300" y="1790700"/>
          <p14:tracePt t="39752" x="2305050" y="1790700"/>
          <p14:tracePt t="39767" x="2343150" y="1790700"/>
          <p14:tracePt t="39784" x="2362200" y="1790700"/>
          <p14:tracePt t="39801" x="2406650" y="1790700"/>
          <p14:tracePt t="39817" x="2425700" y="1790700"/>
          <p14:tracePt t="39821" x="2438400" y="1790700"/>
          <p14:tracePt t="39833" x="2444750" y="1790700"/>
          <p14:tracePt t="39852" x="2482850" y="1790700"/>
          <p14:tracePt t="39868" x="2501900" y="1790700"/>
          <p14:tracePt t="39884" x="2540000" y="1790700"/>
          <p14:tracePt t="39900" x="2571750" y="1790700"/>
          <p14:tracePt t="39916" x="2584450" y="1790700"/>
          <p14:tracePt t="39933" x="2609850" y="1790700"/>
          <p14:tracePt t="39950" x="2622550" y="1790700"/>
          <p14:tracePt t="39967" x="2641600" y="1803400"/>
          <p14:tracePt t="39984" x="2660650" y="1803400"/>
          <p14:tracePt t="40000" x="2667000" y="1803400"/>
          <p14:tracePt t="40018" x="2679700" y="1809750"/>
          <p14:tracePt t="40051" x="2698750" y="1809750"/>
          <p14:tracePt t="40067" x="2711450" y="1809750"/>
          <p14:tracePt t="40083" x="2717800" y="1809750"/>
          <p14:tracePt t="40100" x="2724150" y="1809750"/>
          <p14:tracePt t="40134" x="2730500" y="1816100"/>
          <p14:tracePt t="40239" x="2736850" y="1816100"/>
          <p14:tracePt t="40278" x="2743200" y="1816100"/>
          <p14:tracePt t="40295" x="2749550" y="1816100"/>
          <p14:tracePt t="40305" x="2762250" y="1816100"/>
          <p14:tracePt t="40318" x="2781300" y="1828800"/>
          <p14:tracePt t="40335" x="2787650" y="1828800"/>
          <p14:tracePt t="40350" x="2813050" y="1835150"/>
          <p14:tracePt t="40366" x="2819400" y="1835150"/>
          <p14:tracePt t="40383" x="2838450" y="1835150"/>
          <p14:tracePt t="40399" x="2851150" y="1835150"/>
          <p14:tracePt t="40417" x="2876550" y="1835150"/>
          <p14:tracePt t="40435" x="2908300" y="1835150"/>
          <p14:tracePt t="40453" x="2933700" y="1835150"/>
          <p14:tracePt t="40468" x="2971800" y="1835150"/>
          <p14:tracePt t="40484" x="3003550" y="1835150"/>
          <p14:tracePt t="40500" x="3048000" y="1835150"/>
          <p14:tracePt t="40516" x="3060700" y="1835150"/>
          <p14:tracePt t="40533" x="3079750" y="1835150"/>
          <p14:tracePt t="40550" x="3105150" y="1835150"/>
          <p14:tracePt t="40566" x="3130550" y="1835150"/>
          <p14:tracePt t="40582" x="3149600" y="1835150"/>
          <p14:tracePt t="40599" x="3175000" y="1835150"/>
          <p14:tracePt t="40616" x="3194050" y="1841500"/>
          <p14:tracePt t="40633" x="3213100" y="1841500"/>
          <p14:tracePt t="40649" x="3251200" y="1841500"/>
          <p14:tracePt t="40667" x="3302000" y="1860550"/>
          <p14:tracePt t="40684" x="3327400" y="1866900"/>
          <p14:tracePt t="40699" x="3384550" y="1866900"/>
          <p14:tracePt t="40716" x="3429000" y="1879600"/>
          <p14:tracePt t="40732" x="3479800" y="1885950"/>
          <p14:tracePt t="40749" x="3536950" y="1885950"/>
          <p14:tracePt t="40766" x="3575050" y="1898650"/>
          <p14:tracePt t="40783" x="3625850" y="1911350"/>
          <p14:tracePt t="40799" x="3663950" y="1911350"/>
          <p14:tracePt t="40816" x="3708400" y="1911350"/>
          <p14:tracePt t="40820" x="3727450" y="1911350"/>
          <p14:tracePt t="40832" x="3746500" y="1911350"/>
          <p14:tracePt t="40850" x="3778250" y="1911350"/>
          <p14:tracePt t="40866" x="3797300" y="1917700"/>
          <p14:tracePt t="40883" x="3816350" y="1917700"/>
          <p14:tracePt t="40899" x="3841750" y="1930400"/>
          <p14:tracePt t="40916" x="3854450" y="1930400"/>
          <p14:tracePt t="40949" x="3860800" y="1930400"/>
          <p14:tracePt t="41184" x="3873500" y="1930400"/>
          <p14:tracePt t="41215" x="3886200" y="1930400"/>
          <p14:tracePt t="41224" x="3892550" y="1930400"/>
          <p14:tracePt t="41253" x="3911600" y="1924050"/>
          <p14:tracePt t="41279" x="3917950" y="1917700"/>
          <p14:tracePt t="41289" x="3924300" y="1911350"/>
          <p14:tracePt t="41299" x="3930650" y="1898650"/>
          <p14:tracePt t="41316" x="3943350" y="1885950"/>
          <p14:tracePt t="41334" x="3962400" y="1873250"/>
          <p14:tracePt t="41349" x="3975100" y="1866900"/>
          <p14:tracePt t="41376" x="3981450" y="1866900"/>
          <p14:tracePt t="41397" x="4000500" y="1860550"/>
          <p14:tracePt t="41423" x="4006850" y="1854200"/>
          <p14:tracePt t="41438" x="4013200" y="1854200"/>
          <p14:tracePt t="41470" x="4019550" y="1854200"/>
          <p14:tracePt t="41509" x="4025900" y="1854200"/>
          <p14:tracePt t="41614" x="4032250" y="1854200"/>
          <p14:tracePt t="41645" x="4044950" y="1854200"/>
          <p14:tracePt t="41661" x="4051300" y="1854200"/>
          <p14:tracePt t="42221" x="4044950" y="1854200"/>
          <p14:tracePt t="42230" x="4006850" y="1860550"/>
          <p14:tracePt t="42239" x="3975100" y="1860550"/>
          <p14:tracePt t="42248" x="3949700" y="1860550"/>
          <p14:tracePt t="42265" x="3860800" y="1873250"/>
          <p14:tracePt t="42281" x="3759200" y="1873250"/>
          <p14:tracePt t="42298" x="3683000" y="1873250"/>
          <p14:tracePt t="42315" x="3587750" y="1873250"/>
          <p14:tracePt t="42318" x="3524250" y="1873250"/>
          <p14:tracePt t="42331" x="3397250" y="1873250"/>
          <p14:tracePt t="42348" x="3219450" y="1873250"/>
          <p14:tracePt t="42365" x="3016250" y="1873250"/>
          <p14:tracePt t="42381" x="2825750" y="1873250"/>
          <p14:tracePt t="42399" x="2711450" y="1873250"/>
          <p14:tracePt t="42414" x="2673350" y="1873250"/>
          <p14:tracePt t="42432" x="2635250" y="1873250"/>
          <p14:tracePt t="42449" x="2616200" y="1873250"/>
          <p14:tracePt t="42465" x="2571750" y="1873250"/>
          <p14:tracePt t="42482" x="2514600" y="1873250"/>
          <p14:tracePt t="42500" x="2444750" y="1873250"/>
          <p14:tracePt t="42515" x="2425700" y="1873250"/>
          <p14:tracePt t="42531" x="2374900" y="1879600"/>
          <p14:tracePt t="42548" x="2343150" y="1898650"/>
          <p14:tracePt t="42564" x="2336800" y="1898650"/>
          <p14:tracePt t="42581" x="2330450" y="1898650"/>
          <p14:tracePt t="42598" x="2311400" y="1898650"/>
          <p14:tracePt t="42614" x="2298700" y="1898650"/>
          <p14:tracePt t="42631" x="2286000" y="1898650"/>
          <p14:tracePt t="42648" x="2241550" y="1898650"/>
          <p14:tracePt t="42665" x="2216150" y="1898650"/>
          <p14:tracePt t="42681" x="2178050" y="1905000"/>
          <p14:tracePt t="42698" x="2146300" y="1905000"/>
          <p14:tracePt t="42715" x="2120900" y="1911350"/>
          <p14:tracePt t="42732" x="2089150" y="1924050"/>
          <p14:tracePt t="42748" x="2057400" y="1936750"/>
          <p14:tracePt t="42764" x="2044700" y="1936750"/>
          <p14:tracePt t="42781" x="2032000" y="1943100"/>
          <p14:tracePt t="42798" x="2019300" y="1943100"/>
          <p14:tracePt t="42815" x="2006600" y="1949450"/>
          <p14:tracePt t="42854" x="2000250" y="1955800"/>
          <p14:tracePt t="42869" x="1987550" y="1962150"/>
          <p14:tracePt t="42885" x="1974850" y="1974850"/>
          <p14:tracePt t="42903" x="1968500" y="1981200"/>
          <p14:tracePt t="42912" x="1962150" y="1981200"/>
          <p14:tracePt t="42920" x="1955800" y="1981200"/>
          <p14:tracePt t="42932" x="1943100" y="1981200"/>
          <p14:tracePt t="42948" x="1930400" y="1993900"/>
          <p14:tracePt t="42964" x="1924050" y="1993900"/>
          <p14:tracePt t="42981" x="1917700" y="2000250"/>
          <p14:tracePt t="42997" x="1911350" y="2006600"/>
          <p14:tracePt t="43014" x="1898650" y="2012950"/>
          <p14:tracePt t="43047" x="1892300" y="2012950"/>
          <p14:tracePt t="43065" x="1879600" y="2019300"/>
          <p14:tracePt t="43099" x="1873250" y="2025650"/>
          <p14:tracePt t="43484" x="1879600" y="2025650"/>
          <p14:tracePt t="43502" x="1885950" y="2025650"/>
          <p14:tracePt t="43511" x="1898650" y="2025650"/>
          <p14:tracePt t="43527" x="1911350" y="2025650"/>
          <p14:tracePt t="43542" x="1936750" y="2025650"/>
          <p14:tracePt t="43549" x="1955800" y="2025650"/>
          <p14:tracePt t="43563" x="2000250" y="2025650"/>
          <p14:tracePt t="43580" x="2057400" y="2025650"/>
          <p14:tracePt t="43597" x="2095500" y="2025650"/>
          <p14:tracePt t="43613" x="2146300" y="2025650"/>
          <p14:tracePt t="43630" x="2184400" y="2025650"/>
          <p14:tracePt t="43647" x="2241550" y="2025650"/>
          <p14:tracePt t="43663" x="2311400" y="2025650"/>
          <p14:tracePt t="43680" x="2362200" y="2025650"/>
          <p14:tracePt t="43697" x="2400300" y="2025650"/>
          <p14:tracePt t="43715" x="2470150" y="2019300"/>
          <p14:tracePt t="43732" x="2508250" y="2006600"/>
          <p14:tracePt t="43747" x="2546350" y="2000250"/>
          <p14:tracePt t="43763" x="2578100" y="2000250"/>
          <p14:tracePt t="43780" x="2597150" y="1987550"/>
          <p14:tracePt t="43797" x="2609850" y="1987550"/>
          <p14:tracePt t="43813" x="2622550" y="1987550"/>
          <p14:tracePt t="43831" x="2628900" y="1987550"/>
          <p14:tracePt t="43847" x="2635250" y="1987550"/>
          <p14:tracePt t="43863" x="2647950" y="1987550"/>
          <p14:tracePt t="43880" x="2654300" y="1987550"/>
          <p14:tracePt t="43918" x="2667000" y="1987550"/>
          <p14:tracePt t="44262" x="2673350" y="1981200"/>
          <p14:tracePt t="44270" x="2679700" y="1981200"/>
          <p14:tracePt t="44280" x="2705100" y="1981200"/>
          <p14:tracePt t="44296" x="2730500" y="1968500"/>
          <p14:tracePt t="44313" x="2749550" y="1968500"/>
          <p14:tracePt t="44318" x="2762250" y="1968500"/>
          <p14:tracePt t="44330" x="2787650" y="1968500"/>
          <p14:tracePt t="44347" x="2819400" y="1962150"/>
          <p14:tracePt t="44364" x="2857500" y="1962150"/>
          <p14:tracePt t="44379" x="2882900" y="1962150"/>
          <p14:tracePt t="44396" x="2914650" y="1962150"/>
          <p14:tracePt t="44413" x="2933700" y="1962150"/>
          <p14:tracePt t="44429" x="2965450" y="1962150"/>
          <p14:tracePt t="44447" x="2990850" y="1962150"/>
          <p14:tracePt t="44463" x="3022600" y="1962150"/>
          <p14:tracePt t="44479" x="3048000" y="1962150"/>
          <p14:tracePt t="44496" x="3060700" y="1962150"/>
          <p14:tracePt t="44513" x="3086100" y="1968500"/>
          <p14:tracePt t="44529" x="3117850" y="1981200"/>
          <p14:tracePt t="44548" x="3136900" y="1981200"/>
          <p14:tracePt t="44563" x="3200400" y="1987550"/>
          <p14:tracePt t="44579" x="3238500" y="1987550"/>
          <p14:tracePt t="44596" x="3282950" y="2000250"/>
          <p14:tracePt t="44612" x="3327400" y="2012950"/>
          <p14:tracePt t="44629" x="3371850" y="2025650"/>
          <p14:tracePt t="44646" x="3416300" y="2032000"/>
          <p14:tracePt t="44664" x="3448050" y="2044700"/>
          <p14:tracePt t="44679" x="3473450" y="2051050"/>
          <p14:tracePt t="44696" x="3505200" y="2051050"/>
          <p14:tracePt t="44713" x="3530600" y="2070100"/>
          <p14:tracePt t="44729" x="3549650" y="2076450"/>
          <p14:tracePt t="44748" x="3600450" y="2089150"/>
          <p14:tracePt t="44779" x="3619500" y="2095500"/>
          <p14:tracePt t="45222" x="3600450" y="2095500"/>
          <p14:tracePt t="45231" x="3575050" y="2095500"/>
          <p14:tracePt t="45240" x="3536950" y="2095500"/>
          <p14:tracePt t="45251" x="3460750" y="2095500"/>
          <p14:tracePt t="45262" x="3409950" y="2095500"/>
          <p14:tracePt t="45280" x="3276600" y="2095500"/>
          <p14:tracePt t="45296" x="3162300" y="2095500"/>
          <p14:tracePt t="45313" x="3073400" y="2095500"/>
          <p14:tracePt t="45319" x="3041650" y="2095500"/>
          <p14:tracePt t="45331" x="2984500" y="2095500"/>
          <p14:tracePt t="45347" x="2965450" y="2095500"/>
          <p14:tracePt t="45364" x="2927350" y="2095500"/>
          <p14:tracePt t="45379" x="2844800" y="2095500"/>
          <p14:tracePt t="45395" x="2787650" y="2095500"/>
          <p14:tracePt t="45413" x="2724150" y="2095500"/>
          <p14:tracePt t="45429" x="2597150" y="2095500"/>
          <p14:tracePt t="45446" x="2495550" y="2095500"/>
          <p14:tracePt t="45462" x="2381250" y="2095500"/>
          <p14:tracePt t="45480" x="2279650" y="2095500"/>
          <p14:tracePt t="45496" x="2146300" y="2114550"/>
          <p14:tracePt t="45512" x="2051050" y="2139950"/>
          <p14:tracePt t="45529" x="1968500" y="2139950"/>
          <p14:tracePt t="45547" x="1898650" y="2171700"/>
          <p14:tracePt t="45563" x="1809750" y="2209800"/>
          <p14:tracePt t="45579" x="1720850" y="2273300"/>
          <p14:tracePt t="45596" x="1612900" y="2349500"/>
          <p14:tracePt t="45612" x="1555750" y="2387600"/>
          <p14:tracePt t="45629" x="1511300" y="2425700"/>
          <p14:tracePt t="45645" x="1504950" y="2438400"/>
          <p14:tracePt t="45662" x="1485900" y="2470150"/>
          <p14:tracePt t="45679" x="1473200" y="2495550"/>
          <p14:tracePt t="45697" x="1466850" y="2527300"/>
          <p14:tracePt t="45712" x="1454150" y="2540000"/>
          <p14:tracePt t="45730" x="1454150" y="2546350"/>
          <p14:tracePt t="46198" x="1473200" y="2540000"/>
          <p14:tracePt t="46205" x="1485900" y="2533650"/>
          <p14:tracePt t="46213" x="1504950" y="2533650"/>
          <p14:tracePt t="46228" x="1543050" y="2514600"/>
          <p14:tracePt t="46245" x="1562100" y="2508250"/>
          <p14:tracePt t="46261" x="1581150" y="2501900"/>
          <p14:tracePt t="46295" x="1587500" y="2495550"/>
          <p14:tracePt t="46317" x="1600200" y="2495550"/>
          <p14:tracePt t="46333" x="1600200" y="2489200"/>
          <p14:tracePt t="46365" x="1606550" y="2482850"/>
          <p14:tracePt t="46388" x="1612900" y="2482850"/>
          <p14:tracePt t="46399" x="1619250" y="2476500"/>
          <p14:tracePt t="46796" x="1612900" y="2476500"/>
          <p14:tracePt t="46815" x="1606550" y="2476500"/>
          <p14:tracePt t="46822" x="1593850" y="2476500"/>
          <p14:tracePt t="46845" x="1581150" y="2476500"/>
          <p14:tracePt t="46853" x="1562100" y="2476500"/>
          <p14:tracePt t="46861" x="1555750" y="2476500"/>
          <p14:tracePt t="46878" x="1543050" y="2476500"/>
          <p14:tracePt t="46894" x="1536700" y="2476500"/>
          <p14:tracePt t="47167" x="1536700" y="2470150"/>
          <p14:tracePt t="47173" x="1536700" y="2463800"/>
          <p14:tracePt t="47181" x="1536700" y="2457450"/>
          <p14:tracePt t="47195" x="1536700" y="2451100"/>
          <p14:tracePt t="47211" x="1536700" y="2432050"/>
          <p14:tracePt t="47228" x="1536700" y="2393950"/>
          <p14:tracePt t="47244" x="1536700" y="2381250"/>
          <p14:tracePt t="47260" x="1536700" y="2362200"/>
          <p14:tracePt t="47277" x="1536700" y="2349500"/>
          <p14:tracePt t="47294" x="1536700" y="2343150"/>
          <p14:tracePt t="47383" x="1536700" y="2336800"/>
          <p14:tracePt t="47416" x="1549400" y="2336800"/>
          <p14:tracePt t="47424" x="1568450" y="2336800"/>
          <p14:tracePt t="47433" x="1568450" y="2355850"/>
          <p14:tracePt t="47444" x="1581150" y="2406650"/>
          <p14:tracePt t="47460" x="1587500" y="2457450"/>
          <p14:tracePt t="47478" x="1612900" y="2501900"/>
          <p14:tracePt t="47495" x="1612900" y="2527300"/>
          <p14:tracePt t="47511" x="1612900" y="2540000"/>
          <p14:tracePt t="47678" x="1625600" y="2546350"/>
          <p14:tracePt t="47693" x="1638300" y="2546350"/>
          <p14:tracePt t="47702" x="1644650" y="2546350"/>
          <p14:tracePt t="47710" x="1663700" y="2546350"/>
          <p14:tracePt t="47728" x="1682750" y="2546350"/>
          <p14:tracePt t="47743" x="1695450" y="2546350"/>
          <p14:tracePt t="47760" x="1733550" y="2527300"/>
          <p14:tracePt t="47777" x="1746250" y="2527300"/>
          <p14:tracePt t="47793" x="1752600" y="2527300"/>
          <p14:tracePt t="47811" x="1765300" y="2520950"/>
          <p14:tracePt t="47827" x="1771650" y="2520950"/>
          <p14:tracePt t="48127" x="1784350" y="2520950"/>
          <p14:tracePt t="48150" x="1790700" y="2520950"/>
          <p14:tracePt t="48166" x="1790700" y="2514600"/>
          <p14:tracePt t="48173" x="1797050" y="2508250"/>
          <p14:tracePt t="48190" x="1803400" y="2508250"/>
          <p14:tracePt t="48205" x="1816100" y="2508250"/>
          <p14:tracePt t="48221" x="1822450" y="2508250"/>
          <p14:tracePt t="48245" x="1835150" y="2508250"/>
          <p14:tracePt t="48269" x="1847850" y="2508250"/>
          <p14:tracePt t="48279" x="1854200" y="2508250"/>
          <p14:tracePt t="48286" x="1866900" y="2508250"/>
          <p14:tracePt t="48294" x="1885950" y="2508250"/>
          <p14:tracePt t="48310" x="1911350" y="2508250"/>
          <p14:tracePt t="48326" x="1943100" y="2508250"/>
          <p14:tracePt t="48343" x="1968500" y="2508250"/>
          <p14:tracePt t="48360" x="2000250" y="2508250"/>
          <p14:tracePt t="48376" x="2025650" y="2508250"/>
          <p14:tracePt t="48393" x="2038350" y="2508250"/>
          <p14:tracePt t="48410" x="2070100" y="2501900"/>
          <p14:tracePt t="48427" x="2095500" y="2501900"/>
          <p14:tracePt t="48444" x="2133600" y="2489200"/>
          <p14:tracePt t="48459" x="2171700" y="2482850"/>
          <p14:tracePt t="48476" x="2203450" y="2482850"/>
          <p14:tracePt t="48494" x="2247900" y="2482850"/>
          <p14:tracePt t="48510" x="2286000" y="2482850"/>
          <p14:tracePt t="48526" x="2311400" y="2482850"/>
          <p14:tracePt t="48543" x="2343150" y="2482850"/>
          <p14:tracePt t="48559" x="2387600" y="2482850"/>
          <p14:tracePt t="48576" x="2406650" y="2482850"/>
          <p14:tracePt t="48593" x="2425700" y="2482850"/>
          <p14:tracePt t="48609" x="2444750" y="2482850"/>
          <p14:tracePt t="48627" x="2457450" y="2482850"/>
          <p14:tracePt t="48643" x="2470150" y="2482850"/>
          <p14:tracePt t="48659" x="2489200" y="2482850"/>
          <p14:tracePt t="48677" x="2495550" y="2482850"/>
          <p14:tracePt t="48693" x="2508250" y="2482850"/>
          <p14:tracePt t="48726" x="2520950" y="2482850"/>
          <p14:tracePt t="48743" x="2527300" y="2482850"/>
          <p14:tracePt t="48759" x="2540000" y="2482850"/>
          <p14:tracePt t="48776" x="2546350" y="2482850"/>
          <p14:tracePt t="48793" x="2559050" y="2482850"/>
          <p14:tracePt t="48814" x="2578100" y="2482850"/>
          <p14:tracePt t="48827" x="2590800" y="2482850"/>
          <p14:tracePt t="48842" x="2597150" y="2482850"/>
          <p14:tracePt t="48859" x="2609850" y="2482850"/>
          <p14:tracePt t="48936" x="2616200" y="2482850"/>
          <p14:tracePt t="49157" x="2635250" y="2482850"/>
          <p14:tracePt t="49165" x="2647950" y="2482850"/>
          <p14:tracePt t="49176" x="2667000" y="2482850"/>
          <p14:tracePt t="49193" x="2698750" y="2482850"/>
          <p14:tracePt t="49209" x="2730500" y="2482850"/>
          <p14:tracePt t="49226" x="2787650" y="2470150"/>
          <p14:tracePt t="49244" x="2832100" y="2463800"/>
          <p14:tracePt t="49259" x="2889250" y="2438400"/>
          <p14:tracePt t="49276" x="2933700" y="2438400"/>
          <p14:tracePt t="49292" x="2978150" y="2425700"/>
          <p14:tracePt t="49310" x="3041650" y="2425700"/>
          <p14:tracePt t="49325" x="3092450" y="2419350"/>
          <p14:tracePt t="49342" x="3155950" y="2419350"/>
          <p14:tracePt t="49359" x="3213100" y="2419350"/>
          <p14:tracePt t="49375" x="3257550" y="2419350"/>
          <p14:tracePt t="49392" x="3302000" y="2419350"/>
          <p14:tracePt t="49409" x="3333750" y="2419350"/>
          <p14:tracePt t="49425" x="3359150" y="2419350"/>
          <p14:tracePt t="49443" x="3378200" y="2419350"/>
          <p14:tracePt t="49460" x="3390900" y="2419350"/>
          <p14:tracePt t="49475" x="3409950" y="2419350"/>
          <p14:tracePt t="49493" x="3429000" y="2419350"/>
          <p14:tracePt t="49526" x="3441700" y="2419350"/>
          <p14:tracePt t="49542" x="3448050" y="2419350"/>
          <p14:tracePt t="49590" x="3454400" y="2419350"/>
          <p14:tracePt t="49941" x="3460750" y="2413000"/>
          <p14:tracePt t="50036" x="3460750" y="2406650"/>
          <p14:tracePt t="50069" x="3454400" y="2406650"/>
          <p14:tracePt t="50079" x="3441700" y="2406650"/>
          <p14:tracePt t="50086" x="3435350" y="2406650"/>
          <p14:tracePt t="50092" x="3422650" y="2406650"/>
          <p14:tracePt t="50108" x="3397250" y="2406650"/>
          <p14:tracePt t="50125" x="3384550" y="2400300"/>
          <p14:tracePt t="50141" x="3371850" y="2400300"/>
          <p14:tracePt t="50158" x="3365500" y="2400300"/>
          <p14:tracePt t="50175" x="3346450" y="2400300"/>
          <p14:tracePt t="50191" x="3333750" y="2400300"/>
          <p14:tracePt t="50208" x="3321050" y="2393950"/>
          <p14:tracePt t="50225" x="3314700" y="2387600"/>
          <p14:tracePt t="50245" x="3302000" y="2387600"/>
          <p14:tracePt t="50261" x="3263900" y="2368550"/>
          <p14:tracePt t="50275" x="3244850" y="2368550"/>
          <p14:tracePt t="50291" x="3200400" y="2368550"/>
          <p14:tracePt t="50308" x="3175000" y="2362200"/>
          <p14:tracePt t="50325" x="3143250" y="2362200"/>
          <p14:tracePt t="50341" x="3117850" y="2349500"/>
          <p14:tracePt t="50358" x="3079750" y="2349500"/>
          <p14:tracePt t="50375" x="3048000" y="2349500"/>
          <p14:tracePt t="50391" x="2997200" y="2349500"/>
          <p14:tracePt t="50408" x="2965450" y="2349500"/>
          <p14:tracePt t="50424" x="2914650" y="2349500"/>
          <p14:tracePt t="50442" x="2857500" y="2349500"/>
          <p14:tracePt t="50459" x="2819400" y="2349500"/>
          <p14:tracePt t="50475" x="2794000" y="2349500"/>
          <p14:tracePt t="50491" x="2774950" y="2349500"/>
          <p14:tracePt t="50508" x="2762250" y="2349500"/>
          <p14:tracePt t="50679" x="2762250" y="2355850"/>
          <p14:tracePt t="50704" x="2762250" y="2362200"/>
          <p14:tracePt t="50712" x="2762250" y="2368550"/>
          <p14:tracePt t="50726" x="2768600" y="2381250"/>
          <p14:tracePt t="50759" x="2774950" y="2387600"/>
          <p14:tracePt t="50863" x="2774950" y="2393950"/>
          <p14:tracePt t="50951" x="2781300" y="2413000"/>
          <p14:tracePt t="50973" x="2787650" y="2413000"/>
          <p14:tracePt t="50990" x="2794000" y="2413000"/>
          <p14:tracePt t="50999" x="2800350" y="2413000"/>
          <p14:tracePt t="51021" x="2813050" y="2425700"/>
          <p14:tracePt t="51093" x="2813050" y="2438400"/>
          <p14:tracePt t="51374" x="2813050" y="2463800"/>
          <p14:tracePt t="51390" x="2813050" y="2482850"/>
          <p14:tracePt t="51398" x="2813050" y="2495550"/>
          <p14:tracePt t="51407" x="2813050" y="2501900"/>
          <p14:tracePt t="51424" x="2825750" y="2533650"/>
          <p14:tracePt t="51441" x="2825750" y="2552700"/>
          <p14:tracePt t="51458" x="2825750" y="2559050"/>
          <p14:tracePt t="51491" x="2825750" y="2565400"/>
          <p14:tracePt t="51507" x="2825750" y="2571750"/>
          <p14:tracePt t="51526" x="2825750" y="2584450"/>
          <p14:tracePt t="51540" x="2825750" y="2603500"/>
          <p14:tracePt t="51558" x="2825750" y="2616200"/>
          <p14:tracePt t="51574" x="2825750" y="2660650"/>
          <p14:tracePt t="51592" x="2806700" y="2711450"/>
          <p14:tracePt t="51608" x="2787650" y="2768600"/>
          <p14:tracePt t="51625" x="2774950" y="2813050"/>
          <p14:tracePt t="51641" x="2762250" y="2857500"/>
          <p14:tracePt t="51659" x="2755900" y="2876550"/>
          <p14:tracePt t="51675" x="2755900" y="2889250"/>
          <p14:tracePt t="51691" x="2755900" y="2895600"/>
          <p14:tracePt t="51709" x="2749550" y="2914650"/>
          <p14:tracePt t="51838" x="2743200" y="2901950"/>
          <p14:tracePt t="51845" x="2743200" y="2889250"/>
          <p14:tracePt t="51857" x="2743200" y="2882900"/>
          <p14:tracePt t="51875" x="2743200" y="2863850"/>
          <p14:tracePt t="51892" x="2743200" y="2832100"/>
          <p14:tracePt t="51908" x="2717800" y="2794000"/>
          <p14:tracePt t="51924" x="2711450" y="2787650"/>
          <p14:tracePt t="55485" x="2705100" y="2781300"/>
          <p14:tracePt t="55533" x="2711450" y="2781300"/>
          <p14:tracePt t="55549" x="2717800" y="2781300"/>
          <p14:tracePt t="55575" x="2724150" y="2781300"/>
          <p14:tracePt t="55589" x="2730500" y="2781300"/>
          <p14:tracePt t="55613" x="2749550" y="2781300"/>
          <p14:tracePt t="55638" x="2755900" y="2787650"/>
          <p14:tracePt t="55645" x="2774950" y="2800350"/>
          <p14:tracePt t="55663" x="2787650" y="2806700"/>
          <p14:tracePt t="55670" x="2800350" y="2819400"/>
          <p14:tracePt t="55687" x="2838450" y="2838450"/>
          <p14:tracePt t="55704" x="2863850" y="2857500"/>
          <p14:tracePt t="55720" x="2895600" y="2863850"/>
          <p14:tracePt t="55739" x="2927350" y="2882900"/>
          <p14:tracePt t="55753" x="2933700" y="2882900"/>
          <p14:tracePt t="55771" x="2965450" y="2901950"/>
          <p14:tracePt t="55788" x="2990850" y="2908300"/>
          <p14:tracePt t="55803" x="3003550" y="2921000"/>
          <p14:tracePt t="55821" x="3028950" y="2940050"/>
          <p14:tracePt t="55837" x="3041650" y="2952750"/>
          <p14:tracePt t="55853" x="3060700" y="2971800"/>
          <p14:tracePt t="55870" x="3073400" y="3003550"/>
          <p14:tracePt t="55887" x="3079750" y="3022600"/>
          <p14:tracePt t="55904" x="3079750" y="3028950"/>
          <p14:tracePt t="56061" x="3079750" y="3041650"/>
          <p14:tracePt t="56093" x="3079750" y="3054350"/>
          <p14:tracePt t="56101" x="3079750" y="3073400"/>
          <p14:tracePt t="56110" x="3105150" y="3105150"/>
          <p14:tracePt t="56121" x="3124200" y="3130550"/>
          <p14:tracePt t="56136" x="3181350" y="3206750"/>
          <p14:tracePt t="56156" x="3314700" y="3371850"/>
          <p14:tracePt t="56171" x="3346450" y="3403600"/>
          <p14:tracePt t="56187" x="3454400" y="3498850"/>
          <p14:tracePt t="56204" x="3651250" y="3683000"/>
          <p14:tracePt t="56220" x="3784600" y="3848100"/>
          <p14:tracePt t="56237" x="3917950" y="4025900"/>
          <p14:tracePt t="56253" x="4032250" y="4203700"/>
          <p14:tracePt t="56270" x="4127500" y="4343400"/>
          <p14:tracePt t="56287" x="4191000" y="4432300"/>
          <p14:tracePt t="56303" x="4235450" y="4508500"/>
          <p14:tracePt t="56321" x="4267200" y="4572000"/>
          <p14:tracePt t="56326" x="4279900" y="4591050"/>
          <p14:tracePt t="56337" x="4286250" y="4610100"/>
          <p14:tracePt t="56353" x="4330700" y="4686300"/>
          <p14:tracePt t="56371" x="4425950" y="4794250"/>
          <p14:tracePt t="56388" x="4622800" y="4972050"/>
          <p14:tracePt t="56404" x="4787900" y="5067300"/>
          <p14:tracePt t="56420" x="4876800" y="5111750"/>
          <p14:tracePt t="56436" x="4959350" y="5137150"/>
          <p14:tracePt t="56454" x="5067300" y="5181600"/>
          <p14:tracePt t="56470" x="5213350" y="5219700"/>
          <p14:tracePt t="56487" x="5391150" y="5283200"/>
          <p14:tracePt t="56503" x="5543550" y="5308600"/>
          <p14:tracePt t="56520" x="5689600" y="5321300"/>
          <p14:tracePt t="56536" x="5816600" y="5340350"/>
          <p14:tracePt t="56553" x="5905500" y="5340350"/>
          <p14:tracePt t="56571" x="5969000" y="5314950"/>
          <p14:tracePt t="56587" x="6045200" y="5270500"/>
          <p14:tracePt t="56604" x="6165850" y="5181600"/>
          <p14:tracePt t="56619" x="6273800" y="5105400"/>
          <p14:tracePt t="56636" x="6375400" y="5010150"/>
          <p14:tracePt t="56653" x="6445250" y="4940300"/>
          <p14:tracePt t="56670" x="6508750" y="4864100"/>
          <p14:tracePt t="56686" x="6515100" y="4756150"/>
          <p14:tracePt t="56703" x="6534150" y="4654550"/>
          <p14:tracePt t="56719" x="6534150" y="4546600"/>
          <p14:tracePt t="56736" x="6534150" y="4489450"/>
          <p14:tracePt t="56753" x="6515100" y="4438650"/>
          <p14:tracePt t="56770" x="6496050" y="4387850"/>
          <p14:tracePt t="56787" x="6489700" y="4343400"/>
          <p14:tracePt t="56803" x="6451600" y="4292600"/>
          <p14:tracePt t="56820" x="6407150" y="4197350"/>
          <p14:tracePt t="56836" x="6375400" y="4146550"/>
          <p14:tracePt t="56853" x="6337300" y="4114800"/>
          <p14:tracePt t="56869" x="6311900" y="4057650"/>
          <p14:tracePt t="56887" x="6273800" y="4025900"/>
          <p14:tracePt t="56904" x="6242050" y="3981450"/>
          <p14:tracePt t="56920" x="6203950" y="3937000"/>
          <p14:tracePt t="56936" x="6134100" y="3898900"/>
          <p14:tracePt t="56954" x="6070600" y="3848100"/>
          <p14:tracePt t="56969" x="5969000" y="3771900"/>
          <p14:tracePt t="56988" x="5861050" y="3714750"/>
          <p14:tracePt t="57004" x="5842000" y="3702050"/>
          <p14:tracePt t="57019" x="5740400" y="3670300"/>
          <p14:tracePt t="57036" x="5715000" y="3663950"/>
          <p14:tracePt t="57052" x="5689600" y="3657600"/>
          <p14:tracePt t="57069" x="5664200" y="3657600"/>
          <p14:tracePt t="57086" x="5619750" y="3657600"/>
          <p14:tracePt t="57104" x="5581650" y="3657600"/>
          <p14:tracePt t="57119" x="5518150" y="3695700"/>
          <p14:tracePt t="57136" x="5454650" y="3746500"/>
          <p14:tracePt t="57154" x="5391150" y="3822700"/>
          <p14:tracePt t="57171" x="5302250" y="3937000"/>
          <p14:tracePt t="57186" x="5295900" y="3962400"/>
          <p14:tracePt t="57202" x="5251450" y="4076700"/>
          <p14:tracePt t="57219" x="5213350" y="4216400"/>
          <p14:tracePt t="57236" x="5213350" y="4305300"/>
          <p14:tracePt t="57252" x="5213350" y="4375150"/>
          <p14:tracePt t="57269" x="5219700" y="4419600"/>
          <p14:tracePt t="57285" x="5226050" y="4438650"/>
          <p14:tracePt t="57302" x="5226050" y="4451350"/>
          <p14:tracePt t="57336" x="5232400" y="4451350"/>
          <p14:tracePt t="57518" x="5238750" y="4451350"/>
          <p14:tracePt t="57879" x="5238750" y="4438650"/>
          <p14:tracePt t="57888" x="5270500" y="4425950"/>
          <p14:tracePt t="57895" x="5302250" y="4400550"/>
          <p14:tracePt t="57903" x="5359400" y="4381500"/>
          <p14:tracePt t="57919" x="5454650" y="4356100"/>
          <p14:tracePt t="57935" x="5562600" y="4324350"/>
          <p14:tracePt t="57952" x="5670550" y="4318000"/>
          <p14:tracePt t="57968" x="5810250" y="4298950"/>
          <p14:tracePt t="57986" x="5981700" y="4279900"/>
          <p14:tracePt t="58001" x="6134100" y="4260850"/>
          <p14:tracePt t="58019" x="6280150" y="4229100"/>
          <p14:tracePt t="58035" x="6451600" y="4203700"/>
          <p14:tracePt t="58051" x="6553200" y="4203700"/>
          <p14:tracePt t="58068" x="6654800" y="4178300"/>
          <p14:tracePt t="58086" x="6737350" y="4159250"/>
          <p14:tracePt t="58102" x="6807200" y="4140200"/>
          <p14:tracePt t="58118" x="6851650" y="4114800"/>
          <p14:tracePt t="58135" x="6877050" y="4095750"/>
          <p14:tracePt t="58151" x="6902450" y="4076700"/>
          <p14:tracePt t="58168" x="6934200" y="4070350"/>
          <p14:tracePt t="58184" x="6972300" y="4051300"/>
          <p14:tracePt t="58201" x="7004050" y="4025900"/>
          <p14:tracePt t="58218" x="7029450" y="4006850"/>
          <p14:tracePt t="58235" x="7086600" y="3975100"/>
          <p14:tracePt t="58251" x="7124700" y="3949700"/>
          <p14:tracePt t="58268" x="7150100" y="3924300"/>
          <p14:tracePt t="58284" x="7188200" y="3898900"/>
          <p14:tracePt t="58301" x="7232650" y="3854450"/>
          <p14:tracePt t="58318" x="7270750" y="3822700"/>
          <p14:tracePt t="58334" x="7308850" y="3797300"/>
          <p14:tracePt t="58351" x="7346950" y="3759200"/>
          <p14:tracePt t="58368" x="7378700" y="3740150"/>
          <p14:tracePt t="58385" x="7410450" y="3708400"/>
          <p14:tracePt t="58402" x="7461250" y="3670300"/>
          <p14:tracePt t="58419" x="7473950" y="3651250"/>
          <p14:tracePt t="58434" x="7537450" y="3600450"/>
          <p14:tracePt t="58451" x="7575550" y="3575050"/>
          <p14:tracePt t="58468" x="7607300" y="3556000"/>
          <p14:tracePt t="58484" x="7645400" y="3511550"/>
          <p14:tracePt t="58501" x="7658100" y="3486150"/>
          <p14:tracePt t="58518" x="7683500" y="3460750"/>
          <p14:tracePt t="58534" x="7715250" y="3416300"/>
          <p14:tracePt t="58551" x="7740650" y="3384550"/>
          <p14:tracePt t="58568" x="7772400" y="3340100"/>
          <p14:tracePt t="58584" x="7785100" y="3314700"/>
          <p14:tracePt t="58601" x="7797800" y="3282950"/>
          <p14:tracePt t="58617" x="7816850" y="3244850"/>
          <p14:tracePt t="58634" x="7835900" y="3206750"/>
          <p14:tracePt t="58651" x="7848600" y="3162300"/>
          <p14:tracePt t="58668" x="7854950" y="3136900"/>
          <p14:tracePt t="58684" x="7854950" y="3111500"/>
          <p14:tracePt t="58701" x="7854950" y="3092450"/>
          <p14:tracePt t="58718" x="7854950" y="3073400"/>
          <p14:tracePt t="58735" x="7854950" y="3060700"/>
          <p14:tracePt t="58751" x="7854950" y="3041650"/>
          <p14:tracePt t="58768" x="7854950" y="3022600"/>
          <p14:tracePt t="58785" x="7854950" y="3016250"/>
          <p14:tracePt t="58801" x="7854950" y="3009900"/>
          <p14:tracePt t="58834" x="7854950" y="3003550"/>
          <p14:tracePt t="58851" x="7848600" y="2990850"/>
          <p14:tracePt t="58884" x="7829550" y="2984500"/>
          <p14:tracePt t="58901" x="7785100" y="2984500"/>
          <p14:tracePt t="58918" x="7734300" y="2965450"/>
          <p14:tracePt t="58934" x="7696200" y="2952750"/>
          <p14:tracePt t="58951" x="7645400" y="2946400"/>
          <p14:tracePt t="58968" x="7613650" y="2927350"/>
          <p14:tracePt t="58984" x="7581900" y="2927350"/>
          <p14:tracePt t="59002" x="7556500" y="2921000"/>
          <p14:tracePt t="59017" x="7512050" y="2908300"/>
          <p14:tracePt t="59034" x="7467600" y="2895600"/>
          <p14:tracePt t="59051" x="7416800" y="2882900"/>
          <p14:tracePt t="59067" x="7397750" y="2882900"/>
          <p14:tracePt t="59084" x="7378700" y="2870200"/>
          <p14:tracePt t="59101" x="7353300" y="2863850"/>
          <p14:tracePt t="59117" x="7340600" y="2863850"/>
          <p14:tracePt t="59151" x="7321550" y="2851150"/>
          <p14:tracePt t="59168" x="7302500" y="2851150"/>
          <p14:tracePt t="59184" x="7289800" y="2851150"/>
          <p14:tracePt t="59201" x="7264400" y="2851150"/>
          <p14:tracePt t="59217" x="7232650" y="2851150"/>
          <p14:tracePt t="59234" x="7213600" y="2851150"/>
          <p14:tracePt t="59250" x="7150100" y="2851150"/>
          <p14:tracePt t="59267" x="7105650" y="2863850"/>
          <p14:tracePt t="59284" x="7086600" y="2882900"/>
          <p14:tracePt t="59300" x="7067550" y="2908300"/>
          <p14:tracePt t="59317" x="7042150" y="2940050"/>
          <p14:tracePt t="59334" x="7023100" y="2984500"/>
          <p14:tracePt t="59350" x="7010400" y="3022600"/>
          <p14:tracePt t="59367" x="7010400" y="3048000"/>
          <p14:tracePt t="59384" x="6997700" y="3086100"/>
          <p14:tracePt t="59401" x="6985000" y="3136900"/>
          <p14:tracePt t="59417" x="6985000" y="3162300"/>
          <p14:tracePt t="59434" x="6985000" y="3187700"/>
          <p14:tracePt t="59451" x="7004050" y="3244850"/>
          <p14:tracePt t="59467" x="7016750" y="3270250"/>
          <p14:tracePt t="59483" x="7029450" y="3289300"/>
          <p14:tracePt t="59500" x="7042150" y="3308350"/>
          <p14:tracePt t="59533" x="7042150" y="3314700"/>
          <p14:tracePt t="59573" x="7048500" y="3321050"/>
          <p14:tracePt t="59588" x="7054850" y="3321050"/>
          <p14:tracePt t="59595" x="7067550" y="3327400"/>
          <p14:tracePt t="59612" x="7073900" y="3333750"/>
          <p14:tracePt t="59628" x="7080250" y="3340100"/>
          <p14:tracePt t="59636" x="7086600" y="3346450"/>
          <p14:tracePt t="59653" x="7092950" y="3352800"/>
          <p14:tracePt t="59675" x="7099300" y="3359150"/>
          <p14:tracePt t="59708" x="7105650" y="3359150"/>
          <p14:tracePt t="59724" x="7112000" y="3359150"/>
          <p14:tracePt t="59739" x="7118350" y="3365500"/>
          <p14:tracePt t="59747" x="7124700" y="3365500"/>
          <p14:tracePt t="59772" x="7131050" y="3365500"/>
          <p14:tracePt t="59787" x="7137400" y="3365500"/>
          <p14:tracePt t="59804" x="7150100" y="3365500"/>
          <p14:tracePt t="59820" x="7162800" y="3365500"/>
          <p14:tracePt t="59828" x="7169150" y="3365500"/>
          <p14:tracePt t="59844" x="7181850" y="3365500"/>
          <p14:tracePt t="59852" x="7200900" y="3365500"/>
          <p14:tracePt t="59868" x="7207250" y="3365500"/>
          <p14:tracePt t="59883" x="7239000" y="3352800"/>
          <p14:tracePt t="59900" x="7258050" y="3352800"/>
          <p14:tracePt t="59916" x="7270750" y="3352800"/>
          <p14:tracePt t="59933" x="7302500" y="3346450"/>
          <p14:tracePt t="59950" x="7327900" y="3346450"/>
          <p14:tracePt t="59966" x="7366000" y="3333750"/>
          <p14:tracePt t="59983" x="7372350" y="3333750"/>
          <p14:tracePt t="60000" x="7416800" y="3333750"/>
          <p14:tracePt t="60016" x="7454900" y="3327400"/>
          <p14:tracePt t="60033" x="7486650" y="3327400"/>
          <p14:tracePt t="60050" x="7512050" y="3314700"/>
          <p14:tracePt t="60066" x="7569200" y="3308350"/>
          <p14:tracePt t="60083" x="7581900" y="3308350"/>
          <p14:tracePt t="60100" x="7607300" y="3308350"/>
          <p14:tracePt t="60116" x="7620000" y="3308350"/>
          <p14:tracePt t="60133" x="7639050" y="3295650"/>
          <p14:tracePt t="60150" x="7645400" y="3295650"/>
          <p14:tracePt t="60167" x="7664450" y="3295650"/>
          <p14:tracePt t="60183" x="7677150" y="3289300"/>
          <p14:tracePt t="60200" x="7689850" y="3282950"/>
          <p14:tracePt t="60217" x="7689850" y="3276600"/>
          <p14:tracePt t="60233" x="7702550" y="3270250"/>
          <p14:tracePt t="60268" x="7715250" y="3263900"/>
          <p14:tracePt t="60301" x="7721600" y="3251200"/>
          <p14:tracePt t="60420" x="7734300" y="3244850"/>
          <p14:tracePt t="60493" x="7740650" y="3238500"/>
          <p14:tracePt t="60507" x="7747000" y="3238500"/>
          <p14:tracePt t="60525" x="7753350" y="3238500"/>
          <p14:tracePt t="60531" x="7766050" y="3238500"/>
          <p14:tracePt t="60556" x="7778750" y="3238500"/>
          <p14:tracePt t="60564" x="7797800" y="3238500"/>
          <p14:tracePt t="60572" x="7823200" y="3238500"/>
          <p14:tracePt t="60582" x="7835900" y="3238500"/>
          <p14:tracePt t="60599" x="7880350" y="3238500"/>
          <p14:tracePt t="60616" x="7931150" y="3257550"/>
          <p14:tracePt t="60633" x="7988300" y="3257550"/>
          <p14:tracePt t="60649" x="8039100" y="3263900"/>
          <p14:tracePt t="60666" x="8070850" y="3263900"/>
          <p14:tracePt t="60682" x="8140700" y="3276600"/>
          <p14:tracePt t="60699" x="8210550" y="3276600"/>
          <p14:tracePt t="60716" x="8274050" y="3282950"/>
          <p14:tracePt t="60732" x="8362950" y="3295650"/>
          <p14:tracePt t="60750" x="8445500" y="3308350"/>
          <p14:tracePt t="60766" x="8515350" y="3308350"/>
          <p14:tracePt t="60783" x="8572500" y="3327400"/>
          <p14:tracePt t="60799" x="8629650" y="3327400"/>
          <p14:tracePt t="60816" x="8686800" y="3327400"/>
          <p14:tracePt t="60833" x="8756650" y="3327400"/>
          <p14:tracePt t="60835" x="8782050" y="3327400"/>
          <p14:tracePt t="60849" x="8832850" y="3327400"/>
          <p14:tracePt t="60866" x="8902700" y="3327400"/>
          <p14:tracePt t="60882" x="8991600" y="3327400"/>
          <p14:tracePt t="60899" x="9029700" y="3327400"/>
          <p14:tracePt t="60916" x="9061450" y="3327400"/>
          <p14:tracePt t="60932" x="9080500" y="3314700"/>
          <p14:tracePt t="60949" x="9112250" y="3295650"/>
          <p14:tracePt t="60966" x="9137650" y="3276600"/>
          <p14:tracePt t="60982" x="9169400" y="3251200"/>
          <p14:tracePt t="60999" x="9188450" y="3238500"/>
          <p14:tracePt t="61016" x="9207500" y="3206750"/>
          <p14:tracePt t="61033" x="9226550" y="3175000"/>
          <p14:tracePt t="61049" x="9245600" y="3162300"/>
          <p14:tracePt t="61066" x="9251950" y="3136900"/>
          <p14:tracePt t="61083" x="9264650" y="3105150"/>
          <p14:tracePt t="61099" x="9264650" y="3079750"/>
          <p14:tracePt t="61115" x="9264650" y="3067050"/>
          <p14:tracePt t="61132" x="9264650" y="3060700"/>
          <p14:tracePt t="61149" x="9264650" y="3054350"/>
          <p14:tracePt t="61165" x="9264650" y="3048000"/>
          <p14:tracePt t="61182" x="9264650" y="3035300"/>
          <p14:tracePt t="61199" x="9264650" y="3028950"/>
          <p14:tracePt t="61216" x="9264650" y="3016250"/>
          <p14:tracePt t="61232" x="9264650" y="3009900"/>
          <p14:tracePt t="61265" x="9251950" y="2997200"/>
          <p14:tracePt t="61284" x="9245600" y="2990850"/>
          <p14:tracePt t="61308" x="9245600" y="2984500"/>
          <p14:tracePt t="61323" x="9239250" y="2978150"/>
          <p14:tracePt t="61451" x="9226550" y="2978150"/>
          <p14:tracePt t="61484" x="9220200" y="2978150"/>
          <p14:tracePt t="61492" x="9207500" y="2978150"/>
          <p14:tracePt t="61508" x="9201150" y="2978150"/>
          <p14:tracePt t="61525" x="9188450" y="2978150"/>
          <p14:tracePt t="61541" x="9175750" y="2978150"/>
          <p14:tracePt t="61548" x="9169400" y="2978150"/>
          <p14:tracePt t="61565" x="9144000" y="2978150"/>
          <p14:tracePt t="61582" x="9118600" y="2990850"/>
          <p14:tracePt t="61599" x="9099550" y="3009900"/>
          <p14:tracePt t="61615" x="9074150" y="3022600"/>
          <p14:tracePt t="61632" x="9048750" y="3048000"/>
          <p14:tracePt t="61652" x="9004300" y="3105150"/>
          <p14:tracePt t="61665" x="8991600" y="3124200"/>
          <p14:tracePt t="61683" x="8972550" y="3175000"/>
          <p14:tracePt t="61701" x="8940800" y="3257550"/>
          <p14:tracePt t="61716" x="8928100" y="3308350"/>
          <p14:tracePt t="61732" x="8915400" y="3346450"/>
          <p14:tracePt t="61749" x="8915400" y="3416300"/>
          <p14:tracePt t="61765" x="8915400" y="3473450"/>
          <p14:tracePt t="61782" x="8915400" y="3511550"/>
          <p14:tracePt t="61799" x="8915400" y="3543300"/>
          <p14:tracePt t="61832" x="8915400" y="3556000"/>
          <p14:tracePt t="61893" x="8928100" y="3581400"/>
          <p14:tracePt t="61959" x="8928100" y="3594100"/>
          <p14:tracePt t="61967" x="8928100" y="3600450"/>
          <p14:tracePt t="61974" x="8928100" y="3606800"/>
          <p14:tracePt t="61982" x="8928100" y="3632200"/>
          <p14:tracePt t="61999" x="8928100" y="3676650"/>
          <p14:tracePt t="62015" x="8928100" y="3727450"/>
          <p14:tracePt t="62033" x="8928100" y="3778250"/>
          <p14:tracePt t="62049" x="8896350" y="3829050"/>
          <p14:tracePt t="62065" x="8851900" y="3905250"/>
          <p14:tracePt t="62083" x="8794750" y="3981450"/>
          <p14:tracePt t="62100" x="8743950" y="4057650"/>
          <p14:tracePt t="62115" x="8674100" y="4159250"/>
          <p14:tracePt t="62132" x="8623300" y="4235450"/>
          <p14:tracePt t="62150" x="8572500" y="4305300"/>
          <p14:tracePt t="62165" x="8496300" y="4394200"/>
          <p14:tracePt t="62182" x="8439150" y="4476750"/>
          <p14:tracePt t="62199" x="8362950" y="4565650"/>
          <p14:tracePt t="62216" x="8305800" y="4641850"/>
          <p14:tracePt t="62232" x="8255000" y="4730750"/>
          <p14:tracePt t="62249" x="8204200" y="4832350"/>
          <p14:tracePt t="62265" x="8159750" y="4908550"/>
          <p14:tracePt t="62282" x="8121650" y="4959350"/>
          <p14:tracePt t="62299" x="8089900" y="5016500"/>
          <p14:tracePt t="62316" x="8064500" y="5080000"/>
          <p14:tracePt t="62332" x="8058150" y="5137150"/>
          <p14:tracePt t="62349" x="8058150" y="5207000"/>
          <p14:tracePt t="62365" x="8039100" y="5276850"/>
          <p14:tracePt t="62382" x="8039100" y="5340350"/>
          <p14:tracePt t="62398" x="8039100" y="5397500"/>
          <p14:tracePt t="62415" x="8039100" y="5454650"/>
          <p14:tracePt t="62432" x="8039100" y="5543550"/>
          <p14:tracePt t="62449" x="8058150" y="5607050"/>
          <p14:tracePt t="62468" x="8077200" y="5676900"/>
          <p14:tracePt t="62481" x="8077200" y="5695950"/>
          <p14:tracePt t="62500" x="8096250" y="5734050"/>
          <p14:tracePt t="62515" x="8115300" y="5765800"/>
          <p14:tracePt t="62532" x="8121650" y="5778500"/>
          <p14:tracePt t="62548" x="8134350" y="5791200"/>
          <p14:tracePt t="62565" x="8147050" y="5797550"/>
          <p14:tracePt t="62584" x="8153400" y="5797550"/>
          <p14:tracePt t="62598" x="8159750" y="5797550"/>
          <p14:tracePt t="62615" x="8178800" y="5797550"/>
          <p14:tracePt t="62632" x="8204200" y="5810250"/>
          <p14:tracePt t="62649" x="8242300" y="5810250"/>
          <p14:tracePt t="62664" x="8286750" y="5810250"/>
          <p14:tracePt t="62681" x="8369300" y="5810250"/>
          <p14:tracePt t="62700" x="8540750" y="5810250"/>
          <p14:tracePt t="62716" x="8616950" y="5810250"/>
          <p14:tracePt t="62733" x="8807450" y="5810250"/>
          <p14:tracePt t="62748" x="8909050" y="5810250"/>
          <p14:tracePt t="62764" x="8978900" y="5810250"/>
          <p14:tracePt t="62781" x="9048750" y="5784850"/>
          <p14:tracePt t="62798" x="9118600" y="5759450"/>
          <p14:tracePt t="62815" x="9194800" y="5740400"/>
          <p14:tracePt t="62831" x="9271000" y="5695950"/>
          <p14:tracePt t="62848" x="9321800" y="5664200"/>
          <p14:tracePt t="62853" x="9353550" y="5632450"/>
          <p14:tracePt t="62864" x="9366250" y="5619750"/>
          <p14:tracePt t="62881" x="9398000" y="5581650"/>
          <p14:tracePt t="62898" x="9417050" y="5549900"/>
          <p14:tracePt t="62915" x="9417050" y="5511800"/>
          <p14:tracePt t="62931" x="9436100" y="5467350"/>
          <p14:tracePt t="62947" x="9436100" y="5403850"/>
          <p14:tracePt t="62964" x="9455150" y="5378450"/>
          <p14:tracePt t="62981" x="9455150" y="5346700"/>
          <p14:tracePt t="62998" x="9455150" y="5321300"/>
          <p14:tracePt t="63014" x="9455150" y="5283200"/>
          <p14:tracePt t="63031" x="9455150" y="5257800"/>
          <p14:tracePt t="63048" x="9455150" y="5232400"/>
          <p14:tracePt t="63064" x="9455150" y="5207000"/>
          <p14:tracePt t="63081" x="9455150" y="5187950"/>
          <p14:tracePt t="63098" x="9455150" y="5175250"/>
          <p14:tracePt t="63115" x="9455150" y="5156200"/>
          <p14:tracePt t="63131" x="9442450" y="5124450"/>
          <p14:tracePt t="63149" x="9442450" y="5111750"/>
          <p14:tracePt t="63164" x="9442450" y="5092700"/>
          <p14:tracePt t="63181" x="9442450" y="5067300"/>
          <p14:tracePt t="63197" x="9442450" y="5035550"/>
          <p14:tracePt t="63216" x="9442450" y="5016500"/>
          <p14:tracePt t="63231" x="9442450" y="5003800"/>
          <p14:tracePt t="63247" x="9436100" y="4978400"/>
          <p14:tracePt t="63287" x="9429750" y="4959350"/>
          <p14:tracePt t="63298" x="9423400" y="4953000"/>
          <p14:tracePt t="63314" x="9423400" y="4946650"/>
          <p14:tracePt t="63331" x="9423400" y="4940300"/>
          <p14:tracePt t="63349" x="9417050" y="4921250"/>
          <p14:tracePt t="63375" x="9404350" y="4908550"/>
          <p14:tracePt t="63407" x="9404350" y="4902200"/>
          <p14:tracePt t="63446" x="9404350" y="4889500"/>
          <p14:tracePt t="63462" x="9404350" y="4883150"/>
          <p14:tracePt t="63470" x="9398000" y="4883150"/>
          <p14:tracePt t="63502" x="9385300" y="4870450"/>
          <p14:tracePt t="63534" x="9378950" y="4864100"/>
          <p14:tracePt t="63797" x="9372600" y="4864100"/>
          <p14:tracePt t="63807" x="9366250" y="4864100"/>
          <p14:tracePt t="63822" x="9353550" y="4864100"/>
          <p14:tracePt t="63839" x="9340850" y="4851400"/>
          <p14:tracePt t="63847" x="9328150" y="4851400"/>
          <p14:tracePt t="63864" x="9302750" y="4845050"/>
          <p14:tracePt t="63880" x="9277350" y="4832350"/>
          <p14:tracePt t="63897" x="9232900" y="4826000"/>
          <p14:tracePt t="63914" x="9201150" y="4813300"/>
          <p14:tracePt t="63932" x="9150350" y="4800600"/>
          <p14:tracePt t="63947" x="9080500" y="4781550"/>
          <p14:tracePt t="63964" x="8972550" y="4756150"/>
          <p14:tracePt t="63980" x="8902700" y="4737100"/>
          <p14:tracePt t="63998" x="8851900" y="4737100"/>
          <p14:tracePt t="64014" x="8782050" y="4730750"/>
          <p14:tracePt t="64031" x="8743950" y="4730750"/>
          <p14:tracePt t="64047" x="8712200" y="4730750"/>
          <p14:tracePt t="64064" x="8686800" y="4730750"/>
          <p14:tracePt t="64080" x="8674100" y="4730750"/>
          <p14:tracePt t="64097" x="8648700" y="4730750"/>
          <p14:tracePt t="64113" x="8636000" y="4730750"/>
          <p14:tracePt t="64130" x="8604250" y="4730750"/>
          <p14:tracePt t="64147" x="8578850" y="4730750"/>
          <p14:tracePt t="64163" x="8509000" y="4749800"/>
          <p14:tracePt t="64180" x="8464550" y="4768850"/>
          <p14:tracePt t="64197" x="8439150" y="4794250"/>
          <p14:tracePt t="64213" x="8413750" y="4813300"/>
          <p14:tracePt t="64230" x="8394700" y="4832350"/>
          <p14:tracePt t="64247" x="8382000" y="4857750"/>
          <p14:tracePt t="64263" x="8375650" y="4889500"/>
          <p14:tracePt t="64280" x="8369300" y="4927600"/>
          <p14:tracePt t="64297" x="8362950" y="4997450"/>
          <p14:tracePt t="64313" x="8343900" y="5099050"/>
          <p14:tracePt t="64333" x="8337550" y="5283200"/>
          <p14:tracePt t="64347" x="8318500" y="5353050"/>
          <p14:tracePt t="64351" x="8318500" y="5403850"/>
          <p14:tracePt t="64363" x="8318500" y="5492750"/>
          <p14:tracePt t="64380" x="8318500" y="5543550"/>
          <p14:tracePt t="64396" x="8318500" y="5588000"/>
          <p14:tracePt t="64413" x="8318500" y="5613400"/>
          <p14:tracePt t="64430" x="8318500" y="5619750"/>
          <p14:tracePt t="64486" x="8318500" y="5626100"/>
          <p14:tracePt t="64495" x="8324850" y="5626100"/>
          <p14:tracePt t="64509" x="8337550" y="5626100"/>
          <p14:tracePt t="64518" x="8343900" y="5626100"/>
          <p14:tracePt t="64531" x="8369300" y="5626100"/>
          <p14:tracePt t="64548" x="8401050" y="5626100"/>
          <p14:tracePt t="64563" x="8489950" y="5626100"/>
          <p14:tracePt t="64579" x="8547100" y="5626100"/>
          <p14:tracePt t="64597" x="8629650" y="5619750"/>
          <p14:tracePt t="64613" x="8737600" y="5588000"/>
          <p14:tracePt t="64629" x="8858250" y="5549900"/>
          <p14:tracePt t="64646" x="8978900" y="5511800"/>
          <p14:tracePt t="64663" x="9086850" y="5480050"/>
          <p14:tracePt t="64679" x="9207500" y="5448300"/>
          <p14:tracePt t="64696" x="9315450" y="5410200"/>
          <p14:tracePt t="64713" x="9378950" y="5378450"/>
          <p14:tracePt t="64732" x="9455150" y="5327650"/>
          <p14:tracePt t="64747" x="9474200" y="5308600"/>
          <p14:tracePt t="64763" x="9525000" y="5232400"/>
          <p14:tracePt t="64780" x="9550400" y="5181600"/>
          <p14:tracePt t="64796" x="9563100" y="5149850"/>
          <p14:tracePt t="64813" x="9582150" y="5099050"/>
          <p14:tracePt t="64829" x="9588500" y="5060950"/>
          <p14:tracePt t="64846" x="9588500" y="5016500"/>
          <p14:tracePt t="64863" x="9588500" y="4959350"/>
          <p14:tracePt t="64880" x="9588500" y="4908550"/>
          <p14:tracePt t="64896" x="9588500" y="4864100"/>
          <p14:tracePt t="64912" x="9588500" y="4832350"/>
          <p14:tracePt t="64929" x="9588500" y="4806950"/>
          <p14:tracePt t="64948" x="9569450" y="4756150"/>
          <p14:tracePt t="64964" x="9556750" y="4711700"/>
          <p14:tracePt t="64980" x="9550400" y="4692650"/>
          <p14:tracePt t="64996" x="9531350" y="4654550"/>
          <p14:tracePt t="65013" x="9531350" y="4629150"/>
          <p14:tracePt t="65029" x="9525000" y="4616450"/>
          <p14:tracePt t="65046" x="9512300" y="4597400"/>
          <p14:tracePt t="65062" x="9505950" y="4578350"/>
          <p14:tracePt t="65079" x="9499600" y="4552950"/>
          <p14:tracePt t="65096" x="9486900" y="4546600"/>
          <p14:tracePt t="65112" x="9480550" y="4540250"/>
          <p14:tracePt t="65131" x="9461500" y="4527550"/>
          <p14:tracePt t="65147" x="9429750" y="4508500"/>
          <p14:tracePt t="65163" x="9404350" y="4502150"/>
          <p14:tracePt t="65180" x="9334500" y="4464050"/>
          <p14:tracePt t="65197" x="9283700" y="4464050"/>
          <p14:tracePt t="65212" x="9239250" y="4438650"/>
          <p14:tracePt t="65229" x="9188450" y="4432300"/>
          <p14:tracePt t="65246" x="9150350" y="4419600"/>
          <p14:tracePt t="65262" x="9105900" y="4413250"/>
          <p14:tracePt t="65280" x="9048750" y="4394200"/>
          <p14:tracePt t="65296" x="9004300" y="4387850"/>
          <p14:tracePt t="65313" x="8934450" y="4375150"/>
          <p14:tracePt t="65330" x="8883650" y="4375150"/>
          <p14:tracePt t="65349" x="8858250" y="4375150"/>
          <p14:tracePt t="65368" x="8851900" y="4375150"/>
          <p14:tracePt t="65552" x="8839200" y="4375150"/>
          <p14:tracePt t="65558" x="8832850" y="4375150"/>
          <p14:tracePt t="65567" x="8820150" y="4375150"/>
          <p14:tracePt t="65584" x="8801100" y="4375150"/>
          <p14:tracePt t="65596" x="8782050" y="4394200"/>
          <p14:tracePt t="65613" x="8756650" y="4406900"/>
          <p14:tracePt t="65629" x="8718550" y="4419600"/>
          <p14:tracePt t="65646" x="8693150" y="4445000"/>
          <p14:tracePt t="65662" x="8667750" y="4470400"/>
          <p14:tracePt t="65678" x="8648700" y="4470400"/>
          <p14:tracePt t="65695" x="8629650" y="4483100"/>
          <p14:tracePt t="65712" x="8623300" y="4489450"/>
          <p14:tracePt t="65729" x="8623300" y="4495800"/>
          <p14:tracePt t="65745" x="8616950" y="4502150"/>
          <p14:tracePt t="65762" x="8610600" y="4502150"/>
          <p14:tracePt t="66141" x="8623300" y="4502150"/>
          <p14:tracePt t="105709" x="8636000" y="4502150"/>
          <p14:tracePt t="105719" x="8642350" y="4502150"/>
          <p14:tracePt t="105729" x="8648700" y="4502150"/>
          <p14:tracePt t="105747" x="8667750" y="4502150"/>
          <p14:tracePt t="105763" x="8693150" y="4502150"/>
          <p14:tracePt t="105780" x="8705850" y="4508500"/>
          <p14:tracePt t="105796" x="8731250" y="4521200"/>
          <p14:tracePt t="105812" x="8756650" y="4521200"/>
          <p14:tracePt t="105829" x="8801100" y="4527550"/>
          <p14:tracePt t="105846" x="8839200" y="4540250"/>
          <p14:tracePt t="105862" x="8864600" y="4546600"/>
          <p14:tracePt t="105879" x="8921750" y="4565650"/>
          <p14:tracePt t="105896" x="9017000" y="4610100"/>
          <p14:tracePt t="105913" x="9144000" y="4667250"/>
          <p14:tracePt t="105929" x="9239250" y="4705350"/>
          <p14:tracePt t="105945" x="9315450" y="4743450"/>
          <p14:tracePt t="105964" x="9378950" y="4768850"/>
          <p14:tracePt t="105979" x="9436100" y="4794250"/>
          <p14:tracePt t="105996" x="9461500" y="4813300"/>
          <p14:tracePt t="106012" x="9474200" y="4826000"/>
          <p14:tracePt t="106029" x="9505950" y="4851400"/>
          <p14:tracePt t="106045" x="9518650" y="4857750"/>
          <p14:tracePt t="106063" x="9563100" y="4876800"/>
          <p14:tracePt t="106079" x="9594850" y="4895850"/>
          <p14:tracePt t="106095" x="9620250" y="4908550"/>
          <p14:tracePt t="106101" x="9632950" y="4914900"/>
          <p14:tracePt t="106112" x="9645650" y="4927600"/>
          <p14:tracePt t="106130" x="9677400" y="4953000"/>
          <p14:tracePt t="106162" x="9677400" y="4959350"/>
          <p14:tracePt t="106179" x="9690100" y="4965700"/>
          <p14:tracePt t="106196" x="9715500" y="4997450"/>
          <p14:tracePt t="106213" x="9747250" y="5048250"/>
          <p14:tracePt t="106229" x="9759950" y="5086350"/>
          <p14:tracePt t="106246" x="9779000" y="5118100"/>
          <p14:tracePt t="106262" x="9785350" y="5143500"/>
          <p14:tracePt t="106280" x="9804400" y="5168900"/>
          <p14:tracePt t="106295" x="9810750" y="5200650"/>
          <p14:tracePt t="106312" x="9810750" y="5226050"/>
          <p14:tracePt t="106329" x="9810750" y="5245100"/>
          <p14:tracePt t="106346" x="9823450" y="5257800"/>
          <p14:tracePt t="106363" x="9823450" y="5270500"/>
          <p14:tracePt t="106380" x="9823450" y="5289550"/>
          <p14:tracePt t="106395" x="9829800" y="5314950"/>
          <p14:tracePt t="106412" x="9829800" y="5321300"/>
          <p14:tracePt t="106429" x="9829800" y="5327650"/>
          <p14:tracePt t="106445" x="9829800" y="5340350"/>
          <p14:tracePt t="106462" x="9829800" y="5346700"/>
          <p14:tracePt t="106479" x="9829800" y="5359400"/>
          <p14:tracePt t="106496" x="9829800" y="5372100"/>
          <p14:tracePt t="106512" x="9829800" y="5378450"/>
          <p14:tracePt t="106530" x="9823450" y="5416550"/>
          <p14:tracePt t="106545" x="9810750" y="5441950"/>
          <p14:tracePt t="106563" x="9810750" y="5448300"/>
          <p14:tracePt t="106580" x="9810750" y="5467350"/>
          <p14:tracePt t="106595" x="9798050" y="5492750"/>
          <p14:tracePt t="106612" x="9785350" y="5505450"/>
          <p14:tracePt t="106628" x="9766300" y="5530850"/>
          <p14:tracePt t="106646" x="9753600" y="5556250"/>
          <p14:tracePt t="106662" x="9747250" y="5562600"/>
          <p14:tracePt t="106678" x="9740900" y="5568950"/>
          <p14:tracePt t="106695" x="9734550" y="5568950"/>
          <p14:tracePt t="106713" x="9728200" y="5575300"/>
          <p14:tracePt t="106729" x="9721850" y="5600700"/>
          <p14:tracePt t="106761" x="9721850" y="5607050"/>
          <p14:tracePt t="106778" x="9702800" y="5613400"/>
          <p14:tracePt t="106795" x="9690100" y="5626100"/>
          <p14:tracePt t="106828" x="9677400" y="5632450"/>
          <p14:tracePt t="107173" x="9690100" y="5632450"/>
          <p14:tracePt t="107191" x="9696450" y="5632450"/>
          <p14:tracePt t="107197" x="9709150" y="5632450"/>
          <p14:tracePt t="107220" x="9721850" y="5632450"/>
          <p14:tracePt t="107229" x="9728200" y="5632450"/>
          <p14:tracePt t="107253" x="9740900" y="5632450"/>
          <p14:tracePt t="107269" x="9747250" y="5632450"/>
          <p14:tracePt t="107279" x="9753600" y="5632450"/>
          <p14:tracePt t="107295" x="9759950" y="5626100"/>
          <p14:tracePt t="107311" x="9772650" y="5626100"/>
          <p14:tracePt t="107328" x="9779000" y="5619750"/>
          <p14:tracePt t="107347" x="9791700" y="5619750"/>
          <p14:tracePt t="107361" x="9798050" y="5619750"/>
          <p14:tracePt t="107377" x="9804400" y="5607050"/>
          <p14:tracePt t="107395" x="9823450" y="5607050"/>
          <p14:tracePt t="107411" x="9848850" y="5600700"/>
          <p14:tracePt t="107428" x="9861550" y="5594350"/>
          <p14:tracePt t="107461" x="9867900" y="5588000"/>
          <p14:tracePt t="107479" x="9874250" y="5588000"/>
          <p14:tracePt t="107496" x="9880600" y="5588000"/>
          <p14:tracePt t="107511" x="9893300" y="5575300"/>
          <p14:tracePt t="107528" x="9912350" y="5575300"/>
          <p14:tracePt t="107544" x="9925050" y="5568950"/>
          <p14:tracePt t="107563" x="9950450" y="5562600"/>
          <p14:tracePt t="107579" x="9956800" y="5556250"/>
          <p14:tracePt t="107595" x="9969500" y="5549900"/>
          <p14:tracePt t="107616" x="9982200" y="5549900"/>
          <p14:tracePt t="107631" x="9988550" y="5549900"/>
          <p14:tracePt t="107644" x="10020300" y="5537200"/>
          <p14:tracePt t="107661" x="10033000" y="5537200"/>
          <p14:tracePt t="107678" x="10052050" y="5518150"/>
          <p14:tracePt t="107694" x="10077450" y="5511800"/>
          <p14:tracePt t="107711" x="10096500" y="5499100"/>
          <p14:tracePt t="107727" x="10121900" y="5486400"/>
          <p14:tracePt t="107744" x="10140950" y="5480050"/>
          <p14:tracePt t="107761" x="10153650" y="5473700"/>
          <p14:tracePt t="107780" x="10179050" y="5461000"/>
          <p14:tracePt t="107795" x="10198100" y="5461000"/>
          <p14:tracePt t="107812" x="10217150" y="5448300"/>
          <p14:tracePt t="107827" x="10236200" y="5429250"/>
          <p14:tracePt t="107844" x="10242550" y="5422900"/>
          <p14:tracePt t="107861" x="10261600" y="5416550"/>
          <p14:tracePt t="107877" x="10274300" y="5410200"/>
          <p14:tracePt t="107894" x="10287000" y="5410200"/>
          <p14:tracePt t="107911" x="10299700" y="5397500"/>
          <p14:tracePt t="107944" x="10306050" y="5391150"/>
          <p14:tracePt t="107961" x="10318750" y="5378450"/>
          <p14:tracePt t="107978" x="10325100" y="5378450"/>
          <p14:tracePt t="107994" x="10331450" y="5372100"/>
          <p14:tracePt t="108011" x="10337800" y="5372100"/>
          <p14:tracePt t="108027" x="10344150" y="5365750"/>
          <p14:tracePt t="108044" x="10344150" y="5359400"/>
          <p14:tracePt t="108061" x="10344150" y="5353050"/>
          <p14:tracePt t="108077" x="10344150" y="5346700"/>
          <p14:tracePt t="108095" x="10344150" y="5334000"/>
          <p14:tracePt t="108111" x="10344150" y="5327650"/>
          <p14:tracePt t="108127" x="10344150" y="5314950"/>
          <p14:tracePt t="108144" x="10344150" y="5308600"/>
          <p14:tracePt t="108165" x="10344150" y="5302250"/>
          <p14:tracePt t="108197" x="10344150" y="5295900"/>
          <p14:tracePt t="108318" x="10344150" y="5283200"/>
          <p14:tracePt t="108327" x="10337800" y="5276850"/>
          <p14:tracePt t="108344" x="10325100" y="5270500"/>
          <p14:tracePt t="108360" x="10318750" y="5270500"/>
          <p14:tracePt t="108380" x="10306050" y="5257800"/>
          <p14:tracePt t="108414" x="10293350" y="5245100"/>
          <p14:tracePt t="108509" x="10287000" y="5238750"/>
          <p14:tracePt t="108527" x="10274300" y="5226050"/>
          <p14:tracePt t="108543" x="10267950" y="5226050"/>
          <p14:tracePt t="108597" x="10261600" y="5226050"/>
          <p14:tracePt t="108615" x="10248900" y="5226050"/>
          <p14:tracePt t="108626" x="10242550" y="5219700"/>
          <p14:tracePt t="108765" x="10242550" y="5213350"/>
          <p14:tracePt t="108815" x="10242550" y="5207000"/>
          <p14:tracePt t="108846" x="10242550" y="5194300"/>
          <p14:tracePt t="108951" x="10236200" y="5181600"/>
          <p14:tracePt t="108966" x="10229850" y="5181600"/>
          <p14:tracePt t="108973" x="10217150" y="5181600"/>
          <p14:tracePt t="108983" x="10198100" y="5168900"/>
          <p14:tracePt t="108993" x="10191750" y="5168900"/>
          <p14:tracePt t="109012" x="10153650" y="5162550"/>
          <p14:tracePt t="109027" x="10109200" y="5143500"/>
          <p14:tracePt t="109044" x="10033000" y="5130800"/>
          <p14:tracePt t="109060" x="10001250" y="5124450"/>
          <p14:tracePt t="109076" x="9969500" y="5105400"/>
          <p14:tracePt t="109093" x="9925050" y="5105400"/>
          <p14:tracePt t="109111" x="9906000" y="5105400"/>
          <p14:tracePt t="109126" x="9874250" y="5105400"/>
          <p14:tracePt t="109143" x="9848850" y="5105400"/>
          <p14:tracePt t="109160" x="9829800" y="5105400"/>
          <p14:tracePt t="109176" x="9798050" y="5105400"/>
          <p14:tracePt t="109193" x="9779000" y="5105400"/>
          <p14:tracePt t="109211" x="9766300" y="5105400"/>
          <p14:tracePt t="109229" x="9721850" y="5105400"/>
          <p14:tracePt t="109243" x="9702800" y="5105400"/>
          <p14:tracePt t="109260" x="9671050" y="5105400"/>
          <p14:tracePt t="109277" x="9645650" y="5105400"/>
          <p14:tracePt t="109294" x="9613900" y="5105400"/>
          <p14:tracePt t="109310" x="9582150" y="5118100"/>
          <p14:tracePt t="109326" x="9569450" y="5118100"/>
          <p14:tracePt t="109343" x="9537700" y="5124450"/>
          <p14:tracePt t="109360" x="9518650" y="5137150"/>
          <p14:tracePt t="109376" x="9505950" y="5137150"/>
          <p14:tracePt t="109393" x="9499600" y="5143500"/>
          <p14:tracePt t="109411" x="9480550" y="5162550"/>
          <p14:tracePt t="109426" x="9467850" y="5175250"/>
          <p14:tracePt t="109443" x="9448800" y="5213350"/>
          <p14:tracePt t="109459" x="9442450" y="5226050"/>
          <p14:tracePt t="109476" x="9429750" y="5257800"/>
          <p14:tracePt t="109493" x="9410700" y="5283200"/>
          <p14:tracePt t="109510" x="9404350" y="5308600"/>
          <p14:tracePt t="109527" x="9404350" y="5353050"/>
          <p14:tracePt t="109544" x="9385300" y="5410200"/>
          <p14:tracePt t="109560" x="9378950" y="5454650"/>
          <p14:tracePt t="109577" x="9378950" y="5511800"/>
          <p14:tracePt t="109593" x="9366250" y="5556250"/>
          <p14:tracePt t="109611" x="9359900" y="5588000"/>
          <p14:tracePt t="109614" x="9359900" y="5600700"/>
          <p14:tracePt t="109628" x="9359900" y="5619750"/>
          <p14:tracePt t="109643" x="9347200" y="5651500"/>
          <p14:tracePt t="109659" x="9347200" y="5689600"/>
          <p14:tracePt t="109676" x="9347200" y="5708650"/>
          <p14:tracePt t="109692" x="9347200" y="5727700"/>
          <p14:tracePt t="109709" x="9347200" y="5740400"/>
          <p14:tracePt t="109727" x="9347200" y="5759450"/>
          <p14:tracePt t="109742" x="9347200" y="5765800"/>
          <p14:tracePt t="109759" x="9340850" y="5784850"/>
          <p14:tracePt t="109776" x="9340850" y="5791200"/>
          <p14:tracePt t="109793" x="9334500" y="5803900"/>
          <p14:tracePt t="109809" x="9328150" y="5810250"/>
          <p14:tracePt t="109828" x="9321800" y="5822950"/>
          <p14:tracePt t="109859" x="9309100" y="5822950"/>
          <p14:tracePt t="109876" x="9302750" y="5829300"/>
          <p14:tracePt t="110013" x="9296400" y="5829300"/>
          <p14:tracePt t="110533" x="9290050" y="5829300"/>
          <p14:tracePt t="110622" x="9290050" y="5822950"/>
          <p14:tracePt t="110630" x="9290050" y="5810250"/>
          <p14:tracePt t="110643" x="9290050" y="5803900"/>
          <p14:tracePt t="110659" x="9290050" y="5791200"/>
          <p14:tracePt t="110676" x="9290050" y="5778500"/>
          <p14:tracePt t="110693" x="9290050" y="5772150"/>
          <p14:tracePt t="110708" x="9290050" y="5759450"/>
          <p14:tracePt t="110725" x="9296400" y="5740400"/>
          <p14:tracePt t="110742" x="9309100" y="5721350"/>
          <p14:tracePt t="110759" x="9321800" y="5695950"/>
          <p14:tracePt t="110776" x="9340850" y="5670550"/>
          <p14:tracePt t="110792" x="9366250" y="5645150"/>
          <p14:tracePt t="110809" x="9391650" y="5613400"/>
          <p14:tracePt t="110828" x="9436100" y="5562600"/>
          <p14:tracePt t="110844" x="9499600" y="5518150"/>
          <p14:tracePt t="110860" x="9518650" y="5505450"/>
          <p14:tracePt t="110875" x="9601200" y="5441950"/>
          <p14:tracePt t="110891" x="9652000" y="5391150"/>
          <p14:tracePt t="110908" x="9690100" y="5372100"/>
          <p14:tracePt t="110925" x="9715500" y="5353050"/>
          <p14:tracePt t="110942" x="9747250" y="5334000"/>
          <p14:tracePt t="110959" x="9772650" y="5314950"/>
          <p14:tracePt t="110975" x="9829800" y="5295900"/>
          <p14:tracePt t="110992" x="9893300" y="5270500"/>
          <p14:tracePt t="111009" x="9937750" y="5245100"/>
          <p14:tracePt t="111025" x="9988550" y="5226050"/>
          <p14:tracePt t="111041" x="10007600" y="5219700"/>
          <p14:tracePt t="111060" x="10026650" y="5213350"/>
          <p14:tracePt t="111091" x="10026650" y="5207000"/>
          <p14:tracePt t="111108" x="10045700" y="5207000"/>
          <p14:tracePt t="111126" x="10064750" y="5200650"/>
          <p14:tracePt t="111141" x="10077450" y="5200650"/>
          <p14:tracePt t="111159" x="10121900" y="5187950"/>
          <p14:tracePt t="111175" x="10147300" y="5187950"/>
          <p14:tracePt t="111193" x="10179050" y="5187950"/>
          <p14:tracePt t="111208" x="10198100" y="5187950"/>
          <p14:tracePt t="111226" x="10217150" y="5187950"/>
          <p14:tracePt t="111241" x="10229850" y="5187950"/>
          <p14:tracePt t="111259" x="10248900" y="5187950"/>
          <p14:tracePt t="111276" x="10274300" y="5187950"/>
          <p14:tracePt t="111292" x="10325100" y="5187950"/>
          <p14:tracePt t="111308" x="10350500" y="5187950"/>
          <p14:tracePt t="111325" x="10363200" y="5187950"/>
          <p14:tracePt t="111341" x="10369550" y="5187950"/>
          <p14:tracePt t="111757" x="10382250" y="5187950"/>
          <p14:tracePt t="111774" x="10388600" y="5181600"/>
          <p14:tracePt t="111791" x="10394950" y="5181600"/>
          <p14:tracePt t="111806" x="10407650" y="5175250"/>
          <p14:tracePt t="111814" x="10414000" y="5168900"/>
          <p14:tracePt t="111824" x="10420350" y="5168900"/>
          <p14:tracePt t="111841" x="10452100" y="5168900"/>
          <p14:tracePt t="111859" x="10471150" y="5162550"/>
          <p14:tracePt t="111875" x="10483850" y="5162550"/>
          <p14:tracePt t="111891" x="10509250" y="5162550"/>
          <p14:tracePt t="111907" x="10547350" y="5162550"/>
          <p14:tracePt t="111924" x="10579100" y="5162550"/>
          <p14:tracePt t="111941" x="10604500" y="5162550"/>
          <p14:tracePt t="111957" x="10648950" y="5162550"/>
          <p14:tracePt t="111974" x="10706100" y="5162550"/>
          <p14:tracePt t="111991" x="10744200" y="5162550"/>
          <p14:tracePt t="112007" x="10782300" y="5162550"/>
          <p14:tracePt t="112024" x="10795000" y="5162550"/>
          <p14:tracePt t="112040" x="10814050" y="5162550"/>
          <p14:tracePt t="112057" x="10833100" y="5162550"/>
          <p14:tracePt t="112075" x="10871200" y="5162550"/>
          <p14:tracePt t="112091" x="10922000" y="5162550"/>
          <p14:tracePt t="112095" x="10941050" y="5162550"/>
          <p14:tracePt t="112108" x="10979150" y="5162550"/>
          <p14:tracePt t="112124" x="11010900" y="5162550"/>
          <p14:tracePt t="112140" x="11029950" y="5162550"/>
          <p14:tracePt t="112157" x="11049000" y="5162550"/>
          <p14:tracePt t="112175" x="11061700" y="5162550"/>
          <p14:tracePt t="112191" x="11087100" y="5162550"/>
          <p14:tracePt t="112208" x="11125200" y="5162550"/>
          <p14:tracePt t="112224" x="11163300" y="5149850"/>
          <p14:tracePt t="112241" x="11188700" y="5118100"/>
          <p14:tracePt t="112257" x="11207750" y="5118100"/>
          <p14:tracePt t="112275" x="11239500" y="5105400"/>
          <p14:tracePt t="112291" x="11258550" y="5099050"/>
          <p14:tracePt t="112308" x="11283950" y="5086350"/>
          <p14:tracePt t="112324" x="11296650" y="5080000"/>
          <p14:tracePt t="112340" x="11303000" y="5073650"/>
          <p14:tracePt t="112357" x="11315700" y="5048250"/>
          <p14:tracePt t="112373" x="11322050" y="5041900"/>
          <p14:tracePt t="112390" x="11334750" y="5022850"/>
          <p14:tracePt t="112407" x="11334750" y="5010150"/>
          <p14:tracePt t="112423" x="11334750" y="4991100"/>
          <p14:tracePt t="112440" x="11341100" y="4965700"/>
          <p14:tracePt t="112457" x="11341100" y="4946650"/>
          <p14:tracePt t="112473" x="11341100" y="4933950"/>
          <p14:tracePt t="112490" x="11341100" y="4902200"/>
          <p14:tracePt t="112506" x="11341100" y="4864100"/>
          <p14:tracePt t="112524" x="11341100" y="4838700"/>
          <p14:tracePt t="112540" x="11341100" y="4819650"/>
          <p14:tracePt t="112556" x="11341100" y="4800600"/>
          <p14:tracePt t="112573" x="11334750" y="4787900"/>
          <p14:tracePt t="112590" x="11322050" y="4775200"/>
          <p14:tracePt t="112595" x="11322050" y="4768850"/>
          <p14:tracePt t="112607" x="11322050" y="4756150"/>
          <p14:tracePt t="112624" x="11303000" y="4730750"/>
          <p14:tracePt t="112642" x="11296650" y="4711700"/>
          <p14:tracePt t="112657" x="11277600" y="4679950"/>
          <p14:tracePt t="112673" x="11258550" y="4660900"/>
          <p14:tracePt t="112691" x="11239500" y="4635500"/>
          <p14:tracePt t="112708" x="11226800" y="4622800"/>
          <p14:tracePt t="112723" x="11201400" y="4603750"/>
          <p14:tracePt t="112740" x="11182350" y="4584700"/>
          <p14:tracePt t="112757" x="11169650" y="4565650"/>
          <p14:tracePt t="112773" x="11156950" y="4559300"/>
          <p14:tracePt t="112791" x="11131550" y="4546600"/>
          <p14:tracePt t="112807" x="11118850" y="4546600"/>
          <p14:tracePt t="112824" x="11087100" y="4540250"/>
          <p14:tracePt t="112840" x="11049000" y="4527550"/>
          <p14:tracePt t="112859" x="10979150" y="4502150"/>
          <p14:tracePt t="112876" x="10947400" y="4495800"/>
          <p14:tracePt t="112891" x="10896600" y="4483100"/>
          <p14:tracePt t="112907" x="10852150" y="4470400"/>
          <p14:tracePt t="112924" x="10782300" y="4470400"/>
          <p14:tracePt t="112940" x="10725150" y="4470400"/>
          <p14:tracePt t="112957" x="10687050" y="4470400"/>
          <p14:tracePt t="112974" x="10642600" y="4470400"/>
          <p14:tracePt t="112990" x="10623550" y="4470400"/>
          <p14:tracePt t="113006" x="10579100" y="4483100"/>
          <p14:tracePt t="113024" x="10547350" y="4483100"/>
          <p14:tracePt t="113041" x="10521950" y="4495800"/>
          <p14:tracePt t="113057" x="10490200" y="4514850"/>
          <p14:tracePt t="113075" x="10445750" y="4546600"/>
          <p14:tracePt t="113091" x="10426700" y="4565650"/>
          <p14:tracePt t="113108" x="10388600" y="4591050"/>
          <p14:tracePt t="113112" x="10375900" y="4603750"/>
          <p14:tracePt t="113123" x="10369550" y="4616450"/>
          <p14:tracePt t="113140" x="10369550" y="4648200"/>
          <p14:tracePt t="113157" x="10356850" y="4667250"/>
          <p14:tracePt t="113174" x="10356850" y="4705350"/>
          <p14:tracePt t="113190" x="10356850" y="4743450"/>
          <p14:tracePt t="113206" x="10356850" y="4781550"/>
          <p14:tracePt t="113223" x="10356850" y="4813300"/>
          <p14:tracePt t="113240" x="10356850" y="4819650"/>
          <p14:tracePt t="113257" x="10356850" y="4838700"/>
          <p14:tracePt t="113273" x="10363200" y="4851400"/>
          <p14:tracePt t="113289" x="10375900" y="4864100"/>
          <p14:tracePt t="113307" x="10394950" y="4876800"/>
          <p14:tracePt t="113323" x="10407650" y="4889500"/>
          <p14:tracePt t="113342" x="10420350" y="4889500"/>
          <p14:tracePt t="113356" x="10433050" y="4895850"/>
          <p14:tracePt t="113373" x="10445750" y="4908550"/>
          <p14:tracePt t="113390" x="10464800" y="4908550"/>
          <p14:tracePt t="113406" x="10483850" y="4914900"/>
          <p14:tracePt t="113423" x="10490200" y="4921250"/>
          <p14:tracePt t="113440" x="10496550" y="4921250"/>
          <p14:tracePt t="113457" x="10515600" y="4921250"/>
          <p14:tracePt t="113473" x="10528300" y="4921250"/>
          <p14:tracePt t="113489" x="10541000" y="4921250"/>
          <p14:tracePt t="113508" x="10560050" y="4921250"/>
          <p14:tracePt t="113524" x="10598150" y="4921250"/>
          <p14:tracePt t="113540" x="10617200" y="4921250"/>
          <p14:tracePt t="113556" x="10655300" y="4921250"/>
          <p14:tracePt t="113573" x="10674350" y="4921250"/>
          <p14:tracePt t="113589" x="10712450" y="4921250"/>
          <p14:tracePt t="113595" x="10718800" y="4921250"/>
          <p14:tracePt t="113606" x="10731500" y="4921250"/>
          <p14:tracePt t="113623" x="10769600" y="4921250"/>
          <p14:tracePt t="113639" x="10795000" y="4921250"/>
          <p14:tracePt t="113656" x="10826750" y="4921250"/>
          <p14:tracePt t="113673" x="10839450" y="4921250"/>
          <p14:tracePt t="113690" x="10883900" y="4921250"/>
          <p14:tracePt t="113708" x="10896600" y="4921250"/>
          <p14:tracePt t="113723" x="10922000" y="4921250"/>
          <p14:tracePt t="113739" x="10934700" y="4921250"/>
          <p14:tracePt t="114204" x="10915650" y="4921250"/>
          <p14:tracePt t="114213" x="10883900" y="4921250"/>
          <p14:tracePt t="114222" x="10864850" y="4921250"/>
          <p14:tracePt t="114239" x="10814050" y="4927600"/>
          <p14:tracePt t="114255" x="10756900" y="4933950"/>
          <p14:tracePt t="114272" x="10687050" y="4946650"/>
          <p14:tracePt t="114289" x="10598150" y="4946650"/>
          <p14:tracePt t="114305" x="10528300" y="4946650"/>
          <p14:tracePt t="114323" x="10483850" y="4946650"/>
          <p14:tracePt t="114338" x="10401300" y="4946650"/>
          <p14:tracePt t="114355" x="10356850" y="4946650"/>
          <p14:tracePt t="114372" x="10312400" y="4946650"/>
          <p14:tracePt t="114389" x="10261600" y="4946650"/>
          <p14:tracePt t="114406" x="10229850" y="4946650"/>
          <p14:tracePt t="114423" x="10172700" y="4946650"/>
          <p14:tracePt t="114438" x="10134600" y="4946650"/>
          <p14:tracePt t="114455" x="10090150" y="4946650"/>
          <p14:tracePt t="114472" x="10052050" y="4946650"/>
          <p14:tracePt t="114488" x="10020300" y="4946650"/>
          <p14:tracePt t="114505" x="9969500" y="4946650"/>
          <p14:tracePt t="114522" x="9944100" y="4946650"/>
          <p14:tracePt t="114538" x="9906000" y="4946650"/>
          <p14:tracePt t="114555" x="9893300" y="4946650"/>
          <p14:tracePt t="114573" x="9861550" y="4946650"/>
          <p14:tracePt t="114588" x="9842500" y="4946650"/>
          <p14:tracePt t="114606" x="9836150" y="4946650"/>
          <p14:tracePt t="114622" x="9823450" y="4946650"/>
          <p14:tracePt t="114638" x="9804400" y="4953000"/>
          <p14:tracePt t="114655" x="9785350" y="4953000"/>
          <p14:tracePt t="114672" x="9759950" y="4965700"/>
          <p14:tracePt t="114688" x="9747250" y="4965700"/>
          <p14:tracePt t="114705" x="9709150" y="4991100"/>
          <p14:tracePt t="114722" x="9702800" y="4997450"/>
          <p14:tracePt t="114739" x="9690100" y="5010150"/>
          <p14:tracePt t="114755" x="9671050" y="5029200"/>
          <p14:tracePt t="114771" x="9652000" y="5041900"/>
          <p14:tracePt t="114788" x="9639300" y="5060950"/>
          <p14:tracePt t="114805" x="9639300" y="5073650"/>
          <p14:tracePt t="114821" x="9632950" y="5105400"/>
          <p14:tracePt t="114838" x="9613900" y="5124450"/>
          <p14:tracePt t="114855" x="9613900" y="5137150"/>
          <p14:tracePt t="114871" x="9613900" y="5162550"/>
          <p14:tracePt t="114888" x="9613900" y="5175250"/>
          <p14:tracePt t="114905" x="9613900" y="5194300"/>
          <p14:tracePt t="114922" x="9613900" y="5200650"/>
          <p14:tracePt t="114938" x="9613900" y="5207000"/>
          <p14:tracePt t="114954" x="9613900" y="5232400"/>
          <p14:tracePt t="114971" x="9613900" y="5245100"/>
          <p14:tracePt t="115004" x="9613900" y="5257800"/>
          <p14:tracePt t="115021" x="9632950" y="5270500"/>
          <p14:tracePt t="115061" x="9645650" y="5276850"/>
          <p14:tracePt t="115109" x="9652000" y="5276850"/>
          <p14:tracePt t="115118" x="9658350" y="5276850"/>
          <p14:tracePt t="115127" x="9664700" y="5276850"/>
          <p14:tracePt t="115139" x="9677400" y="5276850"/>
          <p14:tracePt t="115156" x="9728200" y="5289550"/>
          <p14:tracePt t="115172" x="9759950" y="5289550"/>
          <p14:tracePt t="115188" x="9804400" y="5289550"/>
          <p14:tracePt t="115205" x="9842500" y="5289550"/>
          <p14:tracePt t="115221" x="9899650" y="5289550"/>
          <p14:tracePt t="115238" x="9950450" y="5295900"/>
          <p14:tracePt t="115255" x="9982200" y="5295900"/>
          <p14:tracePt t="115271" x="10020300" y="5295900"/>
          <p14:tracePt t="115288" x="10052050" y="5295900"/>
          <p14:tracePt t="115305" x="10083800" y="5295900"/>
          <p14:tracePt t="115321" x="10109200" y="5295900"/>
          <p14:tracePt t="115339" x="10147300" y="5295900"/>
          <p14:tracePt t="115355" x="10198100" y="5295900"/>
          <p14:tracePt t="115373" x="10217150" y="5295900"/>
          <p14:tracePt t="115388" x="10242550" y="5295900"/>
          <p14:tracePt t="115405" x="10280650" y="5308600"/>
          <p14:tracePt t="115422" x="10312400" y="5314950"/>
          <p14:tracePt t="115438" x="10337800" y="5314950"/>
          <p14:tracePt t="115455" x="10369550" y="5314950"/>
          <p14:tracePt t="115471" x="10394950" y="5314950"/>
          <p14:tracePt t="115488" x="10414000" y="5314950"/>
          <p14:tracePt t="115504" x="10445750" y="5314950"/>
          <p14:tracePt t="115521" x="10458450" y="5314950"/>
          <p14:tracePt t="115539" x="10490200" y="5314950"/>
          <p14:tracePt t="115556" x="10515600" y="5314950"/>
          <p14:tracePt t="115572" x="10566400" y="5314950"/>
          <p14:tracePt t="115588" x="10591800" y="5314950"/>
          <p14:tracePt t="115605" x="10617200" y="5314950"/>
          <p14:tracePt t="115622" x="10636250" y="5314950"/>
          <p14:tracePt t="115638" x="10648950" y="5314950"/>
          <p14:tracePt t="115655" x="10655300" y="5314950"/>
          <p14:tracePt t="115693" x="10674350" y="5314950"/>
          <p14:tracePt t="115717" x="10674350" y="5308600"/>
          <p14:tracePt t="115735" x="10674350" y="5302250"/>
          <p14:tracePt t="115751" x="10674350" y="5289550"/>
          <p14:tracePt t="115765" x="10674350" y="5283200"/>
          <p14:tracePt t="115797" x="10674350" y="5270500"/>
          <p14:tracePt t="115845" x="10674350" y="5257800"/>
          <p14:tracePt t="116739" x="10668000" y="5251450"/>
          <p14:tracePt t="116771" x="10642600" y="5251450"/>
          <p14:tracePt t="116787" x="10585450" y="5251450"/>
          <p14:tracePt t="116803" x="10541000" y="5251450"/>
          <p14:tracePt t="116820" x="10502900" y="5251450"/>
          <p14:tracePt t="116837" x="10471150" y="5251450"/>
          <p14:tracePt t="116854" x="10420350" y="5251450"/>
          <p14:tracePt t="116870" x="10375900" y="5251450"/>
          <p14:tracePt t="116887" x="10312400" y="5251450"/>
          <p14:tracePt t="116904" x="10261600" y="5251450"/>
          <p14:tracePt t="116921" x="10204450" y="5264150"/>
          <p14:tracePt t="116937" x="10115550" y="5276850"/>
          <p14:tracePt t="116956" x="9944100" y="5302250"/>
          <p14:tracePt t="116971" x="9886950" y="5302250"/>
          <p14:tracePt t="116987" x="9766300" y="5327650"/>
          <p14:tracePt t="117004" x="9709150" y="5327650"/>
          <p14:tracePt t="117020" x="9664700" y="5346700"/>
          <p14:tracePt t="117036" x="9652000" y="5353050"/>
          <p14:tracePt t="117054" x="9632950" y="5353050"/>
          <p14:tracePt t="117071" x="9607550" y="5365750"/>
          <p14:tracePt t="117086" x="9556750" y="5384800"/>
          <p14:tracePt t="117103" x="9525000" y="5391150"/>
          <p14:tracePt t="117108" x="9512300" y="5391150"/>
          <p14:tracePt t="117120" x="9493250" y="5391150"/>
          <p14:tracePt t="117139" x="9455150" y="5403850"/>
          <p14:tracePt t="117156" x="9429750" y="5410200"/>
          <p14:tracePt t="117172" x="9417050" y="5410200"/>
          <p14:tracePt t="117204" x="9398000" y="5410200"/>
          <p14:tracePt t="117236" x="9391650" y="5410200"/>
          <p14:tracePt t="117253" x="9378950" y="5410200"/>
          <p14:tracePt t="117271" x="9359900" y="5410200"/>
          <p14:tracePt t="117286" x="9353550" y="5397500"/>
          <p14:tracePt t="117303" x="9340850" y="5378450"/>
          <p14:tracePt t="117321" x="9340850" y="5359400"/>
          <p14:tracePt t="117337" x="9340850" y="5346700"/>
          <p14:tracePt t="117353" x="9340850" y="5327650"/>
          <p14:tracePt t="117370" x="9340850" y="5302250"/>
          <p14:tracePt t="117373" x="9340850" y="5295900"/>
          <p14:tracePt t="117387" x="9340850" y="5289550"/>
          <p14:tracePt t="117404" x="9340850" y="5226050"/>
          <p14:tracePt t="117420" x="9340850" y="5194300"/>
          <p14:tracePt t="117436" x="9340850" y="5168900"/>
          <p14:tracePt t="117453" x="9340850" y="5137150"/>
          <p14:tracePt t="117470" x="9340850" y="5124450"/>
          <p14:tracePt t="117487" x="9340850" y="5099050"/>
          <p14:tracePt t="117503" x="9340850" y="5080000"/>
          <p14:tracePt t="117520" x="9340850" y="5048250"/>
          <p14:tracePt t="117536" x="9340850" y="5010150"/>
          <p14:tracePt t="117553" x="9340850" y="4984750"/>
          <p14:tracePt t="117571" x="9340850" y="4946650"/>
          <p14:tracePt t="117587" x="9340850" y="4914900"/>
          <p14:tracePt t="117590" x="9340850" y="4883150"/>
          <p14:tracePt t="117604" x="9340850" y="4864100"/>
          <p14:tracePt t="117619" x="9309100" y="4775200"/>
          <p14:tracePt t="117636" x="9271000" y="4718050"/>
          <p14:tracePt t="117653" x="9251950" y="4686300"/>
          <p14:tracePt t="117669" x="9239250" y="4667250"/>
          <p14:tracePt t="117687" x="9226550" y="4660900"/>
          <p14:tracePt t="117704" x="9188450" y="4622800"/>
          <p14:tracePt t="117720" x="9175750" y="4603750"/>
          <p14:tracePt t="117737" x="9118600" y="4565650"/>
          <p14:tracePt t="117755" x="9055100" y="4533900"/>
          <p14:tracePt t="117771" x="9029700" y="4527550"/>
          <p14:tracePt t="117787" x="8972550" y="4502150"/>
          <p14:tracePt t="117803" x="8934450" y="4483100"/>
          <p14:tracePt t="117820" x="8890000" y="4483100"/>
          <p14:tracePt t="117836" x="8851900" y="4464050"/>
          <p14:tracePt t="117852" x="8832850" y="4464050"/>
          <p14:tracePt t="117869" x="8820150" y="4464050"/>
          <p14:tracePt t="117886" x="8801100" y="4464050"/>
          <p14:tracePt t="117903" x="8788400" y="4464050"/>
          <p14:tracePt t="117920" x="8769350" y="4464050"/>
          <p14:tracePt t="117936" x="8750300" y="4464050"/>
          <p14:tracePt t="117953" x="8743950" y="4464050"/>
          <p14:tracePt t="117970" x="8737600" y="4464050"/>
          <p14:tracePt t="117988" x="8718550" y="4464050"/>
          <p14:tracePt t="118003" x="8699500" y="4464050"/>
          <p14:tracePt t="118020" x="8674100" y="4483100"/>
          <p14:tracePt t="118036" x="8655050" y="4495800"/>
          <p14:tracePt t="118053" x="8629650" y="4521200"/>
          <p14:tracePt t="118069" x="8610600" y="4546600"/>
          <p14:tracePt t="118086" x="8597900" y="4559300"/>
          <p14:tracePt t="118102" x="8591550" y="4591050"/>
          <p14:tracePt t="118107" x="8578850" y="4603750"/>
          <p14:tracePt t="118119" x="8578850" y="4616450"/>
          <p14:tracePt t="118136" x="8559800" y="4641850"/>
          <p14:tracePt t="118152" x="8553450" y="4660900"/>
          <p14:tracePt t="118172" x="8553450" y="4692650"/>
          <p14:tracePt t="118186" x="8553450" y="4699000"/>
          <p14:tracePt t="118204" x="8553450" y="4711700"/>
          <p14:tracePt t="118245" x="8553450" y="4718050"/>
          <p14:tracePt t="118254" x="8553450" y="4724400"/>
          <p14:tracePt t="118629" x="8553450" y="4730750"/>
          <p14:tracePt t="118645" x="8553450" y="4737100"/>
          <p14:tracePt t="118655" x="8559800" y="4749800"/>
          <p14:tracePt t="118670" x="8572500" y="4756150"/>
          <p14:tracePt t="118686" x="8591550" y="4768850"/>
          <p14:tracePt t="118719" x="8604250" y="4768850"/>
          <p14:tracePt t="118725" x="8610600" y="4768850"/>
          <p14:tracePt t="118744" x="8623300" y="4768850"/>
          <p14:tracePt t="118757" x="8629650" y="4768850"/>
          <p14:tracePt t="118769" x="8642350" y="4768850"/>
          <p14:tracePt t="118790" x="8648700" y="4768850"/>
          <p14:tracePt t="118846" x="8648700" y="4775200"/>
          <p14:tracePt t="118878" x="8648700" y="4781550"/>
          <p14:tracePt t="118885" x="8648700" y="4787900"/>
          <p14:tracePt t="118904" x="8648700" y="4794250"/>
          <p14:tracePt t="118910" x="8648700" y="4800600"/>
          <p14:tracePt t="118924" x="8648700" y="4813300"/>
          <p14:tracePt t="118935" x="8648700" y="4819650"/>
          <p14:tracePt t="118952" x="8648700" y="4832350"/>
          <p14:tracePt t="118968" x="8648700" y="4845050"/>
          <p14:tracePt t="118987" x="8648700" y="4883150"/>
          <p14:tracePt t="119005" x="8648700" y="4902200"/>
          <p14:tracePt t="119036" x="8648700" y="4921250"/>
          <p14:tracePt t="119052" x="8648700" y="4940300"/>
          <p14:tracePt t="119068" x="8648700" y="4959350"/>
          <p14:tracePt t="119085" x="8648700" y="4972050"/>
          <p14:tracePt t="119091" x="8655050" y="4984750"/>
          <p14:tracePt t="119101" x="8661400" y="4997450"/>
          <p14:tracePt t="119150" x="8661400" y="5003800"/>
          <p14:tracePt t="119189" x="8674100" y="5010150"/>
          <p14:tracePt t="119199" x="8680450" y="5016500"/>
          <p14:tracePt t="119206" x="8693150" y="5016500"/>
          <p14:tracePt t="119219" x="8699500" y="5016500"/>
          <p14:tracePt t="119235" x="8731250" y="5016500"/>
          <p14:tracePt t="119251" x="8763000" y="5016500"/>
          <p14:tracePt t="119268" x="8813800" y="5010150"/>
          <p14:tracePt t="119285" x="8845550" y="5010150"/>
          <p14:tracePt t="119301" x="8896350" y="5010150"/>
          <p14:tracePt t="119318" x="8934450" y="5010150"/>
          <p14:tracePt t="119335" x="8978900" y="5010150"/>
          <p14:tracePt t="119351" x="9029700" y="5010150"/>
          <p14:tracePt t="119369" x="9048750" y="5010150"/>
          <p14:tracePt t="119385" x="9074150" y="5010150"/>
          <p14:tracePt t="119401" x="9086850" y="5010150"/>
          <p14:tracePt t="119419" x="9099550" y="5003800"/>
          <p14:tracePt t="119435" x="9112250" y="4997450"/>
          <p14:tracePt t="119452" x="9144000" y="4997450"/>
          <p14:tracePt t="119469" x="9163050" y="4991100"/>
          <p14:tracePt t="119485" x="9201150" y="4978400"/>
          <p14:tracePt t="119501" x="9207500" y="4972050"/>
          <p14:tracePt t="119518" x="9220200" y="4972050"/>
          <p14:tracePt t="119536" x="9226550" y="4965700"/>
          <p14:tracePt t="119551" x="9239250" y="4965700"/>
          <p14:tracePt t="119568" x="9245600" y="4959350"/>
          <p14:tracePt t="119602" x="9251950" y="4959350"/>
          <p14:tracePt t="120053" x="9258300" y="4953000"/>
          <p14:tracePt t="120093" x="9258300" y="4946650"/>
          <p14:tracePt t="120101" x="9258300" y="4933950"/>
          <p14:tracePt t="120119" x="9258300" y="4927600"/>
          <p14:tracePt t="120134" x="9258300" y="4908550"/>
          <p14:tracePt t="120150" x="9258300" y="4902200"/>
          <p14:tracePt t="120157" x="9258300" y="4895850"/>
          <p14:tracePt t="120167" x="9258300" y="4883150"/>
          <p14:tracePt t="120184" x="9251950" y="4864100"/>
          <p14:tracePt t="120203" x="9245600" y="4832350"/>
          <p14:tracePt t="120218" x="9239250" y="4819650"/>
          <p14:tracePt t="120236" x="9220200" y="4781550"/>
          <p14:tracePt t="120251" x="9213850" y="4762500"/>
          <p14:tracePt t="120267" x="9194800" y="4724400"/>
          <p14:tracePt t="120284" x="9188450" y="4699000"/>
          <p14:tracePt t="120300" x="9175750" y="4673600"/>
          <p14:tracePt t="120317" x="9163050" y="4648200"/>
          <p14:tracePt t="120335" x="9137650" y="4597400"/>
          <p14:tracePt t="120351" x="9112250" y="4565650"/>
          <p14:tracePt t="120368" x="9061450" y="4495800"/>
          <p14:tracePt t="120384" x="9004300" y="4445000"/>
          <p14:tracePt t="120401" x="8953500" y="4387850"/>
          <p14:tracePt t="120418" x="8934450" y="4368800"/>
          <p14:tracePt t="120435" x="8902700" y="4349750"/>
          <p14:tracePt t="120452" x="8864600" y="4311650"/>
          <p14:tracePt t="120468" x="8832850" y="4292600"/>
          <p14:tracePt t="120484" x="8826500" y="4286250"/>
          <p14:tracePt t="120500" x="8807450" y="4286250"/>
          <p14:tracePt t="120517" x="8801100" y="4286250"/>
          <p14:tracePt t="120534" x="8788400" y="4286250"/>
          <p14:tracePt t="120551" x="8769350" y="4286250"/>
          <p14:tracePt t="120567" x="8756650" y="4286250"/>
          <p14:tracePt t="120584" x="8731250" y="4292600"/>
          <p14:tracePt t="120600" x="8705850" y="4298950"/>
          <p14:tracePt t="120605" x="8686800" y="4318000"/>
          <p14:tracePt t="120622" x="8674100" y="4324350"/>
          <p14:tracePt t="120634" x="8667750" y="4324350"/>
          <p14:tracePt t="120651" x="8648700" y="4337050"/>
          <p14:tracePt t="120668" x="8636000" y="4349750"/>
          <p14:tracePt t="120684" x="8610600" y="4362450"/>
          <p14:tracePt t="120700" x="8597900" y="4375150"/>
          <p14:tracePt t="120717" x="8578850" y="4394200"/>
          <p14:tracePt t="120734" x="8566150" y="4406900"/>
          <p14:tracePt t="120750" x="8553450" y="4419600"/>
          <p14:tracePt t="120767" x="8540750" y="4432300"/>
          <p14:tracePt t="120783" x="8521700" y="4451350"/>
          <p14:tracePt t="120801" x="8502650" y="4502150"/>
          <p14:tracePt t="120817" x="8477250" y="4540250"/>
          <p14:tracePt t="120833" x="8458200" y="4584700"/>
          <p14:tracePt t="120851" x="8451850" y="4597400"/>
          <p14:tracePt t="120867" x="8445500" y="4603750"/>
          <p14:tracePt t="120941" x="8445500" y="4591050"/>
          <p14:tracePt t="120950" x="8445500" y="4578350"/>
          <p14:tracePt t="120958" x="8439150" y="4546600"/>
          <p14:tracePt t="120967" x="8439150" y="4521200"/>
          <p14:tracePt t="120983" x="8413750" y="4438650"/>
          <p14:tracePt t="121001" x="8394700" y="4375150"/>
          <p14:tracePt t="121017" x="8375650" y="4330700"/>
          <p14:tracePt t="121036" x="8362950" y="4292600"/>
          <p14:tracePt t="121051" x="8356600" y="4286250"/>
          <p14:tracePt t="121126" x="8343900" y="4286250"/>
          <p14:tracePt t="121134" x="8331200" y="4286250"/>
          <p14:tracePt t="121142" x="8324850" y="4311650"/>
          <p14:tracePt t="121150" x="8312150" y="4324350"/>
          <p14:tracePt t="121168" x="8286750" y="4387850"/>
          <p14:tracePt t="121183" x="8267700" y="4438650"/>
          <p14:tracePt t="121202" x="8248650" y="4527550"/>
          <p14:tracePt t="121217" x="8242300" y="4635500"/>
          <p14:tracePt t="121234" x="8242300" y="4711700"/>
          <p14:tracePt t="121251" x="8242300" y="4800600"/>
          <p14:tracePt t="121267" x="8242300" y="4870450"/>
          <p14:tracePt t="121283" x="8242300" y="4965700"/>
          <p14:tracePt t="121300" x="8242300" y="5048250"/>
          <p14:tracePt t="121317" x="8242300" y="5118100"/>
          <p14:tracePt t="121333" x="8242300" y="5207000"/>
          <p14:tracePt t="121350" x="8242300" y="5289550"/>
          <p14:tracePt t="121367" x="8242300" y="5353050"/>
          <p14:tracePt t="121383" x="8248650" y="5422900"/>
          <p14:tracePt t="121400" x="8267700" y="5467350"/>
          <p14:tracePt t="121417" x="8286750" y="5524500"/>
          <p14:tracePt t="121435" x="8293100" y="5562600"/>
          <p14:tracePt t="121452" x="8312150" y="5594350"/>
          <p14:tracePt t="121466" x="8318500" y="5600700"/>
          <p14:tracePt t="121483" x="8337550" y="5600700"/>
          <p14:tracePt t="121516" x="8343900" y="5600700"/>
          <p14:tracePt t="121533" x="8362950" y="5600700"/>
          <p14:tracePt t="121551" x="8382000" y="5613400"/>
          <p14:tracePt t="121566" x="8394700" y="5613400"/>
          <p14:tracePt t="121584" x="8426450" y="5613400"/>
          <p14:tracePt t="121600" x="8451850" y="5619750"/>
          <p14:tracePt t="121617" x="8470900" y="5619750"/>
          <p14:tracePt t="121621" x="8489950" y="5619750"/>
          <p14:tracePt t="121633" x="8496300" y="5619750"/>
          <p14:tracePt t="121649" x="8502650" y="5619750"/>
          <p14:tracePt t="121666" x="8521700" y="5626100"/>
          <p14:tracePt t="121933" x="8509000" y="5632450"/>
          <p14:tracePt t="121940" x="8496300" y="5632450"/>
          <p14:tracePt t="121950" x="8477250" y="5632450"/>
          <p14:tracePt t="121966" x="8432800" y="5632450"/>
          <p14:tracePt t="121983" x="8407400" y="5632450"/>
          <p14:tracePt t="121999" x="8356600" y="5632450"/>
          <p14:tracePt t="122016" x="8312150" y="5632450"/>
          <p14:tracePt t="122032" x="8261350" y="5632450"/>
          <p14:tracePt t="122049" x="8229600" y="5632450"/>
          <p14:tracePt t="122067" x="8210550" y="5632450"/>
          <p14:tracePt t="122083" x="8172450" y="5632450"/>
          <p14:tracePt t="122099" x="8115300" y="5632450"/>
          <p14:tracePt t="122116" x="8045450" y="5632450"/>
          <p14:tracePt t="122133" x="8001000" y="5632450"/>
          <p14:tracePt t="122150" x="7943850" y="5632450"/>
          <p14:tracePt t="122167" x="7912100" y="5619750"/>
          <p14:tracePt t="122182" x="7880350" y="5619750"/>
          <p14:tracePt t="122201" x="7854950" y="5613400"/>
          <p14:tracePt t="122216" x="7829550" y="5607050"/>
          <p14:tracePt t="122233" x="7797800" y="5594350"/>
          <p14:tracePt t="122249" x="7766050" y="5575300"/>
          <p14:tracePt t="122265" x="7734300" y="5568950"/>
          <p14:tracePt t="122283" x="7689850" y="5562600"/>
          <p14:tracePt t="122300" x="7658100" y="5549900"/>
          <p14:tracePt t="122315" x="7600950" y="5530850"/>
          <p14:tracePt t="122332" x="7550150" y="5499100"/>
          <p14:tracePt t="122349" x="7499350" y="5461000"/>
          <p14:tracePt t="122366" x="7435850" y="5435600"/>
          <p14:tracePt t="122382" x="7385050" y="5403850"/>
          <p14:tracePt t="122399" x="7334250" y="5372100"/>
          <p14:tracePt t="122415" x="7302500" y="5327650"/>
          <p14:tracePt t="122433" x="7283450" y="5283200"/>
          <p14:tracePt t="122449" x="7277100" y="5257800"/>
          <p14:tracePt t="122465" x="7264400" y="5232400"/>
          <p14:tracePt t="122482" x="7258050" y="5219700"/>
          <p14:tracePt t="122498" x="7245350" y="5194300"/>
          <p14:tracePt t="122515" x="7245350" y="5181600"/>
          <p14:tracePt t="122532" x="7245350" y="5162550"/>
          <p14:tracePt t="122549" x="7245350" y="5149850"/>
          <p14:tracePt t="122565" x="7245350" y="5130800"/>
          <p14:tracePt t="122582" x="7245350" y="5111750"/>
          <p14:tracePt t="122598" x="7245350" y="5099050"/>
          <p14:tracePt t="122636" x="7245350" y="5086350"/>
          <p14:tracePt t="122653" x="7245350" y="5080000"/>
          <p14:tracePt t="122685" x="7245350" y="5060950"/>
          <p14:tracePt t="122708" x="7251700" y="5054600"/>
          <p14:tracePt t="122717" x="7258050" y="5048250"/>
          <p14:tracePt t="122735" x="7270750" y="5035550"/>
          <p14:tracePt t="122741" x="7277100" y="5022850"/>
          <p14:tracePt t="122765" x="7283450" y="5016500"/>
          <p14:tracePt t="122773" x="7289800" y="5016500"/>
          <p14:tracePt t="122782" x="7289800" y="5010150"/>
          <p14:tracePt t="122799" x="7296150" y="5003800"/>
          <p14:tracePt t="122815" x="7296150" y="4997450"/>
          <p14:tracePt t="122837" x="7296150" y="4991100"/>
          <p14:tracePt t="122973" x="7296150" y="4984750"/>
          <p14:tracePt t="122992" x="7296150" y="4978400"/>
          <p14:tracePt t="122998" x="7289800" y="4978400"/>
          <p14:tracePt t="123078" x="7289800" y="4965700"/>
          <p14:tracePt t="123102" x="7289800" y="4959350"/>
          <p14:tracePt t="123117" x="7289800" y="4946650"/>
          <p14:tracePt t="123135" x="7289800" y="4940300"/>
          <p14:tracePt t="123151" x="7289800" y="4927600"/>
          <p14:tracePt t="123158" x="7289800" y="4908550"/>
          <p14:tracePt t="123175" x="7289800" y="4889500"/>
          <p14:tracePt t="123182" x="7289800" y="4883150"/>
          <p14:tracePt t="123200" x="7270750" y="4845050"/>
          <p14:tracePt t="123215" x="7226300" y="4806950"/>
          <p14:tracePt t="123233" x="7200900" y="4781550"/>
          <p14:tracePt t="123248" x="7181850" y="4762500"/>
          <p14:tracePt t="123266" x="7156450" y="4743450"/>
          <p14:tracePt t="123284" x="7124700" y="4705350"/>
          <p14:tracePt t="123301" x="7112000" y="4692650"/>
          <p14:tracePt t="123342" x="7112000" y="4686300"/>
          <p14:tracePt t="123349" x="7112000" y="4679950"/>
          <p14:tracePt t="123373" x="7131050" y="4673600"/>
          <p14:tracePt t="123381" x="7150100" y="4673600"/>
          <p14:tracePt t="123398" x="7156450" y="4679950"/>
          <p14:tracePt t="137045" x="7131050" y="4679950"/>
          <p14:tracePt t="137054" x="7080250" y="4648200"/>
          <p14:tracePt t="137061" x="7035800" y="4603750"/>
          <p14:tracePt t="137072" x="6978650" y="4572000"/>
          <p14:tracePt t="137087" x="6889750" y="4508500"/>
          <p14:tracePt t="137103" x="6807200" y="4451350"/>
          <p14:tracePt t="137121" x="6769100" y="4419600"/>
          <p14:tracePt t="137137" x="6750050" y="4400550"/>
          <p14:tracePt t="137154" x="6743700" y="4387850"/>
          <p14:tracePt t="137172" x="6699250" y="4273550"/>
          <p14:tracePt t="137187" x="6699250" y="4235450"/>
          <p14:tracePt t="137191" x="6686550" y="4203700"/>
          <p14:tracePt t="137203" x="6667500" y="4133850"/>
          <p14:tracePt t="137220" x="6654800" y="4064000"/>
          <p14:tracePt t="137236" x="6635750" y="4000500"/>
          <p14:tracePt t="137253" x="6629400" y="3924300"/>
          <p14:tracePt t="137270" x="6515100" y="3759200"/>
          <p14:tracePt t="137287" x="6375400" y="3606800"/>
          <p14:tracePt t="137303" x="6165850" y="3409950"/>
          <p14:tracePt t="137320" x="5810250" y="3168650"/>
          <p14:tracePt t="137337" x="5308600" y="2901950"/>
          <p14:tracePt t="137353" x="4819650" y="2705100"/>
          <p14:tracePt t="137371" x="4032250" y="2527300"/>
          <p14:tracePt t="137388" x="3562350" y="2451100"/>
          <p14:tracePt t="137404" x="3321050" y="2451100"/>
          <p14:tracePt t="137420" x="3155950" y="2451100"/>
          <p14:tracePt t="137436" x="3016250" y="2451100"/>
          <p14:tracePt t="137454" x="2882900" y="2482850"/>
          <p14:tracePt t="137470" x="2774950" y="2514600"/>
          <p14:tracePt t="137487" x="2673350" y="2565400"/>
          <p14:tracePt t="137504" x="2571750" y="2622550"/>
          <p14:tracePt t="137521" x="2495550" y="2673350"/>
          <p14:tracePt t="137537" x="2432050" y="2717800"/>
          <p14:tracePt t="137553" x="2387600" y="2755900"/>
          <p14:tracePt t="137571" x="2355850" y="2794000"/>
          <p14:tracePt t="137587" x="2330450" y="2832100"/>
          <p14:tracePt t="137603" x="2324100" y="2895600"/>
          <p14:tracePt t="137620" x="2311400" y="2946400"/>
          <p14:tracePt t="137636" x="2305050" y="3016250"/>
          <p14:tracePt t="137653" x="2305050" y="3117850"/>
          <p14:tracePt t="137670" x="2305050" y="3257550"/>
          <p14:tracePt t="137686" x="2305050" y="3397250"/>
          <p14:tracePt t="137691" x="2305050" y="3473450"/>
          <p14:tracePt t="137703" x="2305050" y="3524250"/>
          <p14:tracePt t="137720" x="2305050" y="3638550"/>
          <p14:tracePt t="137736" x="2305050" y="3746500"/>
          <p14:tracePt t="137753" x="2330450" y="3816350"/>
          <p14:tracePt t="137771" x="2362200" y="3892550"/>
          <p14:tracePt t="137787" x="2438400" y="3981450"/>
          <p14:tracePt t="137804" x="2520950" y="4044950"/>
          <p14:tracePt t="137820" x="2546350" y="4057650"/>
          <p14:tracePt t="137837" x="2603500" y="4070350"/>
          <p14:tracePt t="137853" x="2660650" y="4083050"/>
          <p14:tracePt t="137869" x="2717800" y="4083050"/>
          <p14:tracePt t="137886" x="2762250" y="4083050"/>
          <p14:tracePt t="137903" x="2857500" y="4089400"/>
          <p14:tracePt t="137919" x="2895600" y="4089400"/>
          <p14:tracePt t="137936" x="2946400" y="4089400"/>
          <p14:tracePt t="137953" x="2984500" y="4089400"/>
          <p14:tracePt t="137969" x="3028950" y="4089400"/>
          <p14:tracePt t="137987" x="3092450" y="4089400"/>
          <p14:tracePt t="138004" x="3162300" y="4089400"/>
          <p14:tracePt t="138020" x="3314700" y="4064000"/>
          <p14:tracePt t="138036" x="3371850" y="4025900"/>
          <p14:tracePt t="138053" x="3422650" y="3981450"/>
          <p14:tracePt t="138069" x="3473450" y="3886200"/>
          <p14:tracePt t="138087" x="3498850" y="3816350"/>
          <p14:tracePt t="138103" x="3498850" y="3746500"/>
          <p14:tracePt t="138120" x="3517900" y="3683000"/>
          <p14:tracePt t="138137" x="3517900" y="3644900"/>
          <p14:tracePt t="138153" x="3517900" y="3606800"/>
          <p14:tracePt t="138170" x="3517900" y="3581400"/>
          <p14:tracePt t="138187" x="3517900" y="3549650"/>
          <p14:tracePt t="138191" x="3517900" y="3530600"/>
          <p14:tracePt t="138203" x="3517900" y="3524250"/>
          <p14:tracePt t="138219" x="3517900" y="3473450"/>
          <p14:tracePt t="138235" x="3517900" y="3454400"/>
          <p14:tracePt t="138252" x="3511550" y="3448050"/>
          <p14:tracePt t="138269" x="3498850" y="3435350"/>
          <p14:tracePt t="138286" x="3492500" y="3429000"/>
          <p14:tracePt t="138302" x="3473450" y="3422650"/>
          <p14:tracePt t="138319" x="3467100" y="3416300"/>
          <p14:tracePt t="138335" x="3460750" y="3416300"/>
          <p14:tracePt t="138352" x="3454400" y="3416300"/>
          <p14:tracePt t="138369" x="3441700" y="3409950"/>
          <p14:tracePt t="138397" x="3435350" y="3409950"/>
          <p14:tracePt t="138982" x="3441700" y="3416300"/>
          <p14:tracePt t="138990" x="3454400" y="3422650"/>
          <p14:tracePt t="139003" x="3486150" y="3435350"/>
          <p14:tracePt t="139019" x="3549650" y="3467100"/>
          <p14:tracePt t="139035" x="3632200" y="3505200"/>
          <p14:tracePt t="139052" x="3797300" y="3556000"/>
          <p14:tracePt t="139068" x="3930650" y="3594100"/>
          <p14:tracePt t="139085" x="4051300" y="3625850"/>
          <p14:tracePt t="139102" x="4197350" y="3676650"/>
          <p14:tracePt t="139119" x="4318000" y="3683000"/>
          <p14:tracePt t="139136" x="4406900" y="3702050"/>
          <p14:tracePt t="139152" x="4489450" y="3702050"/>
          <p14:tracePt t="139169" x="4546600" y="3702050"/>
          <p14:tracePt t="139185" x="4660900" y="3663950"/>
          <p14:tracePt t="139190" x="4718050" y="3625850"/>
          <p14:tracePt t="139202" x="4724400" y="3619500"/>
          <p14:tracePt t="139220" x="4762500" y="3581400"/>
          <p14:tracePt t="139235" x="4819650" y="3511550"/>
          <p14:tracePt t="139252" x="4838700" y="3479800"/>
          <p14:tracePt t="139268" x="4851400" y="3441700"/>
          <p14:tracePt t="139285" x="4851400" y="3429000"/>
          <p14:tracePt t="139302" x="4864100" y="3409950"/>
          <p14:tracePt t="139318" x="4864100" y="3384550"/>
          <p14:tracePt t="139335" x="4864100" y="3365500"/>
          <p14:tracePt t="139351" x="4864100" y="3352800"/>
          <p14:tracePt t="139368" x="4864100" y="3340100"/>
          <p14:tracePt t="139385" x="4864100" y="3333750"/>
          <p14:tracePt t="139401" x="4857750" y="3327400"/>
          <p14:tracePt t="139419" x="4851400" y="3327400"/>
          <p14:tracePt t="139435" x="4838700" y="3327400"/>
          <p14:tracePt t="139452" x="4819650" y="3327400"/>
          <p14:tracePt t="139469" x="4806950" y="3327400"/>
          <p14:tracePt t="139486" x="4794250" y="3327400"/>
          <p14:tracePt t="139501" x="4787900" y="3333750"/>
          <p14:tracePt t="139535" x="4781550" y="3340100"/>
          <p14:tracePt t="139893" x="4781550" y="3346450"/>
          <p14:tracePt t="139909" x="4800600" y="3346450"/>
          <p14:tracePt t="139925" x="4806950" y="3333750"/>
          <p14:tracePt t="139942" x="4813300" y="3327400"/>
          <p14:tracePt t="139957" x="4819650" y="3321050"/>
          <p14:tracePt t="140061" x="4819650" y="3314700"/>
          <p14:tracePt t="140085" x="4813300" y="3321050"/>
          <p14:tracePt t="140093" x="4800600" y="3333750"/>
          <p14:tracePt t="140101" x="4800600" y="3346450"/>
          <p14:tracePt t="140118" x="4781550" y="3409950"/>
          <p14:tracePt t="140135" x="4762500" y="3467100"/>
          <p14:tracePt t="140152" x="4756150" y="3517900"/>
          <p14:tracePt t="140168" x="4749800" y="3568700"/>
          <p14:tracePt t="140185" x="4749800" y="3632200"/>
          <p14:tracePt t="140191" x="4737100" y="3676650"/>
          <p14:tracePt t="140201" x="4737100" y="3727450"/>
          <p14:tracePt t="140217" x="4737100" y="3829050"/>
          <p14:tracePt t="140234" x="4737100" y="3930650"/>
          <p14:tracePt t="140251" x="4737100" y="4051300"/>
          <p14:tracePt t="140267" x="4749800" y="4083050"/>
          <p14:tracePt t="140284" x="4749800" y="4095750"/>
          <p14:tracePt t="140301" x="4756150" y="4114800"/>
          <p14:tracePt t="140317" x="4762500" y="4121150"/>
          <p14:tracePt t="140334" x="4768850" y="4121150"/>
          <p14:tracePt t="140351" x="4768850" y="4127500"/>
          <p14:tracePt t="140368" x="4781550" y="4127500"/>
          <p14:tracePt t="140384" x="4838700" y="4127500"/>
          <p14:tracePt t="140401" x="4902200" y="4127500"/>
          <p14:tracePt t="140417" x="4978400" y="4127500"/>
          <p14:tracePt t="140435" x="5086350" y="4127500"/>
          <p14:tracePt t="140452" x="5238750" y="4127500"/>
          <p14:tracePt t="140468" x="5327650" y="4127500"/>
          <p14:tracePt t="140484" x="5378450" y="4127500"/>
          <p14:tracePt t="140501" x="5461000" y="4102100"/>
          <p14:tracePt t="140517" x="5537200" y="4070350"/>
          <p14:tracePt t="140534" x="5638800" y="4006850"/>
          <p14:tracePt t="140551" x="5727700" y="3943350"/>
          <p14:tracePt t="140567" x="5810250" y="3867150"/>
          <p14:tracePt t="140584" x="5873750" y="3778250"/>
          <p14:tracePt t="140601" x="5905500" y="3702050"/>
          <p14:tracePt t="140617" x="5911850" y="3644900"/>
          <p14:tracePt t="140634" x="5911850" y="3606800"/>
          <p14:tracePt t="140652" x="5911850" y="3575050"/>
          <p14:tracePt t="140668" x="5911850" y="3536950"/>
          <p14:tracePt t="140684" x="5905500" y="3524250"/>
          <p14:tracePt t="140701" x="5886450" y="3505200"/>
          <p14:tracePt t="140718" x="5880100" y="3505200"/>
          <p14:tracePt t="140735" x="5867400" y="3505200"/>
          <p14:tracePt t="140767" x="5861050" y="3505200"/>
          <p14:tracePt t="140888" x="5854700" y="3505200"/>
          <p14:tracePt t="141053" x="5873750" y="3505200"/>
          <p14:tracePt t="141061" x="5924550" y="3505200"/>
          <p14:tracePt t="141069" x="5975350" y="3505200"/>
          <p14:tracePt t="141083" x="6102350" y="3486150"/>
          <p14:tracePt t="141100" x="6254750" y="3486150"/>
          <p14:tracePt t="141117" x="6394450" y="3486150"/>
          <p14:tracePt t="141133" x="6559550" y="3486150"/>
          <p14:tracePt t="141150" x="6718300" y="3473450"/>
          <p14:tracePt t="141167" x="6864350" y="3448050"/>
          <p14:tracePt t="141183" x="6985000" y="3397250"/>
          <p14:tracePt t="141200" x="7105650" y="3359150"/>
          <p14:tracePt t="141203" x="7162800" y="3333750"/>
          <p14:tracePt t="141216" x="7219950" y="3302000"/>
          <p14:tracePt t="141234" x="7308850" y="3251200"/>
          <p14:tracePt t="141251" x="7359650" y="3206750"/>
          <p14:tracePt t="141267" x="7397750" y="3175000"/>
          <p14:tracePt t="141284" x="7423150" y="3111500"/>
          <p14:tracePt t="141300" x="7442200" y="3086100"/>
          <p14:tracePt t="141316" x="7442200" y="3073400"/>
          <p14:tracePt t="141333" x="7442200" y="3041650"/>
          <p14:tracePt t="141350" x="7442200" y="3016250"/>
          <p14:tracePt t="141367" x="7442200" y="2984500"/>
          <p14:tracePt t="141383" x="7442200" y="2978150"/>
          <p14:tracePt t="141400" x="7442200" y="2965450"/>
          <p14:tracePt t="141417" x="7442200" y="2959100"/>
          <p14:tracePt t="141433" x="7442200" y="2946400"/>
          <p14:tracePt t="141558" x="7442200" y="2952750"/>
          <p14:tracePt t="141565" x="7442200" y="2965450"/>
          <p14:tracePt t="141573" x="7442200" y="2971800"/>
          <p14:tracePt t="141583" x="7442200" y="2984500"/>
          <p14:tracePt t="141600" x="7461250" y="3003550"/>
          <p14:tracePt t="141617" x="7473950" y="3022600"/>
          <p14:tracePt t="141633" x="7486650" y="3041650"/>
          <p14:tracePt t="141651" x="7505700" y="3048000"/>
          <p14:tracePt t="141668" x="7512050" y="3048000"/>
          <p14:tracePt t="141683" x="7524750" y="3060700"/>
          <p14:tracePt t="141719" x="7537450" y="3060700"/>
          <p14:tracePt t="141733" x="7543800" y="3060700"/>
          <p14:tracePt t="141750" x="7556500" y="3048000"/>
          <p14:tracePt t="141766" x="7562850" y="3041650"/>
          <p14:tracePt t="141784" x="7575550" y="3028950"/>
          <p14:tracePt t="141800" x="7575550" y="3016250"/>
          <p14:tracePt t="141817" x="7575550" y="3003550"/>
          <p14:tracePt t="141833" x="7575550" y="2997200"/>
          <p14:tracePt t="142174" x="7575550" y="2990850"/>
          <p14:tracePt t="142223" x="7575550" y="2984500"/>
          <p14:tracePt t="142230" x="7575550" y="2978150"/>
          <p14:tracePt t="142246" x="7569200" y="2965450"/>
          <p14:tracePt t="142254" x="7562850" y="2959100"/>
          <p14:tracePt t="142267" x="7562850" y="2952750"/>
          <p14:tracePt t="142283" x="7543800" y="2927350"/>
          <p14:tracePt t="142299" x="7505700" y="2901950"/>
          <p14:tracePt t="142316" x="7480300" y="2870200"/>
          <p14:tracePt t="142332" x="7454900" y="2844800"/>
          <p14:tracePt t="142349" x="7429500" y="2832100"/>
          <p14:tracePt t="142366" x="7410450" y="2819400"/>
          <p14:tracePt t="142382" x="7397750" y="2806700"/>
          <p14:tracePt t="142401" x="7372350" y="2800350"/>
          <p14:tracePt t="142433" x="7359650" y="2800350"/>
          <p14:tracePt t="142478" x="7353300" y="2800350"/>
          <p14:tracePt t="142750" x="7346950" y="2800350"/>
          <p14:tracePt t="142758" x="7346950" y="2819400"/>
          <p14:tracePt t="142766" x="7334250" y="2857500"/>
          <p14:tracePt t="142782" x="7315200" y="3016250"/>
          <p14:tracePt t="142800" x="7296150" y="3194050"/>
          <p14:tracePt t="142816" x="7226300" y="3416300"/>
          <p14:tracePt t="142832" x="7162800" y="3676650"/>
          <p14:tracePt t="142849" x="7042150" y="3937000"/>
          <p14:tracePt t="142866" x="6927850" y="4184650"/>
          <p14:tracePt t="142883" x="6826250" y="4451350"/>
          <p14:tracePt t="142901" x="6661150" y="4813300"/>
          <p14:tracePt t="142916" x="6559550" y="5086350"/>
          <p14:tracePt t="142932" x="6432550" y="5346700"/>
          <p14:tracePt t="142949" x="6337300" y="5619750"/>
          <p14:tracePt t="142965" x="6261100" y="5842000"/>
          <p14:tracePt t="142982" x="6178550" y="6051550"/>
          <p14:tracePt t="142999" x="6115050" y="6280150"/>
          <p14:tracePt t="143015" x="6070600" y="6464300"/>
          <p14:tracePt t="143032" x="6051550" y="6616700"/>
          <p14:tracePt t="143049" x="6026150" y="6737350"/>
          <p14:tracePt t="143065" x="6026150" y="6794500"/>
          <p14:tracePt t="143082" x="6019800" y="6838950"/>
          <p14:tracePt t="143099" x="6000750" y="6851650"/>
          <p14:tracePt t="143461" x="6000750" y="6832600"/>
          <p14:tracePt t="143469" x="6000750" y="6800850"/>
          <p14:tracePt t="143481" x="6007100" y="6750050"/>
          <p14:tracePt t="143500" x="6064250" y="6642100"/>
          <p14:tracePt t="143515" x="6159500" y="6451600"/>
          <p14:tracePt t="143532" x="6337300" y="6134100"/>
          <p14:tracePt t="143548" x="6515100" y="5880100"/>
          <p14:tracePt t="143565" x="6648450" y="5702300"/>
          <p14:tracePt t="143582" x="6794500" y="5530850"/>
          <p14:tracePt t="143599" x="6940550" y="5378450"/>
          <p14:tracePt t="143615" x="7105650" y="5219700"/>
          <p14:tracePt t="143632" x="7219950" y="5080000"/>
          <p14:tracePt t="143648" x="7359650" y="4972050"/>
          <p14:tracePt t="143664" x="7512050" y="4838700"/>
          <p14:tracePt t="143681" x="7677150" y="4711700"/>
          <p14:tracePt t="143699" x="7886700" y="4559300"/>
          <p14:tracePt t="143714" x="7969250" y="4521200"/>
          <p14:tracePt t="143731" x="8153400" y="4413250"/>
          <p14:tracePt t="143748" x="8267700" y="4356100"/>
          <p14:tracePt t="143764" x="8375650" y="4305300"/>
          <p14:tracePt t="143781" x="8477250" y="4248150"/>
          <p14:tracePt t="143798" x="8566150" y="4197350"/>
          <p14:tracePt t="143814" x="8636000" y="4146550"/>
          <p14:tracePt t="143831" x="8699500" y="4102100"/>
          <p14:tracePt t="143848" x="8743950" y="4070350"/>
          <p14:tracePt t="143864" x="8775700" y="4051300"/>
          <p14:tracePt t="143881" x="8813800" y="4013200"/>
          <p14:tracePt t="143898" x="8832850" y="3994150"/>
          <p14:tracePt t="143916" x="8851900" y="3956050"/>
          <p14:tracePt t="143931" x="8870950" y="3917950"/>
          <p14:tracePt t="143949" x="8883650" y="3879850"/>
          <p14:tracePt t="143964" x="8915400" y="3829050"/>
          <p14:tracePt t="143999" x="8940800" y="3784600"/>
          <p14:tracePt t="144014" x="8953500" y="3727450"/>
          <p14:tracePt t="144032" x="8959850" y="3683000"/>
          <p14:tracePt t="144049" x="8985250" y="3632200"/>
          <p14:tracePt t="144064" x="9004300" y="3581400"/>
          <p14:tracePt t="144081" x="9029700" y="3543300"/>
          <p14:tracePt t="144099" x="9048750" y="3492500"/>
          <p14:tracePt t="144117" x="9080500" y="3409950"/>
          <p14:tracePt t="144131" x="9093200" y="3397250"/>
          <p14:tracePt t="144148" x="9131300" y="3308350"/>
          <p14:tracePt t="144165" x="9163050" y="3244850"/>
          <p14:tracePt t="144181" x="9175750" y="3213100"/>
          <p14:tracePt t="144198" x="9194800" y="3162300"/>
          <p14:tracePt t="144203" x="9201150" y="3149600"/>
          <p14:tracePt t="144215" x="9201150" y="3124200"/>
          <p14:tracePt t="144232" x="9220200" y="3086100"/>
          <p14:tracePt t="144248" x="9226550" y="3048000"/>
          <p14:tracePt t="144266" x="9239250" y="3028950"/>
          <p14:tracePt t="144281" x="9245600" y="3016250"/>
          <p14:tracePt t="144298" x="9245600" y="3009900"/>
          <p14:tracePt t="144359" x="9245600" y="3003550"/>
          <p14:tracePt t="144397" x="9226550" y="3003550"/>
          <p14:tracePt t="144416" x="9213850" y="3003550"/>
          <p14:tracePt t="144422" x="9194800" y="3003550"/>
          <p14:tracePt t="144432" x="9188450" y="3003550"/>
          <p14:tracePt t="144448" x="9175750" y="3009900"/>
          <p14:tracePt t="144464" x="9169400" y="3009900"/>
          <p14:tracePt t="144481" x="9163050" y="3009900"/>
          <p14:tracePt t="144498" x="9137650" y="3009900"/>
          <p14:tracePt t="144515" x="9080500" y="3009900"/>
          <p14:tracePt t="144532" x="9042400" y="3009900"/>
          <p14:tracePt t="144548" x="9036050" y="3009900"/>
          <p14:tracePt t="144564" x="9023350" y="3003550"/>
          <p14:tracePt t="144581" x="9017000" y="3003550"/>
          <p14:tracePt t="144597" x="8978900" y="2990850"/>
          <p14:tracePt t="144614" x="8947150" y="2984500"/>
          <p14:tracePt t="144631" x="8940800" y="2984500"/>
          <p14:tracePt t="144648" x="8921750" y="2984500"/>
          <p14:tracePt t="144664" x="8896350" y="2984500"/>
          <p14:tracePt t="144681" x="8877300" y="3016250"/>
          <p14:tracePt t="144698" x="8864600" y="3086100"/>
          <p14:tracePt t="144702" x="8864600" y="3111500"/>
          <p14:tracePt t="144715" x="8864600" y="3149600"/>
          <p14:tracePt t="144731" x="8864600" y="3232150"/>
          <p14:tracePt t="144747" x="8864600" y="3314700"/>
          <p14:tracePt t="144764" x="8870950" y="3346450"/>
          <p14:tracePt t="144821" x="8883650" y="3346450"/>
          <p14:tracePt t="144829" x="8890000" y="3346450"/>
          <p14:tracePt t="144836" x="8902700" y="3346450"/>
          <p14:tracePt t="144847" x="8909050" y="3346450"/>
          <p14:tracePt t="144864" x="8947150" y="3333750"/>
          <p14:tracePt t="144881" x="9010650" y="3295650"/>
          <p14:tracePt t="144897" x="9074150" y="3244850"/>
          <p14:tracePt t="144914" x="9124950" y="3219450"/>
          <p14:tracePt t="144930" x="9156700" y="3187700"/>
          <p14:tracePt t="144947" x="9201150" y="3124200"/>
          <p14:tracePt t="144963" x="9213850" y="3073400"/>
          <p14:tracePt t="144980" x="9226550" y="3041650"/>
          <p14:tracePt t="144997" x="9245600" y="2997200"/>
          <p14:tracePt t="145014" x="9245600" y="2952750"/>
          <p14:tracePt t="145030" x="9245600" y="2933700"/>
          <p14:tracePt t="145047" x="9245600" y="2895600"/>
          <p14:tracePt t="145064" x="9226550" y="2863850"/>
          <p14:tracePt t="145080" x="9182100" y="2844800"/>
          <p14:tracePt t="145097" x="9150350" y="2832100"/>
          <p14:tracePt t="145113" x="9105900" y="2825750"/>
          <p14:tracePt t="145131" x="9080500" y="2806700"/>
          <p14:tracePt t="145147" x="9042400" y="2800350"/>
          <p14:tracePt t="145163" x="9010650" y="2787650"/>
          <p14:tracePt t="145180" x="9004300" y="2787650"/>
          <p14:tracePt t="145197" x="8997950" y="2787650"/>
          <p14:tracePt t="145213" x="8991600" y="2787650"/>
          <p14:tracePt t="145231" x="8978900" y="2787650"/>
          <p14:tracePt t="145397" x="8972550" y="2787650"/>
          <p14:tracePt t="145423" x="8972550" y="2794000"/>
          <p14:tracePt t="145430" x="8972550" y="2800350"/>
          <p14:tracePt t="145437" x="8972550" y="2813050"/>
          <p14:tracePt t="145447" x="8972550" y="2819400"/>
          <p14:tracePt t="145463" x="8972550" y="2857500"/>
          <p14:tracePt t="145481" x="8972550" y="2921000"/>
          <p14:tracePt t="145497" x="8972550" y="2990850"/>
          <p14:tracePt t="145513" x="8972550" y="3048000"/>
          <p14:tracePt t="145532" x="8966200" y="3175000"/>
          <p14:tracePt t="145548" x="8934450" y="3219450"/>
          <p14:tracePt t="145564" x="8832850" y="3397250"/>
          <p14:tracePt t="145580" x="8775700" y="3511550"/>
          <p14:tracePt t="145596" x="8705850" y="3625850"/>
          <p14:tracePt t="145613" x="8629650" y="3765550"/>
          <p14:tracePt t="145630" x="8572500" y="3898900"/>
          <p14:tracePt t="145646" x="8502650" y="4051300"/>
          <p14:tracePt t="145663" x="8445500" y="4197350"/>
          <p14:tracePt t="145680" x="8382000" y="4343400"/>
          <p14:tracePt t="145697" x="8337550" y="4457700"/>
          <p14:tracePt t="145702" x="8324850" y="4533900"/>
          <p14:tracePt t="145713" x="8312150" y="4591050"/>
          <p14:tracePt t="145732" x="8248650" y="4775200"/>
          <p14:tracePt t="145749" x="8223250" y="4908550"/>
          <p14:tracePt t="145764" x="8223250" y="4959350"/>
          <p14:tracePt t="145780" x="8197850" y="5130800"/>
          <p14:tracePt t="145798" x="8197850" y="5226050"/>
          <p14:tracePt t="145813" x="8197850" y="5314950"/>
          <p14:tracePt t="145831" x="8197850" y="5391150"/>
          <p14:tracePt t="145846" x="8197850" y="5473700"/>
          <p14:tracePt t="145865" x="8197850" y="5562600"/>
          <p14:tracePt t="145880" x="8197850" y="5689600"/>
          <p14:tracePt t="145896" x="8197850" y="5803900"/>
          <p14:tracePt t="145913" x="8216900" y="5905500"/>
          <p14:tracePt t="145930" x="8229600" y="5962650"/>
          <p14:tracePt t="145947" x="8235950" y="6000750"/>
          <p14:tracePt t="145963" x="8255000" y="6026150"/>
          <p14:tracePt t="145980" x="8267700" y="6038850"/>
          <p14:tracePt t="145996" x="8280400" y="6051550"/>
          <p14:tracePt t="146012" x="8286750" y="6057900"/>
          <p14:tracePt t="146030" x="8318500" y="6070600"/>
          <p14:tracePt t="146046" x="8343900" y="6076950"/>
          <p14:tracePt t="146063" x="8362950" y="6076950"/>
          <p14:tracePt t="146079" x="8382000" y="6076950"/>
          <p14:tracePt t="146096" x="8413750" y="6076950"/>
          <p14:tracePt t="146112" x="8464550" y="6076950"/>
          <p14:tracePt t="146129" x="8566150" y="6076950"/>
          <p14:tracePt t="146148" x="8851900" y="6013450"/>
          <p14:tracePt t="146163" x="9036050" y="5969000"/>
          <p14:tracePt t="146180" x="9194800" y="5918200"/>
          <p14:tracePt t="146197" x="9353550" y="5848350"/>
          <p14:tracePt t="146213" x="9493250" y="5791200"/>
          <p14:tracePt t="146230" x="9594850" y="5715000"/>
          <p14:tracePt t="146246" x="9677400" y="5632450"/>
          <p14:tracePt t="146264" x="9728200" y="5537200"/>
          <p14:tracePt t="146280" x="9759950" y="5416550"/>
          <p14:tracePt t="146296" x="9779000" y="5257800"/>
          <p14:tracePt t="146312" x="9779000" y="5092700"/>
          <p14:tracePt t="146331" x="9728200" y="4908550"/>
          <p14:tracePt t="146347" x="9721850" y="4876800"/>
          <p14:tracePt t="146362" x="9677400" y="4800600"/>
          <p14:tracePt t="146379" x="9620250" y="4705350"/>
          <p14:tracePt t="146396" x="9575800" y="4641850"/>
          <p14:tracePt t="146412" x="9537700" y="4603750"/>
          <p14:tracePt t="146429" x="9518650" y="4578350"/>
          <p14:tracePt t="146446" x="9486900" y="4565650"/>
          <p14:tracePt t="146462" x="9467850" y="4552950"/>
          <p14:tracePt t="146480" x="9448800" y="4546600"/>
          <p14:tracePt t="146496" x="9410700" y="4533900"/>
          <p14:tracePt t="146513" x="9372600" y="4527550"/>
          <p14:tracePt t="146529" x="9302750" y="4502150"/>
          <p14:tracePt t="146548" x="9137650" y="4457700"/>
          <p14:tracePt t="146563" x="9048750" y="4457700"/>
          <p14:tracePt t="146580" x="8769350" y="4457700"/>
          <p14:tracePt t="146595" x="8566150" y="4457700"/>
          <p14:tracePt t="146612" x="8388350" y="4457700"/>
          <p14:tracePt t="146629" x="8255000" y="4502150"/>
          <p14:tracePt t="146646" x="8140700" y="4565650"/>
          <p14:tracePt t="146662" x="8026400" y="4654550"/>
          <p14:tracePt t="146679" x="7937500" y="4768850"/>
          <p14:tracePt t="146696" x="7861300" y="4908550"/>
          <p14:tracePt t="146700" x="7823200" y="4965700"/>
          <p14:tracePt t="146712" x="7791450" y="5022850"/>
          <p14:tracePt t="146732" x="7753350" y="5130800"/>
          <p14:tracePt t="146745" x="7747000" y="5156200"/>
          <p14:tracePt t="146764" x="7727950" y="5213350"/>
          <p14:tracePt t="146780" x="7727950" y="5302250"/>
          <p14:tracePt t="146796" x="7727950" y="5378450"/>
          <p14:tracePt t="146812" x="7727950" y="5441950"/>
          <p14:tracePt t="146829" x="7747000" y="5486400"/>
          <p14:tracePt t="146846" x="7766050" y="5518150"/>
          <p14:tracePt t="146863" x="7785100" y="5556250"/>
          <p14:tracePt t="146879" x="7842250" y="5594350"/>
          <p14:tracePt t="146896" x="7874000" y="5600700"/>
          <p14:tracePt t="146912" x="7931150" y="5619750"/>
          <p14:tracePt t="146929" x="7962900" y="5638800"/>
          <p14:tracePt t="146945" x="8013700" y="5645150"/>
          <p14:tracePt t="146962" x="8058150" y="5657850"/>
          <p14:tracePt t="146979" x="8128000" y="5657850"/>
          <p14:tracePt t="146995" x="8159750" y="5657850"/>
          <p14:tracePt t="147012" x="8185150" y="5657850"/>
          <p14:tracePt t="147029" x="8204200" y="5657850"/>
          <p14:tracePt t="147047" x="8248650" y="5657850"/>
          <p14:tracePt t="147062" x="8274050" y="5638800"/>
          <p14:tracePt t="147079" x="8299450" y="5613400"/>
          <p14:tracePt t="147096" x="8318500" y="5594350"/>
          <p14:tracePt t="147112" x="8324850" y="5594350"/>
          <p14:tracePt t="147150" x="8324850" y="5588000"/>
          <p14:tracePt t="147221" x="8324850" y="5581650"/>
          <p14:tracePt t="147255" x="8312150" y="5581650"/>
          <p14:tracePt t="147287" x="8305800" y="5581650"/>
          <p14:tracePt t="147295" x="8299450" y="5581650"/>
          <p14:tracePt t="147317" x="8293100" y="5581650"/>
          <p14:tracePt t="147397" x="8280400" y="5588000"/>
          <p14:tracePt t="147414" x="8274050" y="5588000"/>
          <p14:tracePt t="147423" x="8267700" y="5588000"/>
          <p14:tracePt t="147430" x="8261350" y="5588000"/>
          <p14:tracePt t="147445" x="8229600" y="5600700"/>
          <p14:tracePt t="147461" x="8159750" y="5600700"/>
          <p14:tracePt t="147478" x="8058150" y="5600700"/>
          <p14:tracePt t="147495" x="7943850" y="5600700"/>
          <p14:tracePt t="147512" x="7804150" y="5600700"/>
          <p14:tracePt t="147528" x="7664450" y="5600700"/>
          <p14:tracePt t="147544" x="7518400" y="5600700"/>
          <p14:tracePt t="147561" x="7416800" y="5600700"/>
          <p14:tracePt t="147579" x="7327900" y="5600700"/>
          <p14:tracePt t="147594" x="7302500" y="5600700"/>
          <p14:tracePt t="147612" x="7277100" y="5600700"/>
          <p14:tracePt t="147645" x="7251700" y="5600700"/>
          <p14:tracePt t="147661" x="7226300" y="5581650"/>
          <p14:tracePt t="147678" x="7181850" y="5575300"/>
          <p14:tracePt t="147695" x="7156450" y="5562600"/>
          <p14:tracePt t="147712" x="7137400" y="5562600"/>
          <p14:tracePt t="147716" x="7124700" y="5556250"/>
          <p14:tracePt t="147765" x="7112000" y="5543550"/>
          <p14:tracePt t="147877" x="7105650" y="5543550"/>
          <p14:tracePt t="147886" x="7105650" y="5537200"/>
          <p14:tracePt t="147894" x="7105650" y="5530850"/>
          <p14:tracePt t="147911" x="7105650" y="5511800"/>
          <p14:tracePt t="147928" x="7118350" y="5480050"/>
          <p14:tracePt t="147945" x="7124700" y="5454650"/>
          <p14:tracePt t="147961" x="7124700" y="5441950"/>
          <p14:tracePt t="147980" x="7124700" y="5410200"/>
          <p14:tracePt t="147996" x="7124700" y="5403850"/>
          <p14:tracePt t="148012" x="7124700" y="5372100"/>
          <p14:tracePt t="148028" x="7124700" y="5365750"/>
          <p14:tracePt t="148061" x="7124700" y="5353050"/>
          <p14:tracePt t="148079" x="7124700" y="5340350"/>
          <p14:tracePt t="148111" x="7124700" y="5334000"/>
          <p14:tracePt t="148166" x="7124700" y="5321300"/>
          <p14:tracePt t="148231" x="7124700" y="5314950"/>
          <p14:tracePt t="148255" x="7124700" y="5308600"/>
          <p14:tracePt t="148262" x="7124700" y="5302250"/>
          <p14:tracePt t="148269" x="7124700" y="5283200"/>
          <p14:tracePt t="148279" x="7118350" y="5276850"/>
          <p14:tracePt t="148295" x="7099300" y="5264150"/>
          <p14:tracePt t="148312" x="7080250" y="5245100"/>
          <p14:tracePt t="148328" x="7067550" y="5232400"/>
          <p14:tracePt t="148345" x="7048500" y="5219700"/>
          <p14:tracePt t="148364" x="6997700" y="5168900"/>
          <p14:tracePt t="148379" x="6991350" y="5162550"/>
          <p14:tracePt t="148395" x="6972300" y="5149850"/>
          <p14:tracePt t="148411" x="6965950" y="5143500"/>
          <p14:tracePt t="148428" x="6953250" y="5137150"/>
          <p14:tracePt t="148461" x="6934200" y="5118100"/>
          <p14:tracePt t="148606" x="6921500" y="5099050"/>
          <p14:tracePt t="148717" x="6921500" y="5086350"/>
          <p14:tracePt t="148760" x="6921500" y="5080000"/>
          <p14:tracePt t="148765" x="6883400" y="5048250"/>
          <p14:tracePt t="148780" x="6686550" y="4965700"/>
          <p14:tracePt t="148795" x="6572250" y="4921250"/>
          <p14:tracePt t="148811" x="6330950" y="4838700"/>
          <p14:tracePt t="148827" x="5975350" y="4705350"/>
          <p14:tracePt t="148843" x="5753100" y="4610100"/>
          <p14:tracePt t="148860" x="5581650" y="4546600"/>
          <p14:tracePt t="148877" x="5480050" y="4521200"/>
          <p14:tracePt t="148894" x="5397500" y="4495800"/>
          <p14:tracePt t="148910" x="5314950" y="4464050"/>
          <p14:tracePt t="148927" x="5270500" y="4438650"/>
          <p14:tracePt t="148944" x="5207000" y="4419600"/>
          <p14:tracePt t="148960" x="5181600" y="4400550"/>
          <p14:tracePt t="148977" x="5168900" y="4381500"/>
          <p14:tracePt t="149037" x="5162550" y="4381500"/>
          <p14:tracePt t="149087" x="5162550" y="4368800"/>
          <p14:tracePt t="149093" x="5175250" y="4368800"/>
          <p14:tracePt t="149102" x="5187950" y="4368800"/>
          <p14:tracePt t="149111" x="5207000" y="4362450"/>
          <p14:tracePt t="149127" x="5257800" y="4362450"/>
          <p14:tracePt t="149144" x="5314950" y="4343400"/>
          <p14:tracePt t="149161" x="5391150" y="4343400"/>
          <p14:tracePt t="149177" x="5486400" y="4343400"/>
          <p14:tracePt t="149193" x="5600700" y="4343400"/>
          <p14:tracePt t="149196" x="5676900" y="4343400"/>
          <p14:tracePt t="149211" x="5740400" y="4343400"/>
          <p14:tracePt t="149228" x="5956300" y="4343400"/>
          <p14:tracePt t="149244" x="6038850" y="4343400"/>
          <p14:tracePt t="149260" x="6102350" y="4343400"/>
          <p14:tracePt t="149277" x="6146800" y="4343400"/>
          <p14:tracePt t="149294" x="6165850" y="4343400"/>
          <p14:tracePt t="149310" x="6203950" y="4343400"/>
          <p14:tracePt t="149327" x="6242050" y="4343400"/>
          <p14:tracePt t="149343" x="6280150" y="4356100"/>
          <p14:tracePt t="149360" x="6324600" y="4356100"/>
          <p14:tracePt t="149377" x="6381750" y="4356100"/>
          <p14:tracePt t="149395" x="6451600" y="4362450"/>
          <p14:tracePt t="149412" x="6477000" y="4362450"/>
          <p14:tracePt t="149427" x="6534150" y="4362450"/>
          <p14:tracePt t="149549" x="6521450" y="4362450"/>
          <p14:tracePt t="149558" x="6502400" y="4362450"/>
          <p14:tracePt t="149566" x="6464300" y="4362450"/>
          <p14:tracePt t="149577" x="6432550" y="4362450"/>
          <p14:tracePt t="149594" x="6350000" y="4362450"/>
          <p14:tracePt t="149612" x="6280150" y="4362450"/>
          <p14:tracePt t="149628" x="6235700" y="4362450"/>
          <p14:tracePt t="149643" x="6223000" y="4362450"/>
          <p14:tracePt t="149661" x="6216650" y="4362450"/>
          <p14:tracePt t="149677" x="6191250" y="4362450"/>
          <p14:tracePt t="149693" x="6159500" y="4362450"/>
          <p14:tracePt t="149710" x="6127750" y="4381500"/>
          <p14:tracePt t="149726" x="6102350" y="4381500"/>
          <p14:tracePt t="149775" x="6096000" y="4387850"/>
          <p14:tracePt t="149877" x="6140450" y="4400550"/>
          <p14:tracePt t="149885" x="6191250" y="4406900"/>
          <p14:tracePt t="149894" x="6242050" y="4406900"/>
          <p14:tracePt t="149910" x="6375400" y="4425950"/>
          <p14:tracePt t="149926" x="6521450" y="4457700"/>
          <p14:tracePt t="149943" x="6686550" y="4464050"/>
          <p14:tracePt t="149960" x="6838950" y="4495800"/>
          <p14:tracePt t="149977" x="6934200" y="4514850"/>
          <p14:tracePt t="149993" x="7016750" y="4521200"/>
          <p14:tracePt t="150010" x="7061200" y="4533900"/>
          <p14:tracePt t="150028" x="7099300" y="4533900"/>
          <p14:tracePt t="150044" x="7150100" y="4546600"/>
          <p14:tracePt t="150062" x="7239000" y="4559300"/>
          <p14:tracePt t="150076" x="7302500" y="4559300"/>
          <p14:tracePt t="150093" x="7372350" y="4584700"/>
          <p14:tracePt t="150109" x="7442200" y="4591050"/>
          <p14:tracePt t="150126" x="7493000" y="4603750"/>
          <p14:tracePt t="150143" x="7543800" y="4610100"/>
          <p14:tracePt t="150159" x="7600950" y="4629150"/>
          <p14:tracePt t="150176" x="7651750" y="4629150"/>
          <p14:tracePt t="150193" x="7677150" y="4635500"/>
          <p14:tracePt t="150210" x="7708900" y="4635500"/>
          <p14:tracePt t="150228" x="7727950" y="4635500"/>
          <p14:tracePt t="150254" x="7727950" y="4641850"/>
          <p14:tracePt t="150381" x="7727950" y="4654550"/>
          <p14:tracePt t="150389" x="7727950" y="4660900"/>
          <p14:tracePt t="150400" x="7721600" y="4667250"/>
          <p14:tracePt t="150409" x="7708900" y="4667250"/>
          <p14:tracePt t="150426" x="7702550" y="4667250"/>
          <p14:tracePt t="150443" x="7689850" y="4679950"/>
          <p14:tracePt t="150460" x="7651750" y="4686300"/>
          <p14:tracePt t="150475" x="7620000" y="4699000"/>
          <p14:tracePt t="150492" x="7562850" y="4711700"/>
          <p14:tracePt t="150509" x="7505700" y="4711700"/>
          <p14:tracePt t="150526" x="7410450" y="4724400"/>
          <p14:tracePt t="150543" x="7308850" y="4724400"/>
          <p14:tracePt t="150560" x="7181850" y="4724400"/>
          <p14:tracePt t="150576" x="7067550" y="4724400"/>
          <p14:tracePt t="150593" x="6972300" y="4724400"/>
          <p14:tracePt t="150609" x="6927850" y="4724400"/>
          <p14:tracePt t="150626" x="6896100" y="4724400"/>
          <p14:tracePt t="150643" x="6889750" y="4724400"/>
          <p14:tracePt t="150660" x="6870700" y="4724400"/>
          <p14:tracePt t="150676" x="6858000" y="4730750"/>
          <p14:tracePt t="150692" x="6826250" y="4743450"/>
          <p14:tracePt t="150709" x="6788150" y="4749800"/>
          <p14:tracePt t="150726" x="6743700" y="4762500"/>
          <p14:tracePt t="150743" x="6718300" y="4768850"/>
          <p14:tracePt t="150748" x="6699250" y="4775200"/>
          <p14:tracePt t="150759" x="6692900" y="4781550"/>
          <p14:tracePt t="150797" x="6686550" y="4781550"/>
          <p14:tracePt t="150829" x="6680200" y="4787900"/>
          <p14:tracePt t="150910" x="6680200" y="4794250"/>
          <p14:tracePt t="150989" x="6680200" y="48006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273050"/>
            <a:ext cx="8755062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046163"/>
            <a:ext cx="13398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5445125"/>
            <a:ext cx="13462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88" y="831850"/>
            <a:ext cx="9874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6807200" y="862013"/>
            <a:ext cx="777875" cy="368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/>
              <a:t>30 gr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9702800" y="4037013"/>
            <a:ext cx="1463675" cy="368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/>
              <a:t>50 gr= 30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8900" y="1046163"/>
            <a:ext cx="1916113" cy="9540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sz="2800" dirty="0"/>
              <a:t>10 +20+30 +6 = </a:t>
            </a:r>
            <a:r>
              <a:rPr lang="es-AR" sz="2800" dirty="0">
                <a:solidFill>
                  <a:srgbClr val="660033"/>
                </a:solidFill>
              </a:rPr>
              <a:t>66 gr</a:t>
            </a:r>
            <a:endParaRPr lang="en-US" sz="2800" dirty="0">
              <a:solidFill>
                <a:srgbClr val="660033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0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71"/>
    </mc:Choice>
    <mc:Fallback>
      <p:transition spd="slow" advTm="4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9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10002" x="6680200" y="4794250"/>
          <p14:tracePt t="10011" x="6680200" y="4787900"/>
          <p14:tracePt t="10034" x="6680200" y="4775200"/>
          <p14:tracePt t="10066" x="6680200" y="4762500"/>
          <p14:tracePt t="10074" x="6680200" y="4756150"/>
          <p14:tracePt t="10082" x="6680200" y="4743450"/>
          <p14:tracePt t="10099" x="6680200" y="4724400"/>
          <p14:tracePt t="10116" x="6673850" y="4679950"/>
          <p14:tracePt t="10132" x="6661150" y="4597400"/>
          <p14:tracePt t="10150" x="6648450" y="4502150"/>
          <p14:tracePt t="10166" x="6629400" y="4394200"/>
          <p14:tracePt t="10183" x="6604000" y="4286250"/>
          <p14:tracePt t="10200" x="6578600" y="4191000"/>
          <p14:tracePt t="10217" x="6578600" y="4140200"/>
          <p14:tracePt t="10232" x="6584950" y="4102100"/>
          <p14:tracePt t="10249" x="6616700" y="4083050"/>
          <p14:tracePt t="10266" x="6648450" y="4083050"/>
          <p14:tracePt t="10282" x="6692900" y="4076700"/>
          <p14:tracePt t="10299" x="6724650" y="4076700"/>
          <p14:tracePt t="10316" x="6750050" y="4064000"/>
          <p14:tracePt t="10332" x="6800850" y="4044950"/>
          <p14:tracePt t="10349" x="6858000" y="4013200"/>
          <p14:tracePt t="10366" x="6965950" y="3987800"/>
          <p14:tracePt t="10382" x="7181850" y="3956050"/>
          <p14:tracePt t="10400" x="7499350" y="3956050"/>
          <p14:tracePt t="10416" x="7588250" y="3956050"/>
          <p14:tracePt t="10433" x="7766050" y="3968750"/>
          <p14:tracePt t="10449" x="7829550" y="3981450"/>
          <p14:tracePt t="10466" x="7880350" y="4006850"/>
          <p14:tracePt t="10482" x="7931150" y="4006850"/>
          <p14:tracePt t="10499" x="7988300" y="4025900"/>
          <p14:tracePt t="10516" x="8051800" y="4044950"/>
          <p14:tracePt t="10533" x="8102600" y="4057650"/>
          <p14:tracePt t="10549" x="8140700" y="4070350"/>
          <p14:tracePt t="10566" x="8210550" y="4076700"/>
          <p14:tracePt t="10582" x="8286750" y="4089400"/>
          <p14:tracePt t="10599" x="8343900" y="4095750"/>
          <p14:tracePt t="10616" x="8426450" y="4095750"/>
          <p14:tracePt t="10632" x="8655050" y="4095750"/>
          <p14:tracePt t="10650" x="8782050" y="4089400"/>
          <p14:tracePt t="10665" x="8896350" y="4044950"/>
          <p14:tracePt t="10682" x="8991600" y="4006850"/>
          <p14:tracePt t="10699" x="9093200" y="3962400"/>
          <p14:tracePt t="10715" x="9226550" y="3905250"/>
          <p14:tracePt t="10732" x="9372600" y="3879850"/>
          <p14:tracePt t="10749" x="9493250" y="3841750"/>
          <p14:tracePt t="10766" x="9594850" y="3784600"/>
          <p14:tracePt t="10785" x="9721850" y="3663950"/>
          <p14:tracePt t="10798" x="9734550" y="3651250"/>
          <p14:tracePt t="10803" x="9766300" y="3632200"/>
          <p14:tracePt t="10816" x="9779000" y="3606800"/>
          <p14:tracePt t="10832" x="9810750" y="3543300"/>
          <p14:tracePt t="10849" x="9874250" y="3454400"/>
          <p14:tracePt t="10865" x="9937750" y="3378200"/>
          <p14:tracePt t="10882" x="10013950" y="3263900"/>
          <p14:tracePt t="10898" x="10128250" y="3162300"/>
          <p14:tracePt t="10915" x="10223500" y="3073400"/>
          <p14:tracePt t="10933" x="10267950" y="3016250"/>
          <p14:tracePt t="10949" x="10299700" y="2952750"/>
          <p14:tracePt t="10968" x="10331450" y="2863850"/>
          <p14:tracePt t="10982" x="10331450" y="2851150"/>
          <p14:tracePt t="10998" x="10331450" y="2819400"/>
          <p14:tracePt t="11016" x="10331450" y="2794000"/>
          <p14:tracePt t="11032" x="10318750" y="2774950"/>
          <p14:tracePt t="11049" x="10293350" y="2755900"/>
          <p14:tracePt t="11065" x="10248900" y="2730500"/>
          <p14:tracePt t="11082" x="10210800" y="2711450"/>
          <p14:tracePt t="11098" x="10160000" y="2692400"/>
          <p14:tracePt t="11115" x="10096500" y="2679700"/>
          <p14:tracePt t="11132" x="10026650" y="2654300"/>
          <p14:tracePt t="11148" x="9956800" y="2654300"/>
          <p14:tracePt t="11165" x="9906000" y="2635250"/>
          <p14:tracePt t="11183" x="9823450" y="2609850"/>
          <p14:tracePt t="11198" x="9728200" y="2584450"/>
          <p14:tracePt t="11219" x="9607550" y="2540000"/>
          <p14:tracePt t="11232" x="9588500" y="2533650"/>
          <p14:tracePt t="11248" x="9525000" y="2520950"/>
          <p14:tracePt t="11265" x="9486900" y="2514600"/>
          <p14:tracePt t="11282" x="9461500" y="2501900"/>
          <p14:tracePt t="11300" x="9429750" y="2495550"/>
          <p14:tracePt t="11315" x="9378950" y="2476500"/>
          <p14:tracePt t="11332" x="9309100" y="2476500"/>
          <p14:tracePt t="11349" x="9245600" y="2476500"/>
          <p14:tracePt t="11365" x="9188450" y="2476500"/>
          <p14:tracePt t="11382" x="9137650" y="2476500"/>
          <p14:tracePt t="11399" x="9099550" y="2476500"/>
          <p14:tracePt t="11415" x="9036050" y="2476500"/>
          <p14:tracePt t="11433" x="8985250" y="2501900"/>
          <p14:tracePt t="11448" x="8896350" y="2546350"/>
          <p14:tracePt t="11465" x="8807450" y="2590800"/>
          <p14:tracePt t="11481" x="8743950" y="2622550"/>
          <p14:tracePt t="11498" x="8667750" y="2686050"/>
          <p14:tracePt t="11515" x="8610600" y="2743200"/>
          <p14:tracePt t="11531" x="8547100" y="2800350"/>
          <p14:tracePt t="11548" x="8509000" y="2863850"/>
          <p14:tracePt t="11565" x="8470900" y="2914650"/>
          <p14:tracePt t="11581" x="8445500" y="2978150"/>
          <p14:tracePt t="11598" x="8413750" y="3048000"/>
          <p14:tracePt t="11615" x="8388350" y="3111500"/>
          <p14:tracePt t="11632" x="8375650" y="3194050"/>
          <p14:tracePt t="11648" x="8362950" y="3263900"/>
          <p14:tracePt t="11664" x="8362950" y="3378200"/>
          <p14:tracePt t="11682" x="8362950" y="3448050"/>
          <p14:tracePt t="11698" x="8362950" y="3505200"/>
          <p14:tracePt t="11716" x="8401050" y="3581400"/>
          <p14:tracePt t="11732" x="8445500" y="3632200"/>
          <p14:tracePt t="11748" x="8489950" y="3676650"/>
          <p14:tracePt t="11765" x="8515350" y="3702050"/>
          <p14:tracePt t="11782" x="8540750" y="3733800"/>
          <p14:tracePt t="11799" x="8616950" y="3778250"/>
          <p14:tracePt t="11804" x="8636000" y="3790950"/>
          <p14:tracePt t="11814" x="8661400" y="3790950"/>
          <p14:tracePt t="11832" x="8718550" y="3816350"/>
          <p14:tracePt t="11848" x="8769350" y="3816350"/>
          <p14:tracePt t="11865" x="8845550" y="3816350"/>
          <p14:tracePt t="11881" x="8870950" y="3816350"/>
          <p14:tracePt t="11898" x="8890000" y="3816350"/>
          <p14:tracePt t="11914" x="8902700" y="3816350"/>
          <p14:tracePt t="11932" x="8921750" y="3816350"/>
          <p14:tracePt t="11948" x="8953500" y="3816350"/>
          <p14:tracePt t="11965" x="8991600" y="3816350"/>
          <p14:tracePt t="11981" x="9042400" y="3810000"/>
          <p14:tracePt t="11998" x="9099550" y="3803650"/>
          <p14:tracePt t="12014" x="9124950" y="3784600"/>
          <p14:tracePt t="12031" x="9169400" y="3765550"/>
          <p14:tracePt t="12047" x="9258300" y="3695700"/>
          <p14:tracePt t="12064" x="9283700" y="3670300"/>
          <p14:tracePt t="12080" x="9321800" y="3619500"/>
          <p14:tracePt t="12097" x="9340850" y="3587750"/>
          <p14:tracePt t="12114" x="9353550" y="3562350"/>
          <p14:tracePt t="12130" x="9372600" y="3517900"/>
          <p14:tracePt t="12147" x="9385300" y="3473450"/>
          <p14:tracePt t="12164" x="9391650" y="3416300"/>
          <p14:tracePt t="12180" x="9417050" y="3371850"/>
          <p14:tracePt t="12197" x="9429750" y="3333750"/>
          <p14:tracePt t="12214" x="9436100" y="3295650"/>
          <p14:tracePt t="12230" x="9436100" y="3263900"/>
          <p14:tracePt t="12247" x="9448800" y="3244850"/>
          <p14:tracePt t="12263" x="9467850" y="3168650"/>
          <p14:tracePt t="12280" x="9474200" y="3117850"/>
          <p14:tracePt t="12297" x="9493250" y="3060700"/>
          <p14:tracePt t="12313" x="9493250" y="3009900"/>
          <p14:tracePt t="12330" x="9493250" y="2997200"/>
          <p14:tracePt t="12347" x="9493250" y="2978150"/>
          <p14:tracePt t="12363" x="9493250" y="2959100"/>
          <p14:tracePt t="12380" x="9486900" y="2940050"/>
          <p14:tracePt t="12397" x="9467850" y="2921000"/>
          <p14:tracePt t="12413" x="9448800" y="2908300"/>
          <p14:tracePt t="12430" x="9436100" y="2889250"/>
          <p14:tracePt t="12447" x="9410700" y="2889250"/>
          <p14:tracePt t="12464" x="9372600" y="2882900"/>
          <p14:tracePt t="12480" x="9359900" y="2882900"/>
          <p14:tracePt t="12497" x="9334500" y="2882900"/>
          <p14:tracePt t="12513" x="9321800" y="2882900"/>
          <p14:tracePt t="12530" x="9315450" y="2882900"/>
          <p14:tracePt t="12547" x="9283700" y="2882900"/>
          <p14:tracePt t="12564" x="9271000" y="2882900"/>
          <p14:tracePt t="12580" x="9245600" y="2882900"/>
          <p14:tracePt t="12597" x="9188450" y="2889250"/>
          <p14:tracePt t="12614" x="9137650" y="2914650"/>
          <p14:tracePt t="12630" x="9061450" y="2933700"/>
          <p14:tracePt t="12647" x="8997950" y="2952750"/>
          <p14:tracePt t="12663" x="8934450" y="2978150"/>
          <p14:tracePt t="12680" x="8883650" y="3009900"/>
          <p14:tracePt t="12696" x="8851900" y="3035300"/>
          <p14:tracePt t="12713" x="8813800" y="3060700"/>
          <p14:tracePt t="12730" x="8769350" y="3098800"/>
          <p14:tracePt t="12747" x="8756650" y="3117850"/>
          <p14:tracePt t="12763" x="8731250" y="3181350"/>
          <p14:tracePt t="12780" x="8712200" y="3232150"/>
          <p14:tracePt t="12796" x="8693150" y="3263900"/>
          <p14:tracePt t="12813" x="8674100" y="3308350"/>
          <p14:tracePt t="12830" x="8667750" y="3327400"/>
          <p14:tracePt t="12846" x="8655050" y="3365500"/>
          <p14:tracePt t="12863" x="8648700" y="3378200"/>
          <p14:tracePt t="12880" x="8648700" y="3384550"/>
          <p14:tracePt t="13185" x="8648700" y="3397250"/>
          <p14:tracePt t="13217" x="8648700" y="3403600"/>
          <p14:tracePt t="13225" x="8655050" y="3409950"/>
          <p14:tracePt t="13232" x="8655050" y="3416300"/>
          <p14:tracePt t="13246" x="8667750" y="3422650"/>
          <p14:tracePt t="13263" x="8667750" y="3429000"/>
          <p14:tracePt t="13280" x="8674100" y="3454400"/>
          <p14:tracePt t="13296" x="8674100" y="3473450"/>
          <p14:tracePt t="13312" x="8686800" y="3498850"/>
          <p14:tracePt t="13329" x="8693150" y="3517900"/>
          <p14:tracePt t="13346" x="8705850" y="3543300"/>
          <p14:tracePt t="13379" x="8705850" y="3556000"/>
          <p14:tracePt t="13396" x="8712200" y="3562350"/>
          <p14:tracePt t="13412" x="8724900" y="3575050"/>
          <p14:tracePt t="13429" x="8724900" y="3581400"/>
          <p14:tracePt t="13446" x="8737600" y="3587750"/>
          <p14:tracePt t="13480" x="8750300" y="3587750"/>
          <p14:tracePt t="13496" x="8756650" y="3587750"/>
          <p14:tracePt t="13513" x="8769350" y="3600450"/>
          <p14:tracePt t="13529" x="8775700" y="3600450"/>
          <p14:tracePt t="13546" x="8782050" y="3600450"/>
          <p14:tracePt t="13563" x="8807450" y="3600450"/>
          <p14:tracePt t="13579" x="8820150" y="3600450"/>
          <p14:tracePt t="13596" x="8839200" y="3600450"/>
          <p14:tracePt t="13612" x="8845550" y="3600450"/>
          <p14:tracePt t="13629" x="8858250" y="3600450"/>
          <p14:tracePt t="13646" x="8870950" y="3600450"/>
          <p14:tracePt t="13662" x="8890000" y="3600450"/>
          <p14:tracePt t="13679" x="8909050" y="3600450"/>
          <p14:tracePt t="13696" x="8921750" y="3600450"/>
          <p14:tracePt t="13712" x="8928100" y="3600450"/>
          <p14:tracePt t="13729" x="8947150" y="3600450"/>
          <p14:tracePt t="13746" x="8959850" y="3600450"/>
          <p14:tracePt t="13763" x="8985250" y="3600450"/>
          <p14:tracePt t="13779" x="9017000" y="3600450"/>
          <p14:tracePt t="13796" x="9048750" y="3600450"/>
          <p14:tracePt t="13813" x="9067800" y="3600450"/>
          <p14:tracePt t="13829" x="9086850" y="3600450"/>
          <p14:tracePt t="13846" x="9099550" y="3600450"/>
          <p14:tracePt t="13862" x="9118600" y="3600450"/>
          <p14:tracePt t="13879" x="9137650" y="3600450"/>
          <p14:tracePt t="13895" x="9194800" y="3600450"/>
          <p14:tracePt t="13912" x="9239250" y="3600450"/>
          <p14:tracePt t="13929" x="9290050" y="3575050"/>
          <p14:tracePt t="13945" x="9334500" y="3556000"/>
          <p14:tracePt t="13962" x="9366250" y="3536950"/>
          <p14:tracePt t="13979" x="9391650" y="3511550"/>
          <p14:tracePt t="13995" x="9417050" y="3492500"/>
          <p14:tracePt t="14012" x="9436100" y="3467100"/>
          <p14:tracePt t="14029" x="9467850" y="3441700"/>
          <p14:tracePt t="14045" x="9480550" y="3422650"/>
          <p14:tracePt t="14063" x="9499600" y="3390900"/>
          <p14:tracePt t="14079" x="9512300" y="3371850"/>
          <p14:tracePt t="14095" x="9525000" y="3314700"/>
          <p14:tracePt t="14112" x="9531350" y="3289300"/>
          <p14:tracePt t="14129" x="9531350" y="3251200"/>
          <p14:tracePt t="14145" x="9537700" y="3225800"/>
          <p14:tracePt t="14162" x="9537700" y="3187700"/>
          <p14:tracePt t="14179" x="9531350" y="3143250"/>
          <p14:tracePt t="14196" x="9531350" y="3105150"/>
          <p14:tracePt t="14212" x="9512300" y="3067050"/>
          <p14:tracePt t="14229" x="9499600" y="3022600"/>
          <p14:tracePt t="14245" x="9486900" y="2997200"/>
          <p14:tracePt t="14262" x="9474200" y="2959100"/>
          <p14:tracePt t="14279" x="9467850" y="2940050"/>
          <p14:tracePt t="14296" x="9448800" y="2908300"/>
          <p14:tracePt t="14312" x="9442450" y="2889250"/>
          <p14:tracePt t="14329" x="9436100" y="2882900"/>
          <p14:tracePt t="14346" x="9436100" y="2876550"/>
          <p14:tracePt t="14364" x="9429750" y="2870200"/>
          <p14:tracePt t="14379" x="9423400" y="2870200"/>
          <p14:tracePt t="14396" x="9410700" y="2863850"/>
          <p14:tracePt t="14413" x="9404350" y="2863850"/>
          <p14:tracePt t="14429" x="9378950" y="2857500"/>
          <p14:tracePt t="14446" x="9366250" y="2857500"/>
          <p14:tracePt t="14462" x="9353550" y="2857500"/>
          <p14:tracePt t="14481" x="9321800" y="2857500"/>
          <p14:tracePt t="14495" x="9296400" y="2857500"/>
          <p14:tracePt t="14512" x="9220200" y="2857500"/>
          <p14:tracePt t="14528" x="9169400" y="2857500"/>
          <p14:tracePt t="14545" x="9137650" y="2857500"/>
          <p14:tracePt t="14561" x="9093200" y="2876550"/>
          <p14:tracePt t="14578" x="9017000" y="2927350"/>
          <p14:tracePt t="14595" x="8953500" y="3009900"/>
          <p14:tracePt t="14612" x="8890000" y="3111500"/>
          <p14:tracePt t="14629" x="8864600" y="3181350"/>
          <p14:tracePt t="14646" x="8820150" y="3302000"/>
          <p14:tracePt t="14663" x="8794750" y="3384550"/>
          <p14:tracePt t="14680" x="8788400" y="3454400"/>
          <p14:tracePt t="14696" x="8769350" y="3505200"/>
          <p14:tracePt t="14713" x="8769350" y="3606800"/>
          <p14:tracePt t="14729" x="8769350" y="3676650"/>
          <p14:tracePt t="14745" x="8769350" y="3740150"/>
          <p14:tracePt t="14762" x="8769350" y="3810000"/>
          <p14:tracePt t="14779" x="8769350" y="3867150"/>
          <p14:tracePt t="14796" x="8769350" y="3924300"/>
          <p14:tracePt t="14801" x="8769350" y="3943350"/>
          <p14:tracePt t="14812" x="8769350" y="3962400"/>
          <p14:tracePt t="14829" x="8782050" y="4000500"/>
          <p14:tracePt t="14845" x="8801100" y="4025900"/>
          <p14:tracePt t="14862" x="8826500" y="4044950"/>
          <p14:tracePt t="14878" x="8839200" y="4044950"/>
          <p14:tracePt t="14895" x="8870950" y="4044950"/>
          <p14:tracePt t="14912" x="8877300" y="4044950"/>
          <p14:tracePt t="14929" x="8890000" y="4044950"/>
          <p14:tracePt t="14946" x="8896350" y="4044950"/>
          <p14:tracePt t="14962" x="8928100" y="4044950"/>
          <p14:tracePt t="14980" x="8966200" y="4044950"/>
          <p14:tracePt t="14995" x="9029700" y="4044950"/>
          <p14:tracePt t="15014" x="9099550" y="4038600"/>
          <p14:tracePt t="15028" x="9169400" y="4013200"/>
          <p14:tracePt t="15046" x="9258300" y="3987800"/>
          <p14:tracePt t="15062" x="9353550" y="3975100"/>
          <p14:tracePt t="15078" x="9448800" y="3943350"/>
          <p14:tracePt t="15096" x="9518650" y="3924300"/>
          <p14:tracePt t="15113" x="9569450" y="3898900"/>
          <p14:tracePt t="15128" x="9690100" y="3848100"/>
          <p14:tracePt t="15145" x="9740900" y="3829050"/>
          <p14:tracePt t="15162" x="9791700" y="3797300"/>
          <p14:tracePt t="15178" x="9861550" y="3752850"/>
          <p14:tracePt t="15195" x="9893300" y="3733800"/>
          <p14:tracePt t="15213" x="9918700" y="3714750"/>
          <p14:tracePt t="15229" x="9944100" y="3689350"/>
          <p14:tracePt t="15245" x="9969500" y="3644900"/>
          <p14:tracePt t="15262" x="9975850" y="3594100"/>
          <p14:tracePt t="15278" x="9988550" y="3543300"/>
          <p14:tracePt t="15297" x="9988550" y="3454400"/>
          <p14:tracePt t="15312" x="9988550" y="3435350"/>
          <p14:tracePt t="15328" x="9988550" y="3384550"/>
          <p14:tracePt t="15346" x="9975850" y="3352800"/>
          <p14:tracePt t="15361" x="9969500" y="3340100"/>
          <p14:tracePt t="15378" x="9937750" y="3289300"/>
          <p14:tracePt t="15395" x="9912350" y="3251200"/>
          <p14:tracePt t="15411" x="9886950" y="3219450"/>
          <p14:tracePt t="15428" x="9848850" y="3187700"/>
          <p14:tracePt t="15445" x="9823450" y="3149600"/>
          <p14:tracePt t="15461" x="9804400" y="3130550"/>
          <p14:tracePt t="15478" x="9779000" y="3105150"/>
          <p14:tracePt t="15495" x="9759950" y="3092450"/>
          <p14:tracePt t="15513" x="9734550" y="3067050"/>
          <p14:tracePt t="15528" x="9715500" y="3054350"/>
          <p14:tracePt t="15546" x="9696450" y="3035300"/>
          <p14:tracePt t="15561" x="9683750" y="3035300"/>
          <p14:tracePt t="15578" x="9677400" y="3035300"/>
          <p14:tracePt t="15612" x="9664700" y="3035300"/>
          <p14:tracePt t="15802" x="9664700" y="3041650"/>
          <p14:tracePt t="15812" x="9652000" y="3048000"/>
          <p14:tracePt t="15818" x="9639300" y="3054350"/>
          <p14:tracePt t="15828" x="9626600" y="3054350"/>
          <p14:tracePt t="15844" x="9563100" y="3073400"/>
          <p14:tracePt t="15861" x="9461500" y="3079750"/>
          <p14:tracePt t="15878" x="9328150" y="3092450"/>
          <p14:tracePt t="15896" x="9213850" y="3111500"/>
          <p14:tracePt t="15911" x="9099550" y="3155950"/>
          <p14:tracePt t="15928" x="9029700" y="3181350"/>
          <p14:tracePt t="15944" x="8940800" y="3263900"/>
          <p14:tracePt t="15961" x="8890000" y="3308350"/>
          <p14:tracePt t="15978" x="8851900" y="3365500"/>
          <p14:tracePt t="15996" x="8832850" y="3416300"/>
          <p14:tracePt t="16012" x="8807450" y="3467100"/>
          <p14:tracePt t="16029" x="8801100" y="3524250"/>
          <p14:tracePt t="16045" x="8788400" y="3587750"/>
          <p14:tracePt t="16062" x="8788400" y="3644900"/>
          <p14:tracePt t="16078" x="8788400" y="3702050"/>
          <p14:tracePt t="16096" x="8788400" y="3765550"/>
          <p14:tracePt t="16113" x="8801100" y="3835400"/>
          <p14:tracePt t="16128" x="8807450" y="3848100"/>
          <p14:tracePt t="16145" x="8839200" y="3898900"/>
          <p14:tracePt t="16161" x="8858250" y="3911600"/>
          <p14:tracePt t="16178" x="8902700" y="3924300"/>
          <p14:tracePt t="16194" x="8934450" y="3930650"/>
          <p14:tracePt t="16211" x="8959850" y="3937000"/>
          <p14:tracePt t="16228" x="8997950" y="3949700"/>
          <p14:tracePt t="16244" x="9036050" y="3949700"/>
          <p14:tracePt t="16261" x="9067800" y="3949700"/>
          <p14:tracePt t="16277" x="9124950" y="3949700"/>
          <p14:tracePt t="16294" x="9188450" y="3949700"/>
          <p14:tracePt t="16314" x="9296400" y="3949700"/>
          <p14:tracePt t="16329" x="9347200" y="3949700"/>
          <p14:tracePt t="16345" x="9417050" y="3949700"/>
          <p14:tracePt t="16361" x="9455150" y="3949700"/>
          <p14:tracePt t="16378" x="9499600" y="3949700"/>
          <p14:tracePt t="16394" x="9537700" y="3949700"/>
          <p14:tracePt t="16411" x="9594850" y="3949700"/>
          <p14:tracePt t="16427" x="9671050" y="3949700"/>
          <p14:tracePt t="16444" x="9753600" y="3949700"/>
          <p14:tracePt t="16461" x="9855200" y="3949700"/>
          <p14:tracePt t="16477" x="9956800" y="3905250"/>
          <p14:tracePt t="16496" x="10039350" y="3848100"/>
          <p14:tracePt t="16510" x="10058400" y="3835400"/>
          <p14:tracePt t="16529" x="10096500" y="3746500"/>
          <p14:tracePt t="16545" x="10121900" y="3613150"/>
          <p14:tracePt t="16562" x="10134600" y="3511550"/>
          <p14:tracePt t="16577" x="10147300" y="3429000"/>
          <p14:tracePt t="16594" x="10147300" y="3321050"/>
          <p14:tracePt t="16611" x="10147300" y="3244850"/>
          <p14:tracePt t="16627" x="10147300" y="3168650"/>
          <p14:tracePt t="16644" x="10134600" y="3117850"/>
          <p14:tracePt t="16660" x="10109200" y="3054350"/>
          <p14:tracePt t="16677" x="10090150" y="3009900"/>
          <p14:tracePt t="16694" x="10064750" y="2978150"/>
          <p14:tracePt t="16710" x="10033000" y="2914650"/>
          <p14:tracePt t="16728" x="9994900" y="2870200"/>
          <p14:tracePt t="16745" x="9963150" y="2838450"/>
          <p14:tracePt t="16762" x="9886950" y="2781300"/>
          <p14:tracePt t="16778" x="9817100" y="2749550"/>
          <p14:tracePt t="16794" x="9766300" y="2730500"/>
          <p14:tracePt t="16811" x="9715500" y="2711450"/>
          <p14:tracePt t="16818" x="9696450" y="2705100"/>
          <p14:tracePt t="16827" x="9664700" y="2705100"/>
          <p14:tracePt t="16845" x="9632950" y="2692400"/>
          <p14:tracePt t="16861" x="9607550" y="2692400"/>
          <p14:tracePt t="16878" x="9588500" y="2692400"/>
          <p14:tracePt t="16894" x="9575800" y="2692400"/>
          <p14:tracePt t="16912" x="9544050" y="2692400"/>
          <p14:tracePt t="16928" x="9525000" y="2692400"/>
          <p14:tracePt t="16944" x="9499600" y="2692400"/>
          <p14:tracePt t="16960" x="9448800" y="2711450"/>
          <p14:tracePt t="16978" x="9391650" y="2743200"/>
          <p14:tracePt t="16993" x="9359900" y="2774950"/>
          <p14:tracePt t="17010" x="9321800" y="2794000"/>
          <p14:tracePt t="17027" x="9290050" y="2825750"/>
          <p14:tracePt t="17043" x="9271000" y="2844800"/>
          <p14:tracePt t="17061" x="9258300" y="2851150"/>
          <p14:tracePt t="17554" x="9264650" y="2851150"/>
          <p14:tracePt t="17570" x="9277350" y="2851150"/>
          <p14:tracePt t="17579" x="9283700" y="2851150"/>
          <p14:tracePt t="17586" x="9290050" y="2857500"/>
          <p14:tracePt t="17596" x="9302750" y="2876550"/>
          <p14:tracePt t="17610" x="9321800" y="2921000"/>
          <p14:tracePt t="17626" x="9347200" y="2984500"/>
          <p14:tracePt t="17644" x="9353550" y="3041650"/>
          <p14:tracePt t="17661" x="9372600" y="3136900"/>
          <p14:tracePt t="17677" x="9372600" y="3213100"/>
          <p14:tracePt t="17693" x="9378950" y="3302000"/>
          <p14:tracePt t="17709" x="9378950" y="3390900"/>
          <p14:tracePt t="17726" x="9378950" y="3479800"/>
          <p14:tracePt t="17744" x="9378950" y="3575050"/>
          <p14:tracePt t="17761" x="9410700" y="3657600"/>
          <p14:tracePt t="17777" x="9423400" y="3746500"/>
          <p14:tracePt t="17793" x="9448800" y="3841750"/>
          <p14:tracePt t="17809" x="9455150" y="3867150"/>
          <p14:tracePt t="17826" x="9455150" y="3892550"/>
          <p14:tracePt t="17843" x="9467850" y="3924300"/>
          <p14:tracePt t="17859" x="9474200" y="3943350"/>
          <p14:tracePt t="17877" x="9486900" y="3968750"/>
          <p14:tracePt t="17893" x="9505950" y="3981450"/>
          <p14:tracePt t="17910" x="9512300" y="3987800"/>
          <p14:tracePt t="17926" x="9525000" y="4000500"/>
          <p14:tracePt t="17968" x="9531350" y="4000500"/>
          <p14:tracePt t="18028" x="9537700" y="4000500"/>
          <p14:tracePt t="18060" x="9550400" y="4000500"/>
          <p14:tracePt t="18066" x="9556750" y="4000500"/>
          <p14:tracePt t="18076" x="9569450" y="4000500"/>
          <p14:tracePt t="18092" x="9607550" y="4000500"/>
          <p14:tracePt t="18109" x="9639300" y="3975100"/>
          <p14:tracePt t="18126" x="9664700" y="3924300"/>
          <p14:tracePt t="18143" x="9683750" y="3854450"/>
          <p14:tracePt t="18160" x="9683750" y="3771900"/>
          <p14:tracePt t="18176" x="9683750" y="3683000"/>
          <p14:tracePt t="18193" x="9652000" y="3556000"/>
          <p14:tracePt t="18209" x="9626600" y="3448050"/>
          <p14:tracePt t="18226" x="9601200" y="3365500"/>
          <p14:tracePt t="18243" x="9556750" y="3244850"/>
          <p14:tracePt t="18260" x="9531350" y="3181350"/>
          <p14:tracePt t="18276" x="9525000" y="3124200"/>
          <p14:tracePt t="18293" x="9499600" y="3079750"/>
          <p14:tracePt t="18309" x="9474200" y="3041650"/>
          <p14:tracePt t="18316" x="9467850" y="3035300"/>
          <p14:tracePt t="18326" x="9448800" y="3003550"/>
          <p14:tracePt t="18345" x="9410700" y="2965450"/>
          <p14:tracePt t="18360" x="9398000" y="2952750"/>
          <p14:tracePt t="18377" x="9372600" y="2946400"/>
          <p14:tracePt t="18392" x="9321800" y="2914650"/>
          <p14:tracePt t="18409" x="9315450" y="2914650"/>
          <p14:tracePt t="18426" x="9302750" y="2908300"/>
          <p14:tracePt t="18442" x="9296400" y="2908300"/>
          <p14:tracePt t="18459" x="9283700" y="2908300"/>
          <p14:tracePt t="18476" x="9251950" y="2908300"/>
          <p14:tracePt t="18492" x="9226550" y="2908300"/>
          <p14:tracePt t="18509" x="9182100" y="2908300"/>
          <p14:tracePt t="18529" x="9067800" y="2959100"/>
          <p14:tracePt t="18542" x="9048750" y="2965450"/>
          <p14:tracePt t="18560" x="8972550" y="3003550"/>
          <p14:tracePt t="18576" x="8915400" y="3048000"/>
          <p14:tracePt t="18593" x="8826500" y="3105150"/>
          <p14:tracePt t="18609" x="8801100" y="3143250"/>
          <p14:tracePt t="18626" x="8750300" y="3219450"/>
          <p14:tracePt t="18643" x="8731250" y="3257550"/>
          <p14:tracePt t="18660" x="8705850" y="3333750"/>
          <p14:tracePt t="18676" x="8680450" y="3384550"/>
          <p14:tracePt t="18693" x="8661400" y="3448050"/>
          <p14:tracePt t="18709" x="8661400" y="3536950"/>
          <p14:tracePt t="18725" x="8661400" y="3619500"/>
          <p14:tracePt t="18745" x="8661400" y="3721100"/>
          <p14:tracePt t="18760" x="8661400" y="3740150"/>
          <p14:tracePt t="18777" x="8680450" y="3784600"/>
          <p14:tracePt t="18792" x="8712200" y="3841750"/>
          <p14:tracePt t="18809" x="8743950" y="3860800"/>
          <p14:tracePt t="18825" x="8782050" y="3867150"/>
          <p14:tracePt t="18842" x="8801100" y="3873500"/>
          <p14:tracePt t="18858" x="8839200" y="3873500"/>
          <p14:tracePt t="18876" x="8858250" y="3873500"/>
          <p14:tracePt t="18892" x="8890000" y="3873500"/>
          <p14:tracePt t="18909" x="8915400" y="3873500"/>
          <p14:tracePt t="18926" x="8953500" y="3873500"/>
          <p14:tracePt t="18942" x="9010650" y="3873500"/>
          <p14:tracePt t="18959" x="9086850" y="3873500"/>
          <p14:tracePt t="18976" x="9213850" y="3873500"/>
          <p14:tracePt t="18992" x="9347200" y="3841750"/>
          <p14:tracePt t="19010" x="9525000" y="3816350"/>
          <p14:tracePt t="19025" x="9607550" y="3790950"/>
          <p14:tracePt t="19042" x="9658350" y="3784600"/>
          <p14:tracePt t="19059" x="9740900" y="3746500"/>
          <p14:tracePt t="19076" x="9798050" y="3714750"/>
          <p14:tracePt t="19092" x="9874250" y="3676650"/>
          <p14:tracePt t="19108" x="9925050" y="3638550"/>
          <p14:tracePt t="19126" x="9963150" y="3600450"/>
          <p14:tracePt t="19143" x="10020300" y="3549650"/>
          <p14:tracePt t="19161" x="10039350" y="3498850"/>
          <p14:tracePt t="19176" x="10052050" y="3454400"/>
          <p14:tracePt t="19193" x="10052050" y="3397250"/>
          <p14:tracePt t="19209" x="10052050" y="3289300"/>
          <p14:tracePt t="19226" x="10052050" y="3225800"/>
          <p14:tracePt t="19242" x="10039350" y="3162300"/>
          <p14:tracePt t="19258" x="10007600" y="3092450"/>
          <p14:tracePt t="19276" x="9963150" y="3016250"/>
          <p14:tracePt t="19293" x="9931400" y="2940050"/>
          <p14:tracePt t="19298" x="9906000" y="2908300"/>
          <p14:tracePt t="19308" x="9880600" y="2876550"/>
          <p14:tracePt t="19325" x="9848850" y="2838450"/>
          <p14:tracePt t="19342" x="9823450" y="2813050"/>
          <p14:tracePt t="19358" x="9804400" y="2794000"/>
          <p14:tracePt t="19376" x="9798050" y="2787650"/>
          <p14:tracePt t="19392" x="9791700" y="2774950"/>
          <p14:tracePt t="19409" x="9759950" y="2762250"/>
          <p14:tracePt t="19425" x="9715500" y="2743200"/>
          <p14:tracePt t="19441" x="9690100" y="2736850"/>
          <p14:tracePt t="19458" x="9594850" y="2692400"/>
          <p14:tracePt t="19475" x="9486900" y="2667000"/>
          <p14:tracePt t="19492" x="9347200" y="2635250"/>
          <p14:tracePt t="19508" x="9239250" y="2609850"/>
          <p14:tracePt t="19526" x="9188450" y="2603500"/>
          <p14:tracePt t="19541" x="9137650" y="2584450"/>
          <p14:tracePt t="19558" x="9131300" y="2584450"/>
          <p14:tracePt t="19575" x="9112250" y="2584450"/>
          <p14:tracePt t="19593" x="9105900" y="2584450"/>
          <p14:tracePt t="19609" x="9080500" y="2571750"/>
          <p14:tracePt t="19625" x="9074150" y="2571750"/>
          <p14:tracePt t="19641" x="9055100" y="2571750"/>
          <p14:tracePt t="19658" x="9042400" y="2571750"/>
          <p14:tracePt t="19675" x="9029700" y="2571750"/>
          <p14:tracePt t="19691" x="9010650" y="2571750"/>
          <p14:tracePt t="19708" x="8985250" y="2571750"/>
          <p14:tracePt t="19724" x="8972550" y="2571750"/>
          <p14:tracePt t="19741" x="8947150" y="2578100"/>
          <p14:tracePt t="19758" x="8934450" y="2584450"/>
          <p14:tracePt t="20083" x="8928100" y="2590800"/>
          <p14:tracePt t="20091" x="8928100" y="2603500"/>
          <p14:tracePt t="20098" x="8928100" y="2609850"/>
          <p14:tracePt t="20109" x="8934450" y="2622550"/>
          <p14:tracePt t="20124" x="8985250" y="2686050"/>
          <p14:tracePt t="20141" x="9004300" y="2730500"/>
          <p14:tracePt t="20158" x="9029700" y="2819400"/>
          <p14:tracePt t="20175" x="9055100" y="2940050"/>
          <p14:tracePt t="20191" x="9086850" y="3086100"/>
          <p14:tracePt t="20208" x="9105900" y="3251200"/>
          <p14:tracePt t="20224" x="9144000" y="3524250"/>
          <p14:tracePt t="20241" x="9169400" y="3670300"/>
          <p14:tracePt t="20257" x="9194800" y="3778250"/>
          <p14:tracePt t="20276" x="9226550" y="3835400"/>
          <p14:tracePt t="20292" x="9264650" y="3886200"/>
          <p14:tracePt t="20297" x="9277350" y="3905250"/>
          <p14:tracePt t="20308" x="9290050" y="3917950"/>
          <p14:tracePt t="20325" x="9328150" y="3949700"/>
          <p14:tracePt t="20342" x="9372600" y="3962400"/>
          <p14:tracePt t="20359" x="9429750" y="3987800"/>
          <p14:tracePt t="20375" x="9474200" y="3994150"/>
          <p14:tracePt t="20392" x="9518650" y="3994150"/>
          <p14:tracePt t="20408" x="9582150" y="3994150"/>
          <p14:tracePt t="20425" x="9645650" y="3994150"/>
          <p14:tracePt t="20441" x="9715500" y="3994150"/>
          <p14:tracePt t="20457" x="9779000" y="3994150"/>
          <p14:tracePt t="20474" x="9880600" y="3994150"/>
          <p14:tracePt t="20491" x="9975850" y="3994150"/>
          <p14:tracePt t="20507" x="10052050" y="3994150"/>
          <p14:tracePt t="20524" x="10121900" y="3994150"/>
          <p14:tracePt t="20540" x="10160000" y="3994150"/>
          <p14:tracePt t="20558" x="10191750" y="3994150"/>
          <p14:tracePt t="20574" x="10217150" y="3994150"/>
          <p14:tracePt t="20592" x="10255250" y="3994150"/>
          <p14:tracePt t="20610" x="10287000" y="3994150"/>
          <p14:tracePt t="20624" x="10312400" y="3994150"/>
          <p14:tracePt t="20641" x="10325100" y="3994150"/>
          <p14:tracePt t="20699" x="10331450" y="4000500"/>
          <p14:tracePt t="20722" x="10331450" y="4006850"/>
          <p14:tracePt t="20732" x="10331450" y="4019550"/>
          <p14:tracePt t="20740" x="10331450" y="4032250"/>
          <p14:tracePt t="20758" x="10331450" y="4083050"/>
          <p14:tracePt t="20774" x="10337800" y="4127500"/>
          <p14:tracePt t="20791" x="10344150" y="4159250"/>
          <p14:tracePt t="20809" x="10350500" y="4203700"/>
          <p14:tracePt t="20824" x="10363200" y="4229100"/>
          <p14:tracePt t="20841" x="10369550" y="4241800"/>
          <p14:tracePt t="20858" x="10382250" y="4267200"/>
          <p14:tracePt t="20874" x="10388600" y="4273550"/>
          <p14:tracePt t="20891" x="10394950" y="4286250"/>
          <p14:tracePt t="20907" x="10407650" y="4298950"/>
          <p14:tracePt t="20925" x="10414000" y="4305300"/>
          <p14:tracePt t="20942" x="10426700" y="4311650"/>
          <p14:tracePt t="20957" x="10433050" y="4324350"/>
          <p14:tracePt t="20973" x="10452100" y="4343400"/>
          <p14:tracePt t="20990" x="10458450" y="4349750"/>
          <p14:tracePt t="21008" x="10471150" y="4362450"/>
          <p14:tracePt t="21023" x="10477500" y="4368800"/>
          <p14:tracePt t="21045" x="10490200" y="4375150"/>
          <p14:tracePt t="21066" x="10496550" y="4381500"/>
          <p14:tracePt t="21075" x="10502900" y="4400550"/>
          <p14:tracePt t="21091" x="10502900" y="4406900"/>
          <p14:tracePt t="21130" x="10515600" y="4406900"/>
          <p14:tracePt t="21140" x="10521950" y="4413250"/>
          <p14:tracePt t="21162" x="10521950" y="4419600"/>
          <p14:tracePt t="21171" x="10521950" y="4432300"/>
          <p14:tracePt t="21178" x="10528300" y="4432300"/>
          <p14:tracePt t="21190" x="10528300" y="4445000"/>
          <p14:tracePt t="21207" x="10534650" y="4483100"/>
          <p14:tracePt t="21225" x="10541000" y="4502150"/>
          <p14:tracePt t="21239" x="10541000" y="4565650"/>
          <p14:tracePt t="21256" x="10547350" y="4616450"/>
          <p14:tracePt t="21273" x="10547350" y="4648200"/>
          <p14:tracePt t="21290" x="10547350" y="4654550"/>
          <p14:tracePt t="21324" x="10547350" y="4667250"/>
          <p14:tracePt t="29333" x="10547350" y="4660900"/>
          <p14:tracePt t="29378" x="10534650" y="4660900"/>
          <p14:tracePt t="29393" x="10496550" y="4660900"/>
          <p14:tracePt t="29402" x="10471150" y="4660900"/>
          <p14:tracePt t="29410" x="10420350" y="4660900"/>
          <p14:tracePt t="29419" x="10382250" y="4660900"/>
          <p14:tracePt t="29433" x="10280650" y="4654550"/>
          <p14:tracePt t="29451" x="10109200" y="4622800"/>
          <p14:tracePt t="29467" x="9944100" y="4622800"/>
          <p14:tracePt t="29484" x="9779000" y="4622800"/>
          <p14:tracePt t="29500" x="9639300" y="4622800"/>
          <p14:tracePt t="29516" x="9499600" y="4622800"/>
          <p14:tracePt t="29533" x="9391650" y="4622800"/>
          <p14:tracePt t="29550" x="9264650" y="4591050"/>
          <p14:tracePt t="29566" x="9169400" y="4578350"/>
          <p14:tracePt t="29583" x="9112250" y="4559300"/>
          <p14:tracePt t="29600" x="9029700" y="4521200"/>
          <p14:tracePt t="29616" x="8832850" y="4457700"/>
          <p14:tracePt t="29635" x="8674100" y="4413250"/>
          <p14:tracePt t="29650" x="8489950" y="4368800"/>
          <p14:tracePt t="29666" x="8305800" y="4311650"/>
          <p14:tracePt t="29683" x="8210550" y="4279900"/>
          <p14:tracePt t="29700" x="8121650" y="4254500"/>
          <p14:tracePt t="29716" x="8026400" y="4229100"/>
          <p14:tracePt t="29733" x="7962900" y="4197350"/>
          <p14:tracePt t="29750" x="7886700" y="4140200"/>
          <p14:tracePt t="29766" x="7785100" y="4032250"/>
          <p14:tracePt t="29784" x="7708900" y="3930650"/>
          <p14:tracePt t="29800" x="7626350" y="3860800"/>
          <p14:tracePt t="29817" x="7473950" y="3740150"/>
          <p14:tracePt t="29833" x="7385050" y="3676650"/>
          <p14:tracePt t="29850" x="7327900" y="3619500"/>
          <p14:tracePt t="29866" x="7251700" y="3568700"/>
          <p14:tracePt t="29883" x="7124700" y="3498850"/>
          <p14:tracePt t="29899" x="6953250" y="3403600"/>
          <p14:tracePt t="29916" x="6718300" y="3270250"/>
          <p14:tracePt t="29934" x="6496050" y="3175000"/>
          <p14:tracePt t="29949" x="6254750" y="3079750"/>
          <p14:tracePt t="29967" x="5988050" y="2978150"/>
          <p14:tracePt t="29984" x="5708650" y="2876550"/>
          <p14:tracePt t="30000" x="5429250" y="2768600"/>
          <p14:tracePt t="30017" x="5067300" y="2603500"/>
          <p14:tracePt t="30033" x="4883150" y="2546350"/>
          <p14:tracePt t="30050" x="4737100" y="2482850"/>
          <p14:tracePt t="30066" x="4597400" y="2425700"/>
          <p14:tracePt t="30083" x="4451350" y="2349500"/>
          <p14:tracePt t="30100" x="4254500" y="2273300"/>
          <p14:tracePt t="30117" x="4038600" y="2178050"/>
          <p14:tracePt t="30133" x="3854450" y="2095500"/>
          <p14:tracePt t="30150" x="3657600" y="2025650"/>
          <p14:tracePt t="30166" x="3486150" y="1930400"/>
          <p14:tracePt t="30184" x="3282950" y="1835150"/>
          <p14:tracePt t="30200" x="3098800" y="1765300"/>
          <p14:tracePt t="30216" x="2870200" y="1663700"/>
          <p14:tracePt t="30232" x="2711450" y="1593850"/>
          <p14:tracePt t="30249" x="2571750" y="1536700"/>
          <p14:tracePt t="30266" x="2425700" y="1479550"/>
          <p14:tracePt t="30283" x="2279650" y="1416050"/>
          <p14:tracePt t="30299" x="2114550" y="1346200"/>
          <p14:tracePt t="30316" x="1981200" y="1301750"/>
          <p14:tracePt t="30332" x="1809750" y="1238250"/>
          <p14:tracePt t="30337" x="1733550" y="1219200"/>
          <p14:tracePt t="30349" x="1612900" y="1187450"/>
          <p14:tracePt t="30366" x="1454150" y="1149350"/>
          <p14:tracePt t="30382" x="1295400" y="1098550"/>
          <p14:tracePt t="30400" x="1212850" y="1073150"/>
          <p14:tracePt t="30416" x="1162050" y="1066800"/>
          <p14:tracePt t="30433" x="1123950" y="1066800"/>
          <p14:tracePt t="30451" x="1111250" y="1066800"/>
          <p14:tracePt t="30467" x="1092200" y="1066800"/>
          <p14:tracePt t="30484" x="1073150" y="1066800"/>
          <p14:tracePt t="30499" x="1060450" y="1066800"/>
          <p14:tracePt t="30516" x="1016000" y="1098550"/>
          <p14:tracePt t="30533" x="965200" y="1149350"/>
          <p14:tracePt t="30549" x="927100" y="1181100"/>
          <p14:tracePt t="30568" x="869950" y="1238250"/>
          <p14:tracePt t="30583" x="857250" y="1257300"/>
          <p14:tracePt t="30601" x="812800" y="1320800"/>
          <p14:tracePt t="30616" x="800100" y="1346200"/>
          <p14:tracePt t="30632" x="781050" y="1422400"/>
          <p14:tracePt t="30649" x="781050" y="1498600"/>
          <p14:tracePt t="30665" x="768350" y="1593850"/>
          <p14:tracePt t="30682" x="768350" y="1670050"/>
          <p14:tracePt t="30699" x="768350" y="1758950"/>
          <p14:tracePt t="30716" x="768350" y="1828800"/>
          <p14:tracePt t="30733" x="768350" y="1866900"/>
          <p14:tracePt t="30749" x="768350" y="1917700"/>
          <p14:tracePt t="30768" x="781050" y="2000250"/>
          <p14:tracePt t="30782" x="781050" y="2012950"/>
          <p14:tracePt t="30800" x="800100" y="2063750"/>
          <p14:tracePt t="30817" x="831850" y="2095500"/>
          <p14:tracePt t="30834" x="863600" y="2114550"/>
          <p14:tracePt t="30849" x="895350" y="2133600"/>
          <p14:tracePt t="30866" x="927100" y="2139950"/>
          <p14:tracePt t="30882" x="965200" y="2139950"/>
          <p14:tracePt t="30899" x="1009650" y="2139950"/>
          <p14:tracePt t="30916" x="1060450" y="2139950"/>
          <p14:tracePt t="30932" x="1098550" y="2139950"/>
          <p14:tracePt t="30950" x="1162050" y="2139950"/>
          <p14:tracePt t="30966" x="1238250" y="2127250"/>
          <p14:tracePt t="30982" x="1295400" y="2108200"/>
          <p14:tracePt t="30999" x="1377950" y="2082800"/>
          <p14:tracePt t="31016" x="1441450" y="2063750"/>
          <p14:tracePt t="31032" x="1492250" y="2044700"/>
          <p14:tracePt t="31048" x="1543050" y="2019300"/>
          <p14:tracePt t="31065" x="1568450" y="2012950"/>
          <p14:tracePt t="31082" x="1587500" y="1993900"/>
          <p14:tracePt t="31099" x="1600200" y="1968500"/>
          <p14:tracePt t="31115" x="1612900" y="1936750"/>
          <p14:tracePt t="31132" x="1612900" y="1911350"/>
          <p14:tracePt t="31148" x="1612900" y="1866900"/>
          <p14:tracePt t="31165" x="1612900" y="1835150"/>
          <p14:tracePt t="31182" x="1612900" y="1822450"/>
          <p14:tracePt t="31198" x="1612900" y="1809750"/>
          <p14:tracePt t="31215" x="1606550" y="1797050"/>
          <p14:tracePt t="31233" x="1593850" y="1784350"/>
          <p14:tracePt t="31249" x="1593850" y="1778000"/>
          <p14:tracePt t="31265" x="1593850" y="1765300"/>
          <p14:tracePt t="31282" x="1587500" y="1758950"/>
          <p14:tracePt t="31299" x="1581150" y="1752600"/>
          <p14:tracePt t="32779" x="1581150" y="1771650"/>
          <p14:tracePt t="32785" x="1581150" y="1784350"/>
          <p14:tracePt t="32797" x="1581150" y="1803400"/>
          <p14:tracePt t="32814" x="1593850" y="1841500"/>
          <p14:tracePt t="32830" x="1593850" y="1866900"/>
          <p14:tracePt t="32835" x="1619250" y="1885950"/>
          <p14:tracePt t="32848" x="1625600" y="1917700"/>
          <p14:tracePt t="32865" x="1689100" y="2006600"/>
          <p14:tracePt t="32880" x="1816100" y="2159000"/>
          <p14:tracePt t="32897" x="1924050" y="2228850"/>
          <p14:tracePt t="32914" x="2070100" y="2298700"/>
          <p14:tracePt t="32931" x="2209800" y="2381250"/>
          <p14:tracePt t="32947" x="2343150" y="2451100"/>
          <p14:tracePt t="32964" x="2444750" y="2495550"/>
          <p14:tracePt t="32980" x="2584450" y="2552700"/>
          <p14:tracePt t="32997" x="2698750" y="2628900"/>
          <p14:tracePt t="33014" x="2806700" y="2673350"/>
          <p14:tracePt t="33033" x="3016250" y="2781300"/>
          <p14:tracePt t="33048" x="3079750" y="2813050"/>
          <p14:tracePt t="33064" x="3257550" y="2927350"/>
          <p14:tracePt t="33080" x="3613150" y="3143250"/>
          <p14:tracePt t="33097" x="3886200" y="3282950"/>
          <p14:tracePt t="33114" x="4178300" y="3429000"/>
          <p14:tracePt t="33130" x="4387850" y="3511550"/>
          <p14:tracePt t="33147" x="4572000" y="3581400"/>
          <p14:tracePt t="33163" x="4756150" y="3632200"/>
          <p14:tracePt t="33181" x="4914900" y="3676650"/>
          <p14:tracePt t="33197" x="5099050" y="3733800"/>
          <p14:tracePt t="33215" x="5283200" y="3784600"/>
          <p14:tracePt t="33230" x="5461000" y="3829050"/>
          <p14:tracePt t="33247" x="5645150" y="3886200"/>
          <p14:tracePt t="33265" x="5842000" y="3949700"/>
          <p14:tracePt t="33281" x="6134100" y="4032250"/>
          <p14:tracePt t="33297" x="6292850" y="4095750"/>
          <p14:tracePt t="33314" x="6489700" y="4152900"/>
          <p14:tracePt t="33330" x="6654800" y="4197350"/>
          <p14:tracePt t="33347" x="6864350" y="4254500"/>
          <p14:tracePt t="33352" x="6972300" y="4286250"/>
          <p14:tracePt t="33363" x="7061200" y="4311650"/>
          <p14:tracePt t="33380" x="7245350" y="4368800"/>
          <p14:tracePt t="33398" x="7429500" y="4432300"/>
          <p14:tracePt t="33413" x="7575550" y="4470400"/>
          <p14:tracePt t="33432" x="7702550" y="4489450"/>
          <p14:tracePt t="33447" x="7740650" y="4495800"/>
          <p14:tracePt t="33465" x="7785100" y="4495800"/>
          <p14:tracePt t="33480" x="7816850" y="4514850"/>
          <p14:tracePt t="33497" x="7842250" y="4514850"/>
          <p14:tracePt t="33513" x="7861300" y="4514850"/>
          <p14:tracePt t="33530" x="7880350" y="4514850"/>
          <p14:tracePt t="33547" x="7893050" y="4514850"/>
          <p14:tracePt t="33563" x="7912100" y="4514850"/>
          <p14:tracePt t="33580" x="7943850" y="4514850"/>
          <p14:tracePt t="33597" x="7981950" y="4521200"/>
          <p14:tracePt t="33614" x="8051800" y="4521200"/>
          <p14:tracePt t="33630" x="8102600" y="4521200"/>
          <p14:tracePt t="33647" x="8159750" y="4521200"/>
          <p14:tracePt t="33664" x="8185150" y="4521200"/>
          <p14:tracePt t="33681" x="8216900" y="4521200"/>
          <p14:tracePt t="33696" x="8235950" y="4521200"/>
          <p14:tracePt t="33713" x="8255000" y="4521200"/>
          <p14:tracePt t="33730" x="8286750" y="4521200"/>
          <p14:tracePt t="33746" x="8324850" y="4521200"/>
          <p14:tracePt t="33763" x="8350250" y="4521200"/>
          <p14:tracePt t="33781" x="8382000" y="4521200"/>
          <p14:tracePt t="33796" x="8388350" y="4521200"/>
          <p14:tracePt t="33813" x="8401050" y="4521200"/>
          <p14:tracePt t="33830" x="8432800" y="4533900"/>
          <p14:tracePt t="33836" x="8445500" y="4533900"/>
          <p14:tracePt t="33848" x="8464550" y="4540250"/>
          <p14:tracePt t="33865" x="8509000" y="4552950"/>
          <p14:tracePt t="33880" x="8547100" y="4552950"/>
          <p14:tracePt t="33896" x="8591550" y="4559300"/>
          <p14:tracePt t="33913" x="8616950" y="4559300"/>
          <p14:tracePt t="33930" x="8636000" y="4559300"/>
          <p14:tracePt t="33946" x="8655050" y="4559300"/>
          <p14:tracePt t="33964" x="8667750" y="4559300"/>
          <p14:tracePt t="33979" x="8699500" y="4559300"/>
          <p14:tracePt t="33996" x="8750300" y="4559300"/>
          <p14:tracePt t="34013" x="8775700" y="4559300"/>
          <p14:tracePt t="34030" x="8801100" y="4559300"/>
          <p14:tracePt t="34047" x="8826500" y="4559300"/>
          <p14:tracePt t="34063" x="8832850" y="4559300"/>
          <p14:tracePt t="34080" x="8845550" y="4559300"/>
          <p14:tracePt t="34096" x="8877300" y="4559300"/>
          <p14:tracePt t="34113" x="8890000" y="4552950"/>
          <p14:tracePt t="34130" x="8909050" y="4546600"/>
          <p14:tracePt t="34146" x="8928100" y="4533900"/>
          <p14:tracePt t="34163" x="8947150" y="4527550"/>
          <p14:tracePt t="34179" x="8972550" y="4514850"/>
          <p14:tracePt t="34196" x="9010650" y="4495800"/>
          <p14:tracePt t="34214" x="9036050" y="4495800"/>
          <p14:tracePt t="34232" x="9093200" y="4476750"/>
          <p14:tracePt t="34265" x="9124950" y="4445000"/>
          <p14:tracePt t="34281" x="9137650" y="4438650"/>
          <p14:tracePt t="34297" x="9163050" y="4425950"/>
          <p14:tracePt t="34313" x="9194800" y="4400550"/>
          <p14:tracePt t="34329" x="9220200" y="4381500"/>
          <p14:tracePt t="34346" x="9245600" y="4362450"/>
          <p14:tracePt t="34362" x="9290050" y="4337050"/>
          <p14:tracePt t="34380" x="9315450" y="4311650"/>
          <p14:tracePt t="34396" x="9334500" y="4292600"/>
          <p14:tracePt t="34412" x="9366250" y="4267200"/>
          <p14:tracePt t="34429" x="9410700" y="4235450"/>
          <p14:tracePt t="34446" x="9429750" y="4197350"/>
          <p14:tracePt t="34466" x="9480550" y="4140200"/>
          <p14:tracePt t="34481" x="9518650" y="4108450"/>
          <p14:tracePt t="34496" x="9544050" y="4064000"/>
          <p14:tracePt t="34513" x="9594850" y="4000500"/>
          <p14:tracePt t="34529" x="9613900" y="3962400"/>
          <p14:tracePt t="34546" x="9639300" y="3924300"/>
          <p14:tracePt t="34562" x="9658350" y="3879850"/>
          <p14:tracePt t="34579" x="9696450" y="3816350"/>
          <p14:tracePt t="34596" x="9715500" y="3771900"/>
          <p14:tracePt t="34612" x="9734550" y="3740150"/>
          <p14:tracePt t="34629" x="9740900" y="3708400"/>
          <p14:tracePt t="34646" x="9766300" y="3663950"/>
          <p14:tracePt t="34662" x="9785350" y="3625850"/>
          <p14:tracePt t="34680" x="9810750" y="3568700"/>
          <p14:tracePt t="34696" x="9823450" y="3536950"/>
          <p14:tracePt t="34713" x="9842500" y="3467100"/>
          <p14:tracePt t="34729" x="9842500" y="3435350"/>
          <p14:tracePt t="34746" x="9848850" y="3390900"/>
          <p14:tracePt t="34763" x="9848850" y="3378200"/>
          <p14:tracePt t="34780" x="9848850" y="3346450"/>
          <p14:tracePt t="34796" x="9848850" y="3314700"/>
          <p14:tracePt t="34813" x="9848850" y="3276600"/>
          <p14:tracePt t="34829" x="9848850" y="3263900"/>
          <p14:tracePt t="34849" x="9848850" y="3213100"/>
          <p14:tracePt t="34862" x="9848850" y="3206750"/>
          <p14:tracePt t="34880" x="9848850" y="3187700"/>
          <p14:tracePt t="34896" x="9848850" y="3175000"/>
          <p14:tracePt t="34912" x="9848850" y="3155950"/>
          <p14:tracePt t="34929" x="9848850" y="3143250"/>
          <p14:tracePt t="34945" x="9848850" y="3136900"/>
          <p14:tracePt t="34962" x="9848850" y="3124200"/>
          <p14:tracePt t="34986" x="9848850" y="3117850"/>
          <p14:tracePt t="35202" x="9848850" y="3130550"/>
          <p14:tracePt t="35212" x="9848850" y="3149600"/>
          <p14:tracePt t="35218" x="9848850" y="3181350"/>
          <p14:tracePt t="35229" x="9842500" y="3206750"/>
          <p14:tracePt t="35249" x="9829800" y="3308350"/>
          <p14:tracePt t="35263" x="9829800" y="3346450"/>
          <p14:tracePt t="35281" x="9785350" y="3486150"/>
          <p14:tracePt t="35296" x="9766300" y="3517900"/>
          <p14:tracePt t="35313" x="9747250" y="3581400"/>
          <p14:tracePt t="35328" x="9696450" y="3663950"/>
          <p14:tracePt t="35346" x="9658350" y="3708400"/>
          <p14:tracePt t="35362" x="9613900" y="3771900"/>
          <p14:tracePt t="35378" x="9569450" y="3816350"/>
          <p14:tracePt t="35395" x="9493250" y="3860800"/>
          <p14:tracePt t="35412" x="9391650" y="3886200"/>
          <p14:tracePt t="35428" x="9290050" y="3892550"/>
          <p14:tracePt t="35445" x="9188450" y="3892550"/>
          <p14:tracePt t="35462" x="9055100" y="3892550"/>
          <p14:tracePt t="35478" x="8928100" y="3892550"/>
          <p14:tracePt t="35497" x="8712200" y="3892550"/>
          <p14:tracePt t="35513" x="8629650" y="3892550"/>
          <p14:tracePt t="35529" x="8572500" y="3892550"/>
          <p14:tracePt t="35545" x="8528050" y="3911600"/>
          <p14:tracePt t="35562" x="8515350" y="3924300"/>
          <p14:tracePt t="35578" x="8483600" y="3956050"/>
          <p14:tracePt t="35596" x="8439150" y="4006850"/>
          <p14:tracePt t="35612" x="8394700" y="4102100"/>
          <p14:tracePt t="35629" x="8350250" y="4241800"/>
          <p14:tracePt t="35645" x="8331200" y="4368800"/>
          <p14:tracePt t="35662" x="8293100" y="4483100"/>
          <p14:tracePt t="35678" x="8274050" y="4584700"/>
          <p14:tracePt t="35695" x="8235950" y="4686300"/>
          <p14:tracePt t="35712" x="8204200" y="4762500"/>
          <p14:tracePt t="35728" x="8166100" y="4832350"/>
          <p14:tracePt t="35745" x="8128000" y="4876800"/>
          <p14:tracePt t="35761" x="8045450" y="4940300"/>
          <p14:tracePt t="35778" x="7969250" y="4972050"/>
          <p14:tracePt t="35795" x="7918450" y="4991100"/>
          <p14:tracePt t="35811" x="7893050" y="4997450"/>
          <p14:tracePt t="35890" x="7937500" y="4997450"/>
          <p14:tracePt t="35900" x="7994650" y="4984750"/>
          <p14:tracePt t="35912" x="8083550" y="4953000"/>
          <p14:tracePt t="35927" x="8299450" y="4864100"/>
          <p14:tracePt t="35944" x="8496300" y="4781550"/>
          <p14:tracePt t="35961" x="8623300" y="4724400"/>
          <p14:tracePt t="35978" x="8731250" y="4686300"/>
          <p14:tracePt t="35994" x="8832850" y="4641850"/>
          <p14:tracePt t="36011" x="8909050" y="4610100"/>
          <p14:tracePt t="36028" x="8966200" y="4584700"/>
          <p14:tracePt t="36045" x="9004300" y="4572000"/>
          <p14:tracePt t="36061" x="9023350" y="4565650"/>
          <p14:tracePt t="36078" x="9042400" y="4552950"/>
          <p14:tracePt t="36139" x="9048750" y="4546600"/>
          <p14:tracePt t="36147" x="9055100" y="4540250"/>
          <p14:tracePt t="36154" x="9055100" y="4533900"/>
          <p14:tracePt t="36162" x="9061450" y="4533900"/>
          <p14:tracePt t="36178" x="9080500" y="4514850"/>
          <p14:tracePt t="36194" x="9093200" y="4502150"/>
          <p14:tracePt t="36211" x="9131300" y="4457700"/>
          <p14:tracePt t="36228" x="9150350" y="4413250"/>
          <p14:tracePt t="36245" x="9163050" y="4356100"/>
          <p14:tracePt t="36262" x="9188450" y="4279900"/>
          <p14:tracePt t="36280" x="9194800" y="4152900"/>
          <p14:tracePt t="36295" x="9194800" y="4102100"/>
          <p14:tracePt t="36314" x="9194800" y="3956050"/>
          <p14:tracePt t="36328" x="9194800" y="3892550"/>
          <p14:tracePt t="36344" x="9194800" y="3841750"/>
          <p14:tracePt t="36361" x="9194800" y="3778250"/>
          <p14:tracePt t="36378" x="9194800" y="3689350"/>
          <p14:tracePt t="36395" x="9194800" y="3638550"/>
          <p14:tracePt t="36411" x="9194800" y="3581400"/>
          <p14:tracePt t="36428" x="9194800" y="3530600"/>
          <p14:tracePt t="36444" x="9194800" y="3492500"/>
          <p14:tracePt t="36461" x="9213850" y="3448050"/>
          <p14:tracePt t="36478" x="9213850" y="3416300"/>
          <p14:tracePt t="36494" x="9220200" y="3397250"/>
          <p14:tracePt t="36512" x="9220200" y="3359150"/>
          <p14:tracePt t="36530" x="9220200" y="3333750"/>
          <p14:tracePt t="36544" x="9220200" y="3327400"/>
          <p14:tracePt t="36561" x="9220200" y="3314700"/>
          <p14:tracePt t="36577" x="9220200" y="3302000"/>
          <p14:tracePt t="36748" x="9220200" y="3289300"/>
          <p14:tracePt t="36754" x="9201150" y="3276600"/>
          <p14:tracePt t="36764" x="9163050" y="3263900"/>
          <p14:tracePt t="36778" x="9067800" y="3225800"/>
          <p14:tracePt t="36794" x="8940800" y="3155950"/>
          <p14:tracePt t="36812" x="8813800" y="3079750"/>
          <p14:tracePt t="36828" x="8674100" y="2971800"/>
          <p14:tracePt t="36845" x="8566150" y="2876550"/>
          <p14:tracePt t="36851" x="8509000" y="2832100"/>
          <p14:tracePt t="36860" x="8477250" y="2800350"/>
          <p14:tracePt t="36878" x="8382000" y="2717800"/>
          <p14:tracePt t="36896" x="8305800" y="2641600"/>
          <p14:tracePt t="36910" x="8293100" y="2622550"/>
          <p14:tracePt t="36928" x="8261350" y="2590800"/>
          <p14:tracePt t="36944" x="8223250" y="2527300"/>
          <p14:tracePt t="36961" x="8172450" y="2438400"/>
          <p14:tracePt t="36977" x="8121650" y="2374900"/>
          <p14:tracePt t="36994" x="8070850" y="2305050"/>
          <p14:tracePt t="37011" x="8039100" y="2254250"/>
          <p14:tracePt t="37028" x="8001000" y="2203450"/>
          <p14:tracePt t="37044" x="7975600" y="2165350"/>
          <p14:tracePt t="37061" x="7931150" y="2120900"/>
          <p14:tracePt t="37077" x="7886700" y="2076450"/>
          <p14:tracePt t="37094" x="7823200" y="2038350"/>
          <p14:tracePt t="37112" x="7747000" y="1987550"/>
          <p14:tracePt t="37128" x="7645400" y="1911350"/>
          <p14:tracePt t="37144" x="7543800" y="1860550"/>
          <p14:tracePt t="37160" x="7404100" y="1797050"/>
          <p14:tracePt t="37177" x="7315200" y="1739900"/>
          <p14:tracePt t="37193" x="7188200" y="1663700"/>
          <p14:tracePt t="37210" x="7099300" y="1631950"/>
          <p14:tracePt t="37227" x="7023100" y="1581150"/>
          <p14:tracePt t="37245" x="6959600" y="1536700"/>
          <p14:tracePt t="37261" x="6902450" y="1504950"/>
          <p14:tracePt t="37278" x="6870700" y="1485900"/>
          <p14:tracePt t="37293" x="6832600" y="1466850"/>
          <p14:tracePt t="37310" x="6807200" y="1454150"/>
          <p14:tracePt t="37327" x="6800850" y="1447800"/>
          <p14:tracePt t="37343" x="6794500" y="1447800"/>
          <p14:tracePt t="38027" x="6800850" y="1447800"/>
          <p14:tracePt t="38034" x="6807200" y="1447800"/>
          <p14:tracePt t="38043" x="6851650" y="1479550"/>
          <p14:tracePt t="38059" x="6985000" y="1619250"/>
          <p14:tracePt t="38077" x="7162800" y="1803400"/>
          <p14:tracePt t="38094" x="7359650" y="1987550"/>
          <p14:tracePt t="38111" x="7588250" y="2228850"/>
          <p14:tracePt t="38128" x="7778750" y="2406650"/>
          <p14:tracePt t="38144" x="7956550" y="2616200"/>
          <p14:tracePt t="38160" x="8096250" y="2819400"/>
          <p14:tracePt t="38177" x="8369300" y="3206750"/>
          <p14:tracePt t="38193" x="8521700" y="3524250"/>
          <p14:tracePt t="38209" x="8686800" y="3841750"/>
          <p14:tracePt t="38226" x="8826500" y="4095750"/>
          <p14:tracePt t="38243" x="8928100" y="4279900"/>
          <p14:tracePt t="38260" x="8985250" y="4381500"/>
          <p14:tracePt t="38277" x="9023350" y="4425950"/>
          <p14:tracePt t="38294" x="9029700" y="4451350"/>
          <p14:tracePt t="38309" x="9029700" y="4464050"/>
          <p14:tracePt t="38326" x="9036050" y="4470400"/>
          <p14:tracePt t="38516" x="9036050" y="4464050"/>
          <p14:tracePt t="38531" x="9036050" y="4457700"/>
          <p14:tracePt t="38539" x="9036050" y="4445000"/>
          <p14:tracePt t="38555" x="9042400" y="4425950"/>
          <p14:tracePt t="38564" x="9055100" y="4400550"/>
          <p14:tracePt t="38576" x="9067800" y="4381500"/>
          <p14:tracePt t="38593" x="9105900" y="4273550"/>
          <p14:tracePt t="38609" x="9144000" y="4114800"/>
          <p14:tracePt t="38626" x="9144000" y="3924300"/>
          <p14:tracePt t="38642" x="9144000" y="3727450"/>
          <p14:tracePt t="38659" x="9099550" y="3492500"/>
          <p14:tracePt t="38676" x="8997950" y="3187700"/>
          <p14:tracePt t="38692" x="8909050" y="2921000"/>
          <p14:tracePt t="38709" x="8870950" y="2774950"/>
          <p14:tracePt t="38726" x="8807450" y="2540000"/>
          <p14:tracePt t="38742" x="8782050" y="2324100"/>
          <p14:tracePt t="38761" x="8775700" y="2120900"/>
          <p14:tracePt t="38777" x="8775700" y="1968500"/>
          <p14:tracePt t="38793" x="8775700" y="1746250"/>
          <p14:tracePt t="38810" x="8788400" y="1631950"/>
          <p14:tracePt t="38826" x="8813800" y="1536700"/>
          <p14:tracePt t="38844" x="8826500" y="1466850"/>
          <p14:tracePt t="38850" x="8839200" y="1441450"/>
          <p14:tracePt t="38860" x="8851900" y="1428750"/>
          <p14:tracePt t="38876" x="8870950" y="1384300"/>
          <p14:tracePt t="38893" x="8883650" y="1371600"/>
          <p14:tracePt t="38910" x="8909050" y="1339850"/>
          <p14:tracePt t="38927" x="8928100" y="1327150"/>
          <p14:tracePt t="38945" x="8947150" y="1301750"/>
          <p14:tracePt t="38960" x="8959850" y="1295400"/>
          <p14:tracePt t="38976" x="8966200" y="1282700"/>
          <p14:tracePt t="38992" x="8985250" y="1270000"/>
          <p14:tracePt t="39009" x="8991600" y="1263650"/>
          <p14:tracePt t="39236" x="8997950" y="1263650"/>
          <p14:tracePt t="39242" x="8997950" y="1270000"/>
          <p14:tracePt t="39251" x="9004300" y="1301750"/>
          <p14:tracePt t="39259" x="9004300" y="1320800"/>
          <p14:tracePt t="39276" x="9023350" y="1390650"/>
          <p14:tracePt t="39292" x="9029700" y="1492250"/>
          <p14:tracePt t="39309" x="9048750" y="1587500"/>
          <p14:tracePt t="39326" x="9055100" y="1689100"/>
          <p14:tracePt t="39345" x="9086850" y="1873250"/>
          <p14:tracePt t="39358" x="9105900" y="1943100"/>
          <p14:tracePt t="39377" x="9144000" y="2178050"/>
          <p14:tracePt t="39394" x="9169400" y="2324100"/>
          <p14:tracePt t="39409" x="9201150" y="2444750"/>
          <p14:tracePt t="39425" x="9245600" y="2552700"/>
          <p14:tracePt t="39442" x="9271000" y="2660650"/>
          <p14:tracePt t="39458" x="9283700" y="2755900"/>
          <p14:tracePt t="39475" x="9309100" y="2863850"/>
          <p14:tracePt t="39492" x="9309100" y="2978150"/>
          <p14:tracePt t="39509" x="9334500" y="3086100"/>
          <p14:tracePt t="39525" x="9353550" y="3194050"/>
          <p14:tracePt t="39543" x="9372600" y="3276600"/>
          <p14:tracePt t="39558" x="9385300" y="3359150"/>
          <p14:tracePt t="39576" x="9410700" y="3467100"/>
          <p14:tracePt t="39592" x="9429750" y="3524250"/>
          <p14:tracePt t="39610" x="9436100" y="3657600"/>
          <p14:tracePt t="39625" x="9461500" y="3740150"/>
          <p14:tracePt t="39642" x="9480550" y="3835400"/>
          <p14:tracePt t="39658" x="9505950" y="3930650"/>
          <p14:tracePt t="39676" x="9512300" y="4025900"/>
          <p14:tracePt t="39692" x="9544050" y="4133850"/>
          <p14:tracePt t="39708" x="9544050" y="4222750"/>
          <p14:tracePt t="39726" x="9556750" y="4286250"/>
          <p14:tracePt t="39741" x="9563100" y="4311650"/>
          <p14:tracePt t="39775" x="9563100" y="4318000"/>
          <p14:tracePt t="40244" x="9563100" y="4311650"/>
          <p14:tracePt t="40250" x="9550400" y="4298950"/>
          <p14:tracePt t="40260" x="9525000" y="4279900"/>
          <p14:tracePt t="40275" x="9505950" y="4254500"/>
          <p14:tracePt t="40291" x="9486900" y="4235450"/>
          <p14:tracePt t="40308" x="9442450" y="4197350"/>
          <p14:tracePt t="40324" x="9385300" y="4127500"/>
          <p14:tracePt t="40341" x="9309100" y="4032250"/>
          <p14:tracePt t="40345" x="9264650" y="3975100"/>
          <p14:tracePt t="40358" x="9213850" y="3930650"/>
          <p14:tracePt t="40374" x="9093200" y="3778250"/>
          <p14:tracePt t="40392" x="8947150" y="3632200"/>
          <p14:tracePt t="40408" x="8839200" y="3492500"/>
          <p14:tracePt t="40424" x="8648700" y="3302000"/>
          <p14:tracePt t="40441" x="8496300" y="3149600"/>
          <p14:tracePt t="40458" x="8350250" y="3003550"/>
          <p14:tracePt t="40474" x="8255000" y="2908300"/>
          <p14:tracePt t="40491" x="8159750" y="2819400"/>
          <p14:tracePt t="40507" x="8070850" y="2730500"/>
          <p14:tracePt t="40525" x="8001000" y="2686050"/>
          <p14:tracePt t="40541" x="7937500" y="2622550"/>
          <p14:tracePt t="40558" x="7880350" y="2571750"/>
          <p14:tracePt t="40574" x="7810500" y="2520950"/>
          <p14:tracePt t="40591" x="7734300" y="2451100"/>
          <p14:tracePt t="40608" x="7626350" y="2362200"/>
          <p14:tracePt t="40625" x="7537450" y="2298700"/>
          <p14:tracePt t="40641" x="7429500" y="2216150"/>
          <p14:tracePt t="40657" x="7385050" y="2178050"/>
          <p14:tracePt t="40674" x="7353300" y="2171700"/>
          <p14:tracePt t="40691" x="7334250" y="2152650"/>
          <p14:tracePt t="40724" x="7302500" y="2133600"/>
          <p14:tracePt t="40740" x="7277100" y="2114550"/>
          <p14:tracePt t="40757" x="7251700" y="2095500"/>
          <p14:tracePt t="40774" x="7232650" y="2082800"/>
          <p14:tracePt t="40790" x="7213600" y="2063750"/>
          <p14:tracePt t="40809" x="7200900" y="2038350"/>
          <p14:tracePt t="40824" x="7200900" y="2032000"/>
          <p14:tracePt t="40994" x="7200900" y="2057400"/>
          <p14:tracePt t="41002" x="7207250" y="2082800"/>
          <p14:tracePt t="41012" x="7232650" y="2139950"/>
          <p14:tracePt t="41025" x="7258050" y="2216150"/>
          <p14:tracePt t="41041" x="7296150" y="2279650"/>
          <p14:tracePt t="41058" x="7315200" y="2336800"/>
          <p14:tracePt t="41074" x="7327900" y="2393950"/>
          <p14:tracePt t="41091" x="7353300" y="2495550"/>
          <p14:tracePt t="41108" x="7391400" y="2616200"/>
          <p14:tracePt t="41124" x="7429500" y="2711450"/>
          <p14:tracePt t="41142" x="7461250" y="2800350"/>
          <p14:tracePt t="41157" x="7505700" y="2882900"/>
          <p14:tracePt t="41174" x="7531100" y="2940050"/>
          <p14:tracePt t="41191" x="7537450" y="2959100"/>
          <p14:tracePt t="41208" x="7562850" y="2990850"/>
          <p14:tracePt t="41224" x="7575550" y="3016250"/>
          <p14:tracePt t="41241" x="7620000" y="3060700"/>
          <p14:tracePt t="41257" x="7639050" y="3079750"/>
          <p14:tracePt t="41274" x="7658100" y="3098800"/>
          <p14:tracePt t="41291" x="7696200" y="3117850"/>
          <p14:tracePt t="41307" x="7702550" y="3117850"/>
          <p14:tracePt t="41324" x="7702550" y="3124200"/>
          <p14:tracePt t="41357" x="7715250" y="3136900"/>
          <p14:tracePt t="41374" x="7727950" y="3149600"/>
          <p14:tracePt t="41391" x="7740650" y="3162300"/>
          <p14:tracePt t="41426" x="7747000" y="3168650"/>
          <p14:tracePt t="41452" x="7753350" y="3175000"/>
          <p14:tracePt t="41483" x="7759700" y="3181350"/>
          <p14:tracePt t="41522" x="7759700" y="3187700"/>
          <p14:tracePt t="41547" x="7759700" y="3200400"/>
          <p14:tracePt t="41563" x="7759700" y="3206750"/>
          <p14:tracePt t="41589" x="7759700" y="3219450"/>
          <p14:tracePt t="41620" x="7759700" y="3232150"/>
          <p14:tracePt t="41637" x="7759700" y="3238500"/>
          <p14:tracePt t="41658" x="7759700" y="3251200"/>
          <p14:tracePt t="41683" x="7759700" y="3257550"/>
          <p14:tracePt t="41699" x="7759700" y="3270250"/>
          <p14:tracePt t="41986" x="7753350" y="3276600"/>
          <p14:tracePt t="42003" x="7747000" y="3276600"/>
          <p14:tracePt t="42012" x="7740650" y="3282950"/>
          <p14:tracePt t="42124" x="7740650" y="3276600"/>
          <p14:tracePt t="42130" x="7740650" y="3238500"/>
          <p14:tracePt t="42147" x="7740650" y="3225800"/>
          <p14:tracePt t="42162" x="7740650" y="3219450"/>
          <p14:tracePt t="42173" x="7740650" y="32067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684213"/>
            <a:ext cx="6662738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271713" y="1209675"/>
            <a:ext cx="2530475" cy="693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100 gr de ciruelas= 14 gr de HC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280988" y="2622550"/>
            <a:ext cx="2532062" cy="116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800" dirty="0"/>
              <a:t>14+ 10+30+6 </a:t>
            </a:r>
          </a:p>
          <a:p>
            <a:pPr algn="ctr">
              <a:defRPr/>
            </a:pPr>
            <a:r>
              <a:rPr lang="es-AR" sz="2800" b="1" dirty="0">
                <a:solidFill>
                  <a:srgbClr val="FF0000"/>
                </a:solidFill>
              </a:rPr>
              <a:t>60 HC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8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89"/>
    </mc:Choice>
    <mc:Fallback>
      <p:transition spd="slow" advTm="53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16" x="7740650" y="3187700"/>
          <p14:tracePt t="5322" x="7740650" y="3181350"/>
          <p14:tracePt t="5331" x="7734300" y="3175000"/>
          <p14:tracePt t="5341" x="7727950" y="3168650"/>
          <p14:tracePt t="5358" x="7727950" y="3162300"/>
          <p14:tracePt t="5375" x="7715250" y="3136900"/>
          <p14:tracePt t="5392" x="7696200" y="3092450"/>
          <p14:tracePt t="5408" x="7683500" y="3086100"/>
          <p14:tracePt t="5425" x="7677150" y="3073400"/>
          <p14:tracePt t="5442" x="7664450" y="3060700"/>
          <p14:tracePt t="5458" x="7658100" y="3054350"/>
          <p14:tracePt t="5475" x="7594600" y="3022600"/>
          <p14:tracePt t="5491" x="7486650" y="2984500"/>
          <p14:tracePt t="5508" x="7302500" y="2952750"/>
          <p14:tracePt t="5524" x="7150100" y="2933700"/>
          <p14:tracePt t="5541" x="7016750" y="2927350"/>
          <p14:tracePt t="5558" x="6915150" y="2927350"/>
          <p14:tracePt t="5575" x="6845300" y="2927350"/>
          <p14:tracePt t="5592" x="6819900" y="2927350"/>
          <p14:tracePt t="5608" x="6750050" y="2908300"/>
          <p14:tracePt t="5625" x="6565900" y="2851150"/>
          <p14:tracePt t="5641" x="6381750" y="2781300"/>
          <p14:tracePt t="5658" x="6165850" y="2686050"/>
          <p14:tracePt t="5674" x="5956300" y="2616200"/>
          <p14:tracePt t="5692" x="5778500" y="2559050"/>
          <p14:tracePt t="5708" x="5594350" y="2508250"/>
          <p14:tracePt t="5724" x="5422900" y="2482850"/>
          <p14:tracePt t="5742" x="5245100" y="2451100"/>
          <p14:tracePt t="5758" x="5073650" y="2419350"/>
          <p14:tracePt t="5774" x="4895850" y="2413000"/>
          <p14:tracePt t="5792" x="4705350" y="2381250"/>
          <p14:tracePt t="5808" x="4470400" y="2349500"/>
          <p14:tracePt t="5824" x="4362450" y="2324100"/>
          <p14:tracePt t="5841" x="4298950" y="2305050"/>
          <p14:tracePt t="5858" x="4273550" y="2305050"/>
          <p14:tracePt t="5874" x="4267200" y="2305050"/>
          <p14:tracePt t="5908" x="4267200" y="2298700"/>
          <p14:tracePt t="5925" x="4260850" y="2279650"/>
          <p14:tracePt t="5941" x="4260850" y="2260600"/>
          <p14:tracePt t="5958" x="4260850" y="2247900"/>
          <p14:tracePt t="5974" x="4260850" y="2241550"/>
          <p14:tracePt t="5993" x="4260850" y="2222500"/>
          <p14:tracePt t="6025" x="4273550" y="2209800"/>
          <p14:tracePt t="6041" x="4286250" y="2203450"/>
          <p14:tracePt t="6188" x="4279900" y="2203450"/>
          <p14:tracePt t="6195" x="4273550" y="2203450"/>
          <p14:tracePt t="6211" x="4260850" y="2203450"/>
          <p14:tracePt t="6224" x="4248150" y="2203450"/>
          <p14:tracePt t="6241" x="4210050" y="2203450"/>
          <p14:tracePt t="6257" x="4171950" y="2203450"/>
          <p14:tracePt t="6274" x="4127500" y="2209800"/>
          <p14:tracePt t="6291" x="4057650" y="2222500"/>
          <p14:tracePt t="6308" x="4006850" y="2235200"/>
          <p14:tracePt t="6324" x="3987800" y="2235200"/>
          <p14:tracePt t="6341" x="3962400" y="2235200"/>
          <p14:tracePt t="6357" x="3943350" y="2247900"/>
          <p14:tracePt t="6374" x="3924300" y="2260600"/>
          <p14:tracePt t="6391" x="3892550" y="2279650"/>
          <p14:tracePt t="6409" x="3873500" y="2292350"/>
          <p14:tracePt t="6424" x="3848100" y="2317750"/>
          <p14:tracePt t="6441" x="3816350" y="2349500"/>
          <p14:tracePt t="6458" x="3797300" y="2400300"/>
          <p14:tracePt t="6474" x="3784600" y="2438400"/>
          <p14:tracePt t="6491" x="3778250" y="2470150"/>
          <p14:tracePt t="6507" x="3759200" y="2501900"/>
          <p14:tracePt t="6524" x="3752850" y="2540000"/>
          <p14:tracePt t="6540" x="3740150" y="2584450"/>
          <p14:tracePt t="6558" x="3733800" y="2622550"/>
          <p14:tracePt t="6574" x="3721100" y="2641600"/>
          <p14:tracePt t="6590" x="3721100" y="2660650"/>
          <p14:tracePt t="6607" x="3721100" y="2673350"/>
          <p14:tracePt t="6921" x="3721100" y="2679700"/>
          <p14:tracePt t="6970" x="3721100" y="2692400"/>
          <p14:tracePt t="7092" x="3721100" y="2686050"/>
          <p14:tracePt t="7099" x="3721100" y="2673350"/>
          <p14:tracePt t="7106" x="3727450" y="2660650"/>
          <p14:tracePt t="7123" x="3746500" y="2641600"/>
          <p14:tracePt t="7140" x="3784600" y="2597150"/>
          <p14:tracePt t="7157" x="3822700" y="2565400"/>
          <p14:tracePt t="7173" x="3841750" y="2520950"/>
          <p14:tracePt t="7177" x="3860800" y="2508250"/>
          <p14:tracePt t="7191" x="3860800" y="2501900"/>
          <p14:tracePt t="7206" x="3860800" y="2482850"/>
          <p14:tracePt t="7224" x="3867150" y="2482850"/>
          <p14:tracePt t="7240" x="3879850" y="2463800"/>
          <p14:tracePt t="7256" x="3886200" y="2451100"/>
          <p14:tracePt t="7347" x="3892550" y="2457450"/>
          <p14:tracePt t="7354" x="3892550" y="2476500"/>
          <p14:tracePt t="7362" x="3892550" y="2508250"/>
          <p14:tracePt t="7373" x="3892550" y="2552700"/>
          <p14:tracePt t="7390" x="3873500" y="2628900"/>
          <p14:tracePt t="7406" x="3867150" y="2692400"/>
          <p14:tracePt t="7424" x="3867150" y="2762250"/>
          <p14:tracePt t="7440" x="3867150" y="2838450"/>
          <p14:tracePt t="7457" x="3867150" y="2863850"/>
          <p14:tracePt t="7473" x="3873500" y="2882900"/>
          <p14:tracePt t="7490" x="3892550" y="2901950"/>
          <p14:tracePt t="7506" x="3943350" y="2914650"/>
          <p14:tracePt t="7523" x="3981450" y="2921000"/>
          <p14:tracePt t="7540" x="4044950" y="2927350"/>
          <p14:tracePt t="7556" x="4095750" y="2927350"/>
          <p14:tracePt t="7573" x="4140200" y="2946400"/>
          <p14:tracePt t="7589" x="4178300" y="2946400"/>
          <p14:tracePt t="7606" x="4248150" y="2946400"/>
          <p14:tracePt t="7623" x="4337050" y="2946400"/>
          <p14:tracePt t="7640" x="4438650" y="2946400"/>
          <p14:tracePt t="7656" x="4591050" y="2946400"/>
          <p14:tracePt t="7673" x="4724400" y="2946400"/>
          <p14:tracePt t="7690" x="4851400" y="2921000"/>
          <p14:tracePt t="7707" x="4914900" y="2901950"/>
          <p14:tracePt t="7724" x="4965700" y="2882900"/>
          <p14:tracePt t="7741" x="5016500" y="2863850"/>
          <p14:tracePt t="7756" x="5035550" y="2844800"/>
          <p14:tracePt t="7773" x="5054600" y="2825750"/>
          <p14:tracePt t="7790" x="5080000" y="2800350"/>
          <p14:tracePt t="7806" x="5092700" y="2781300"/>
          <p14:tracePt t="7823" x="5105400" y="2724150"/>
          <p14:tracePt t="7840" x="5111750" y="2686050"/>
          <p14:tracePt t="7856" x="5111750" y="2622550"/>
          <p14:tracePt t="7872" x="5111750" y="2571750"/>
          <p14:tracePt t="7889" x="5111750" y="2533650"/>
          <p14:tracePt t="7906" x="5092700" y="2501900"/>
          <p14:tracePt t="7922" x="5067300" y="2470150"/>
          <p14:tracePt t="7939" x="5022850" y="2432050"/>
          <p14:tracePt t="7957" x="4978400" y="2419350"/>
          <p14:tracePt t="7973" x="4953000" y="2400300"/>
          <p14:tracePt t="7989" x="4921250" y="2381250"/>
          <p14:tracePt t="8006" x="4895850" y="2362200"/>
          <p14:tracePt t="8024" x="4857750" y="2349500"/>
          <p14:tracePt t="8041" x="4806950" y="2336800"/>
          <p14:tracePt t="8056" x="4756150" y="2305050"/>
          <p14:tracePt t="8072" x="4673600" y="2279650"/>
          <p14:tracePt t="8089" x="4584700" y="2241550"/>
          <p14:tracePt t="8106" x="4489450" y="2216150"/>
          <p14:tracePt t="8123" x="4419600" y="2203450"/>
          <p14:tracePt t="8139" x="4311650" y="2171700"/>
          <p14:tracePt t="8156" x="4178300" y="2127250"/>
          <p14:tracePt t="8172" x="4019550" y="2076450"/>
          <p14:tracePt t="8178" x="3949700" y="2044700"/>
          <p14:tracePt t="8190" x="3854450" y="2019300"/>
          <p14:tracePt t="8206" x="3721100" y="1968500"/>
          <p14:tracePt t="8223" x="3600450" y="1924050"/>
          <p14:tracePt t="8239" x="3511550" y="1879600"/>
          <p14:tracePt t="8255" x="3448050" y="1854200"/>
          <p14:tracePt t="8272" x="3346450" y="1809750"/>
          <p14:tracePt t="8289" x="3263900" y="1784350"/>
          <p14:tracePt t="8306" x="3187700" y="1739900"/>
          <p14:tracePt t="8322" x="3086100" y="1714500"/>
          <p14:tracePt t="8339" x="2990850" y="1676400"/>
          <p14:tracePt t="8356" x="2882900" y="1644650"/>
          <p14:tracePt t="8372" x="2832100" y="1619250"/>
          <p14:tracePt t="8389" x="2794000" y="1606550"/>
          <p14:tracePt t="8405" x="2774950" y="1593850"/>
          <p14:tracePt t="8422" x="2762250" y="1587500"/>
          <p14:tracePt t="8441" x="2749550" y="1587500"/>
          <p14:tracePt t="8506" x="2743200" y="1587500"/>
          <p14:tracePt t="8523" x="2743200" y="1581150"/>
          <p14:tracePt t="8531" x="2743200" y="1568450"/>
          <p14:tracePt t="8540" x="2743200" y="1562100"/>
          <p14:tracePt t="8555" x="2743200" y="1543050"/>
          <p14:tracePt t="8572" x="2743200" y="1530350"/>
          <p14:tracePt t="8589" x="2755900" y="1517650"/>
          <p14:tracePt t="8606" x="2762250" y="1511300"/>
          <p14:tracePt t="8661" x="2774950" y="1498600"/>
          <p14:tracePt t="8669" x="2781300" y="1492250"/>
          <p14:tracePt t="8682" x="2787650" y="1492250"/>
          <p14:tracePt t="8692" x="2800350" y="1492250"/>
          <p14:tracePt t="8706" x="2819400" y="1492250"/>
          <p14:tracePt t="8723" x="2870200" y="1492250"/>
          <p14:tracePt t="8739" x="2959100" y="1492250"/>
          <p14:tracePt t="8755" x="3117850" y="1517650"/>
          <p14:tracePt t="8772" x="3308350" y="1517650"/>
          <p14:tracePt t="8788" x="3505200" y="1517650"/>
          <p14:tracePt t="8805" x="3683000" y="1517650"/>
          <p14:tracePt t="8822" x="3752850" y="1517650"/>
          <p14:tracePt t="8838" x="3797300" y="1517650"/>
          <p14:tracePt t="8855" x="3835400" y="1517650"/>
          <p14:tracePt t="8872" x="3898900" y="1504950"/>
          <p14:tracePt t="8888" x="3949700" y="1479550"/>
          <p14:tracePt t="8905" x="4000500" y="1473200"/>
          <p14:tracePt t="8921" x="4038600" y="1454150"/>
          <p14:tracePt t="8938" x="4070350" y="1428750"/>
          <p14:tracePt t="8955" x="4083050" y="1416050"/>
          <p14:tracePt t="8972" x="4089400" y="1409700"/>
          <p14:tracePt t="9019" x="4089400" y="1403350"/>
          <p14:tracePt t="9035" x="4089400" y="1384300"/>
          <p14:tracePt t="9042" x="4083050" y="1365250"/>
          <p14:tracePt t="9057" x="4051300" y="1339850"/>
          <p14:tracePt t="9072" x="3937000" y="1282700"/>
          <p14:tracePt t="9089" x="3733800" y="1187450"/>
          <p14:tracePt t="9105" x="3587750" y="1123950"/>
          <p14:tracePt t="9122" x="3460750" y="1079500"/>
          <p14:tracePt t="9138" x="3340100" y="1054100"/>
          <p14:tracePt t="9155" x="3206750" y="1022350"/>
          <p14:tracePt t="9171" x="3105150" y="1016000"/>
          <p14:tracePt t="9188" x="3003550" y="1016000"/>
          <p14:tracePt t="9206" x="2895600" y="1016000"/>
          <p14:tracePt t="9221" x="2768600" y="1016000"/>
          <p14:tracePt t="9238" x="2616200" y="1016000"/>
          <p14:tracePt t="9256" x="2489200" y="1016000"/>
          <p14:tracePt t="9272" x="2374900" y="1016000"/>
          <p14:tracePt t="9289" x="2254250" y="1028700"/>
          <p14:tracePt t="9305" x="2159000" y="1073150"/>
          <p14:tracePt t="9322" x="2114550" y="1104900"/>
          <p14:tracePt t="9338" x="2095500" y="1130300"/>
          <p14:tracePt t="9355" x="2076450" y="1162050"/>
          <p14:tracePt t="9372" x="2076450" y="1174750"/>
          <p14:tracePt t="9388" x="2076450" y="1193800"/>
          <p14:tracePt t="9405" x="2076450" y="1200150"/>
          <p14:tracePt t="9421" x="2076450" y="1212850"/>
          <p14:tracePt t="9556" x="2076450" y="1219200"/>
          <p14:tracePt t="9596" x="2076450" y="1212850"/>
          <p14:tracePt t="9634" x="2082800" y="1206500"/>
          <p14:tracePt t="9642" x="2089150" y="1200150"/>
          <p14:tracePt t="9907" x="2101850" y="1200150"/>
          <p14:tracePt t="9923" x="2108200" y="1200150"/>
          <p14:tracePt t="9932" x="2127250" y="1200150"/>
          <p14:tracePt t="9939" x="2133600" y="1200150"/>
          <p14:tracePt t="9954" x="2146300" y="1212850"/>
          <p14:tracePt t="9971" x="2159000" y="1225550"/>
          <p14:tracePt t="9989" x="2171700" y="1231900"/>
          <p14:tracePt t="10004" x="2184400" y="1250950"/>
          <p14:tracePt t="10022" x="2197100" y="1263650"/>
          <p14:tracePt t="10038" x="2235200" y="1295400"/>
          <p14:tracePt t="10055" x="2247900" y="1327150"/>
          <p14:tracePt t="10072" x="2279650" y="1371600"/>
          <p14:tracePt t="10089" x="2324100" y="1435100"/>
          <p14:tracePt t="10104" x="2413000" y="1574800"/>
          <p14:tracePt t="10121" x="2501900" y="1701800"/>
          <p14:tracePt t="10137" x="2590800" y="1816100"/>
          <p14:tracePt t="10154" x="2660650" y="1917700"/>
          <p14:tracePt t="10171" x="2749550" y="2032000"/>
          <p14:tracePt t="10187" x="2819400" y="2146300"/>
          <p14:tracePt t="10204" x="2908300" y="2286000"/>
          <p14:tracePt t="10221" x="2990850" y="2413000"/>
          <p14:tracePt t="10237" x="3092450" y="2520950"/>
          <p14:tracePt t="10257" x="3225800" y="2647950"/>
          <p14:tracePt t="10272" x="3282950" y="2686050"/>
          <p14:tracePt t="10288" x="3340100" y="2736850"/>
          <p14:tracePt t="10305" x="3492500" y="2863850"/>
          <p14:tracePt t="10321" x="3619500" y="2965450"/>
          <p14:tracePt t="10338" x="3771900" y="3054350"/>
          <p14:tracePt t="10354" x="3886200" y="3130550"/>
          <p14:tracePt t="10372" x="4000500" y="3187700"/>
          <p14:tracePt t="10387" x="4102100" y="3244850"/>
          <p14:tracePt t="10404" x="4133850" y="3244850"/>
          <p14:tracePt t="10421" x="4171950" y="3244850"/>
          <p14:tracePt t="10437" x="4229100" y="3244850"/>
          <p14:tracePt t="10454" x="4286250" y="3244850"/>
          <p14:tracePt t="10473" x="4413250" y="3162300"/>
          <p14:tracePt t="10490" x="4521200" y="3111500"/>
          <p14:tracePt t="10504" x="4622800" y="3060700"/>
          <p14:tracePt t="10520" x="4711700" y="2990850"/>
          <p14:tracePt t="10537" x="4775200" y="2901950"/>
          <p14:tracePt t="10554" x="4800600" y="2825750"/>
          <p14:tracePt t="10570" x="4819650" y="2755900"/>
          <p14:tracePt t="10587" x="4819650" y="2686050"/>
          <p14:tracePt t="10604" x="4813300" y="2590800"/>
          <p14:tracePt t="10622" x="4787900" y="2495550"/>
          <p14:tracePt t="10637" x="4749800" y="2451100"/>
          <p14:tracePt t="10654" x="4743450" y="2425700"/>
          <p14:tracePt t="10670" x="4730750" y="2413000"/>
          <p14:tracePt t="10688" x="4724400" y="2406650"/>
          <p14:tracePt t="10704" x="4711700" y="2381250"/>
          <p14:tracePt t="10721" x="4711700" y="2374900"/>
          <p14:tracePt t="10738" x="4705350" y="2368550"/>
          <p14:tracePt t="10754" x="4705350" y="2355850"/>
          <p14:tracePt t="10771" x="4699000" y="2349500"/>
          <p14:tracePt t="10788" x="4679950" y="2324100"/>
          <p14:tracePt t="10805" x="4654550" y="2298700"/>
          <p14:tracePt t="10821" x="4540250" y="2209800"/>
          <p14:tracePt t="10838" x="4425950" y="2152650"/>
          <p14:tracePt t="10854" x="4305300" y="2114550"/>
          <p14:tracePt t="10871" x="4216400" y="2089150"/>
          <p14:tracePt t="10889" x="4171950" y="2076450"/>
          <p14:tracePt t="10904" x="4133850" y="2076450"/>
          <p14:tracePt t="10920" x="4083050" y="2076450"/>
          <p14:tracePt t="10937" x="4057650" y="2076450"/>
          <p14:tracePt t="10954" x="4006850" y="2076450"/>
          <p14:tracePt t="10970" x="3975100" y="2095500"/>
          <p14:tracePt t="10987" x="3924300" y="2120900"/>
          <p14:tracePt t="11004" x="3860800" y="2139950"/>
          <p14:tracePt t="11021" x="3829050" y="2165350"/>
          <p14:tracePt t="11038" x="3778250" y="2209800"/>
          <p14:tracePt t="11053" x="3746500" y="2241550"/>
          <p14:tracePt t="11070" x="3708400" y="2311400"/>
          <p14:tracePt t="11088" x="3683000" y="2368550"/>
          <p14:tracePt t="11104" x="3676650" y="2419350"/>
          <p14:tracePt t="11120" x="3663950" y="2508250"/>
          <p14:tracePt t="11136" x="3663950" y="2552700"/>
          <p14:tracePt t="11153" x="3663950" y="2616200"/>
          <p14:tracePt t="11170" x="3663950" y="2660650"/>
          <p14:tracePt t="11187" x="3663950" y="2705100"/>
          <p14:tracePt t="11203" x="3663950" y="2743200"/>
          <p14:tracePt t="11220" x="3663950" y="2800350"/>
          <p14:tracePt t="11237" x="3663950" y="2844800"/>
          <p14:tracePt t="11253" x="3663950" y="2882900"/>
          <p14:tracePt t="11270" x="3683000" y="2933700"/>
          <p14:tracePt t="11287" x="3702050" y="2971800"/>
          <p14:tracePt t="11304" x="3740150" y="3016250"/>
          <p14:tracePt t="11321" x="3810000" y="3073400"/>
          <p14:tracePt t="11336" x="3937000" y="3136900"/>
          <p14:tracePt t="11353" x="4025900" y="3162300"/>
          <p14:tracePt t="11370" x="4121150" y="3187700"/>
          <p14:tracePt t="11386" x="4197350" y="3187700"/>
          <p14:tracePt t="11403" x="4254500" y="3200400"/>
          <p14:tracePt t="11420" x="4279900" y="3200400"/>
          <p14:tracePt t="11436" x="4330700" y="3200400"/>
          <p14:tracePt t="11453" x="4381500" y="3200400"/>
          <p14:tracePt t="11470" x="4425950" y="3200400"/>
          <p14:tracePt t="11486" x="4495800" y="3200400"/>
          <p14:tracePt t="11505" x="4591050" y="3181350"/>
          <p14:tracePt t="11520" x="4673600" y="3175000"/>
          <p14:tracePt t="11537" x="4813300" y="3130550"/>
          <p14:tracePt t="11553" x="4876800" y="3098800"/>
          <p14:tracePt t="11570" x="4933950" y="3060700"/>
          <p14:tracePt t="11586" x="4965700" y="3022600"/>
          <p14:tracePt t="11603" x="4991100" y="2971800"/>
          <p14:tracePt t="11620" x="5010150" y="2914650"/>
          <p14:tracePt t="11636" x="5016500" y="2863850"/>
          <p14:tracePt t="11653" x="5016500" y="2806700"/>
          <p14:tracePt t="11670" x="5016500" y="2755900"/>
          <p14:tracePt t="11689" x="5016500" y="2692400"/>
          <p14:tracePt t="11704" x="5016500" y="2673350"/>
          <p14:tracePt t="11720" x="5010150" y="2641600"/>
          <p14:tracePt t="11737" x="5003800" y="2597150"/>
          <p14:tracePt t="11753" x="4991100" y="2571750"/>
          <p14:tracePt t="11769" x="4978400" y="2527300"/>
          <p14:tracePt t="11786" x="4959350" y="2482850"/>
          <p14:tracePt t="11803" x="4940300" y="2444750"/>
          <p14:tracePt t="11820" x="4902200" y="2374900"/>
          <p14:tracePt t="11836" x="4876800" y="2355850"/>
          <p14:tracePt t="11853" x="4857750" y="2336800"/>
          <p14:tracePt t="11871" x="4826000" y="2305050"/>
          <p14:tracePt t="11886" x="4806950" y="2286000"/>
          <p14:tracePt t="11906" x="4794250" y="2273300"/>
          <p14:tracePt t="11920" x="4781550" y="2260600"/>
          <p14:tracePt t="11938" x="4743450" y="2254250"/>
          <p14:tracePt t="11952" x="4718050" y="2254250"/>
          <p14:tracePt t="11969" x="4679950" y="2254250"/>
          <p14:tracePt t="11987" x="4622800" y="2254250"/>
          <p14:tracePt t="12004" x="4552950" y="2254250"/>
          <p14:tracePt t="12020" x="4508500" y="2254250"/>
          <p14:tracePt t="12037" x="4470400" y="2254250"/>
          <p14:tracePt t="12054" x="4432300" y="2254250"/>
          <p14:tracePt t="12070" x="4387850" y="2266950"/>
          <p14:tracePt t="12088" x="4330700" y="2298700"/>
          <p14:tracePt t="12103" x="4318000" y="2305050"/>
          <p14:tracePt t="12122" x="4260850" y="2336800"/>
          <p14:tracePt t="12136" x="4235450" y="2349500"/>
          <p14:tracePt t="12153" x="4235450" y="2355850"/>
          <p14:tracePt t="12169" x="4229100" y="2374900"/>
          <p14:tracePt t="12436" x="4222750" y="2381250"/>
          <p14:tracePt t="12691" x="4222750" y="2387600"/>
          <p14:tracePt t="12698" x="4222750" y="2406650"/>
          <p14:tracePt t="12707" x="4235450" y="2425700"/>
          <p14:tracePt t="12719" x="4241800" y="2444750"/>
          <p14:tracePt t="12736" x="4267200" y="2489200"/>
          <p14:tracePt t="12752" x="4318000" y="2622550"/>
          <p14:tracePt t="12769" x="4343400" y="2755900"/>
          <p14:tracePt t="12787" x="4368800" y="2844800"/>
          <p14:tracePt t="12803" x="4394200" y="2940050"/>
          <p14:tracePt t="12819" x="4419600" y="2990850"/>
          <p14:tracePt t="12836" x="4438650" y="3048000"/>
          <p14:tracePt t="12852" x="4451350" y="3092450"/>
          <p14:tracePt t="12869" x="4476750" y="3124200"/>
          <p14:tracePt t="12886" x="4495800" y="3162300"/>
          <p14:tracePt t="12902" x="4502150" y="3168650"/>
          <p14:tracePt t="12919" x="4508500" y="3175000"/>
          <p14:tracePt t="12935" x="4508500" y="3181350"/>
          <p14:tracePt t="12964" x="4521200" y="3194050"/>
          <p14:tracePt t="12979" x="4527550" y="3194050"/>
          <p14:tracePt t="12987" x="4533900" y="3200400"/>
          <p14:tracePt t="13003" x="4565650" y="3200400"/>
          <p14:tracePt t="13019" x="4610100" y="3213100"/>
          <p14:tracePt t="13036" x="4641850" y="3219450"/>
          <p14:tracePt t="13053" x="4660900" y="3219450"/>
          <p14:tracePt t="13070" x="4673600" y="3219450"/>
          <p14:tracePt t="13086" x="4686300" y="3232150"/>
          <p14:tracePt t="13102" x="4692650" y="3232150"/>
          <p14:tracePt t="13118" x="4699000" y="3232150"/>
          <p14:tracePt t="13135" x="4711700" y="3232150"/>
          <p14:tracePt t="13152" x="4718050" y="3232150"/>
          <p14:tracePt t="13168" x="4730750" y="3232150"/>
          <p14:tracePt t="13195" x="4743450" y="3232150"/>
          <p14:tracePt t="13212" x="4749800" y="3232150"/>
          <p14:tracePt t="13219" x="4762500" y="3232150"/>
          <p14:tracePt t="13235" x="4768850" y="3232150"/>
          <p14:tracePt t="13251" x="4787900" y="3232150"/>
          <p14:tracePt t="13268" x="4819650" y="3219450"/>
          <p14:tracePt t="13285" x="4845050" y="3213100"/>
          <p14:tracePt t="13302" x="4857750" y="3213100"/>
          <p14:tracePt t="13318" x="4870450" y="3200400"/>
          <p14:tracePt t="13337" x="4908550" y="3194050"/>
          <p14:tracePt t="13352" x="4914900" y="3194050"/>
          <p14:tracePt t="13369" x="4978400" y="3175000"/>
          <p14:tracePt t="13385" x="4997450" y="3168650"/>
          <p14:tracePt t="13401" x="5010150" y="3162300"/>
          <p14:tracePt t="13418" x="5029200" y="3162300"/>
          <p14:tracePt t="13436" x="5054600" y="3155950"/>
          <p14:tracePt t="13452" x="5060950" y="3155950"/>
          <p14:tracePt t="13468" x="5067300" y="3155950"/>
          <p14:tracePt t="13485" x="5086350" y="3155950"/>
          <p14:tracePt t="13716" x="5086350" y="3149600"/>
          <p14:tracePt t="13731" x="5092700" y="3143250"/>
          <p14:tracePt t="13762" x="5092700" y="3130550"/>
          <p14:tracePt t="13795" x="5092700" y="3124200"/>
          <p14:tracePt t="13826" x="5092700" y="3117850"/>
          <p14:tracePt t="13874" x="5092700" y="3105150"/>
          <p14:tracePt t="13906" x="5092700" y="3098800"/>
          <p14:tracePt t="13963" x="5086350" y="3086100"/>
          <p14:tracePt t="13996" x="5073650" y="3079750"/>
          <p14:tracePt t="14003" x="5073650" y="3073400"/>
          <p14:tracePt t="14018" x="5067300" y="3054350"/>
          <p14:tracePt t="14035" x="5067300" y="3041650"/>
          <p14:tracePt t="14052" x="5054600" y="3028950"/>
          <p14:tracePt t="14068" x="5054600" y="3022600"/>
          <p14:tracePt t="14085" x="5041900" y="2997200"/>
          <p14:tracePt t="14101" x="5035550" y="2990850"/>
          <p14:tracePt t="14121" x="5035550" y="2978150"/>
          <p14:tracePt t="14151" x="5029200" y="2965450"/>
          <p14:tracePt t="14184" x="5016500" y="2959100"/>
          <p14:tracePt t="14204" x="5010150" y="2952750"/>
          <p14:tracePt t="14258" x="5003800" y="2952750"/>
          <p14:tracePt t="14618" x="4991100" y="2952750"/>
          <p14:tracePt t="14637" x="4984750" y="2946400"/>
          <p14:tracePt t="14650" x="4984750" y="2940050"/>
          <p14:tracePt t="14674" x="4984750" y="2927350"/>
          <p14:tracePt t="14692" x="4984750" y="2921000"/>
          <p14:tracePt t="14698" x="4984750" y="2908300"/>
          <p14:tracePt t="14706" x="4984750" y="2901950"/>
          <p14:tracePt t="14731" x="4984750" y="2889250"/>
          <p14:tracePt t="14757" x="4984750" y="2876550"/>
          <p14:tracePt t="14772" x="4991100" y="2857500"/>
          <p14:tracePt t="14778" x="4991100" y="2851150"/>
          <p14:tracePt t="14788" x="4991100" y="2844800"/>
          <p14:tracePt t="14800" x="4997450" y="2832100"/>
          <p14:tracePt t="14817" x="4997450" y="2819400"/>
          <p14:tracePt t="14834" x="5003800" y="2813050"/>
          <p14:tracePt t="15938" x="4991100" y="2813050"/>
          <p14:tracePt t="15994" x="4978400" y="2813050"/>
          <p14:tracePt t="16132" x="4972050" y="2806700"/>
          <p14:tracePt t="16163" x="4972050" y="2800350"/>
          <p14:tracePt t="16186" x="4972050" y="2787650"/>
          <p14:tracePt t="16196" x="4972050" y="2781300"/>
          <p14:tracePt t="16210" x="4972050" y="2768600"/>
          <p14:tracePt t="16252" x="4972050" y="2755900"/>
          <p14:tracePt t="16259" x="4972050" y="2749550"/>
          <p14:tracePt t="16282" x="4972050" y="2736850"/>
          <p14:tracePt t="16298" x="4972050" y="2730500"/>
          <p14:tracePt t="16316" x="4972050" y="2717800"/>
          <p14:tracePt t="16364" x="4972050" y="2705100"/>
          <p14:tracePt t="16370" x="4965700" y="2698750"/>
          <p14:tracePt t="16388" x="4965700" y="2686050"/>
          <p14:tracePt t="16399" x="4965700" y="2679700"/>
          <p14:tracePt t="16416" x="4953000" y="2667000"/>
          <p14:tracePt t="16432" x="4953000" y="2654300"/>
          <p14:tracePt t="16475" x="4953000" y="2647950"/>
          <p14:tracePt t="16509" x="4953000" y="2635250"/>
          <p14:tracePt t="16514" x="4953000" y="2628900"/>
          <p14:tracePt t="16538" x="4953000" y="2616200"/>
          <p14:tracePt t="16554" x="4953000" y="2609850"/>
          <p14:tracePt t="16561" x="4953000" y="2603500"/>
          <p14:tracePt t="16587" x="4953000" y="2597150"/>
          <p14:tracePt t="16619" x="4953000" y="2584450"/>
          <p14:tracePt t="16628" x="4953000" y="2578100"/>
          <p14:tracePt t="16674" x="4965700" y="2565400"/>
          <p14:tracePt t="16682" x="4972050" y="2552700"/>
          <p14:tracePt t="16700" x="4978400" y="2540000"/>
          <p14:tracePt t="16706" x="4984750" y="2533650"/>
          <p14:tracePt t="16723" x="4991100" y="2527300"/>
          <p14:tracePt t="16732" x="5003800" y="2514600"/>
          <p14:tracePt t="16748" x="5022850" y="2514600"/>
          <p14:tracePt t="16765" x="5048250" y="2508250"/>
          <p14:tracePt t="16782" x="5067300" y="2508250"/>
          <p14:tracePt t="16799" x="5086350" y="2501900"/>
          <p14:tracePt t="16815" x="5111750" y="2489200"/>
          <p14:tracePt t="16832" x="5130800" y="2482850"/>
          <p14:tracePt t="16865" x="5137150" y="2470150"/>
          <p14:tracePt t="16883" x="5143500" y="2463800"/>
          <p14:tracePt t="16898" x="5143500" y="2457450"/>
          <p14:tracePt t="16932" x="5143500" y="2425700"/>
          <p14:tracePt t="16950" x="5143500" y="2406650"/>
          <p14:tracePt t="16966" x="5143500" y="2387600"/>
          <p14:tracePt t="16982" x="5143500" y="2374900"/>
          <p14:tracePt t="17001" x="5143500" y="2330450"/>
          <p14:tracePt t="17016" x="5130800" y="2311400"/>
          <p14:tracePt t="17032" x="5118100" y="2286000"/>
          <p14:tracePt t="17048" x="5105400" y="2260600"/>
          <p14:tracePt t="17065" x="5086350" y="2228850"/>
          <p14:tracePt t="17082" x="5073650" y="2203450"/>
          <p14:tracePt t="17098" x="5048250" y="2171700"/>
          <p14:tracePt t="17115" x="5010150" y="2120900"/>
          <p14:tracePt t="17131" x="4991100" y="2095500"/>
          <p14:tracePt t="17148" x="4972050" y="2057400"/>
          <p14:tracePt t="17165" x="4953000" y="2032000"/>
          <p14:tracePt t="17181" x="4927600" y="1993900"/>
          <p14:tracePt t="17186" x="4921250" y="1987550"/>
          <p14:tracePt t="17198" x="4921250" y="1968500"/>
          <p14:tracePt t="17217" x="4889500" y="1936750"/>
          <p14:tracePt t="17232" x="4889500" y="1930400"/>
          <p14:tracePt t="17249" x="4870450" y="1898650"/>
          <p14:tracePt t="17265" x="4870450" y="1873250"/>
          <p14:tracePt t="17281" x="4857750" y="1866900"/>
          <p14:tracePt t="17298" x="4851400" y="1854200"/>
          <p14:tracePt t="17316" x="4851400" y="1841500"/>
          <p14:tracePt t="17332" x="4845050" y="1828800"/>
          <p14:tracePt t="17348" x="4845050" y="1816100"/>
          <p14:tracePt t="17365" x="4838700" y="1803400"/>
          <p14:tracePt t="17382" x="4826000" y="1778000"/>
          <p14:tracePt t="17398" x="4819650" y="1771650"/>
          <p14:tracePt t="17417" x="4806950" y="1739900"/>
          <p14:tracePt t="17432" x="4806950" y="1733550"/>
          <p14:tracePt t="17448" x="4800600" y="1714500"/>
          <p14:tracePt t="17465" x="4800600" y="1708150"/>
          <p14:tracePt t="17482" x="4800600" y="1682750"/>
          <p14:tracePt t="17499" x="4800600" y="1670050"/>
          <p14:tracePt t="17516" x="4800600" y="1651000"/>
          <p14:tracePt t="17531" x="4800600" y="1631950"/>
          <p14:tracePt t="17548" x="4800600" y="1619250"/>
          <p14:tracePt t="17566" x="4800600" y="1593850"/>
          <p14:tracePt t="17581" x="4800600" y="1574800"/>
          <p14:tracePt t="17598" x="4800600" y="1555750"/>
          <p14:tracePt t="17615" x="4800600" y="1543050"/>
          <p14:tracePt t="17633" x="4800600" y="1530350"/>
          <p14:tracePt t="17666" x="4800600" y="1524000"/>
          <p14:tracePt t="17714" x="4787900" y="1517650"/>
          <p14:tracePt t="17724" x="4756150" y="1517650"/>
          <p14:tracePt t="17731" x="4718050" y="1517650"/>
          <p14:tracePt t="17748" x="4629150" y="1517650"/>
          <p14:tracePt t="17764" x="4546600" y="1498600"/>
          <p14:tracePt t="17781" x="4451350" y="1492250"/>
          <p14:tracePt t="17798" x="4375150" y="1473200"/>
          <p14:tracePt t="17816" x="4260850" y="1466850"/>
          <p14:tracePt t="17832" x="4140200" y="1435100"/>
          <p14:tracePt t="17848" x="4032250" y="1422400"/>
          <p14:tracePt t="17866" x="4000500" y="1422400"/>
          <p14:tracePt t="17882" x="3968750" y="1416050"/>
          <p14:tracePt t="17898" x="3898900" y="1403350"/>
          <p14:tracePt t="17915" x="3848100" y="1397000"/>
          <p14:tracePt t="17931" x="3771900" y="1371600"/>
          <p14:tracePt t="17948" x="3702050" y="1352550"/>
          <p14:tracePt t="17965" x="3619500" y="1339850"/>
          <p14:tracePt t="17982" x="3549650" y="1327150"/>
          <p14:tracePt t="17998" x="3448050" y="1314450"/>
          <p14:tracePt t="18017" x="3321050" y="1301750"/>
          <p14:tracePt t="18032" x="3282950" y="1289050"/>
          <p14:tracePt t="18048" x="3200400" y="1276350"/>
          <p14:tracePt t="18065" x="3092450" y="1270000"/>
          <p14:tracePt t="18082" x="3048000" y="1270000"/>
          <p14:tracePt t="18098" x="3009900" y="1270000"/>
          <p14:tracePt t="18114" x="2971800" y="1270000"/>
          <p14:tracePt t="18132" x="2927350" y="1276350"/>
          <p14:tracePt t="18148" x="2901950" y="1295400"/>
          <p14:tracePt t="18164" x="2844800" y="1333500"/>
          <p14:tracePt t="18181" x="2800350" y="1377950"/>
          <p14:tracePt t="18201" x="2762250" y="1435100"/>
          <p14:tracePt t="18214" x="2749550" y="1447800"/>
          <p14:tracePt t="18233" x="2724150" y="1473200"/>
          <p14:tracePt t="18249" x="2724150" y="1485900"/>
          <p14:tracePt t="18264" x="2711450" y="1511300"/>
          <p14:tracePt t="18281" x="2705100" y="1524000"/>
          <p14:tracePt t="18297" x="2705100" y="1549400"/>
          <p14:tracePt t="18315" x="2692400" y="1555750"/>
          <p14:tracePt t="18331" x="2692400" y="1562100"/>
          <p14:tracePt t="18347" x="2692400" y="1574800"/>
          <p14:tracePt t="18364" x="2692400" y="1581150"/>
          <p14:tracePt t="18381" x="2692400" y="1593850"/>
          <p14:tracePt t="18414" x="2692400" y="1606550"/>
          <p14:tracePt t="18458" x="2692400" y="1612900"/>
          <p14:tracePt t="18466" x="2705100" y="1625600"/>
          <p14:tracePt t="18480" x="2768600" y="1638300"/>
          <p14:tracePt t="18497" x="2851150" y="1670050"/>
          <p14:tracePt t="18514" x="2984500" y="1714500"/>
          <p14:tracePt t="18531" x="3105150" y="1752600"/>
          <p14:tracePt t="18547" x="3238500" y="1784350"/>
          <p14:tracePt t="18564" x="3346450" y="1809750"/>
          <p14:tracePt t="18580" x="3454400" y="1835150"/>
          <p14:tracePt t="18597" x="3543300" y="1873250"/>
          <p14:tracePt t="18614" x="3600450" y="1885950"/>
          <p14:tracePt t="18632" x="3651250" y="1898650"/>
          <p14:tracePt t="18648" x="3714750" y="1924050"/>
          <p14:tracePt t="18665" x="3759200" y="1924050"/>
          <p14:tracePt t="18681" x="3867150" y="1930400"/>
          <p14:tracePt t="18697" x="3917950" y="1943100"/>
          <p14:tracePt t="18714" x="3975100" y="1955800"/>
          <p14:tracePt t="18730" x="4038600" y="1968500"/>
          <p14:tracePt t="18747" x="4083050" y="1968500"/>
          <p14:tracePt t="18765" x="4127500" y="1974850"/>
          <p14:tracePt t="18780" x="4178300" y="1987550"/>
          <p14:tracePt t="18797" x="4260850" y="1987550"/>
          <p14:tracePt t="18814" x="4368800" y="2000250"/>
          <p14:tracePt t="18830" x="4476750" y="2019300"/>
          <p14:tracePt t="18849" x="4591050" y="2019300"/>
          <p14:tracePt t="18865" x="4679950" y="2019300"/>
          <p14:tracePt t="18881" x="4730750" y="2019300"/>
          <p14:tracePt t="18897" x="4743450" y="2019300"/>
          <p14:tracePt t="18914" x="4756150" y="2006600"/>
          <p14:tracePt t="18930" x="4762500" y="2000250"/>
          <p14:tracePt t="18948" x="4775200" y="1987550"/>
          <p14:tracePt t="18965" x="4781550" y="1981200"/>
          <p14:tracePt t="18980" x="4787900" y="1968500"/>
          <p14:tracePt t="19682" x="4800600" y="1962150"/>
          <p14:tracePt t="19716" x="4813300" y="1962150"/>
          <p14:tracePt t="19739" x="4819650" y="1962150"/>
          <p14:tracePt t="19746" x="4819650" y="1955800"/>
          <p14:tracePt t="19796" x="4826000" y="1949450"/>
          <p14:tracePt t="19811" x="4832350" y="1943100"/>
          <p14:tracePt t="19826" x="4832350" y="1936750"/>
          <p14:tracePt t="19842" x="4832350" y="1924050"/>
          <p14:tracePt t="19876" x="4832350" y="1917700"/>
          <p14:tracePt t="19930" x="4832350" y="1911350"/>
          <p14:tracePt t="20010" x="4832350" y="1892300"/>
          <p14:tracePt t="20059" x="4826000" y="1892300"/>
          <p14:tracePt t="20131" x="4819650" y="1892300"/>
          <p14:tracePt t="20147" x="4813300" y="1892300"/>
          <p14:tracePt t="20154" x="4806950" y="1892300"/>
          <p14:tracePt t="20163" x="4794250" y="1892300"/>
          <p14:tracePt t="20179" x="4768850" y="1905000"/>
          <p14:tracePt t="20196" x="4749800" y="1917700"/>
          <p14:tracePt t="20212" x="4730750" y="1936750"/>
          <p14:tracePt t="20229" x="4718050" y="1949450"/>
          <p14:tracePt t="20246" x="4711700" y="1955800"/>
          <p14:tracePt t="20660" x="4705350" y="1955800"/>
          <p14:tracePt t="20675" x="4705350" y="1949450"/>
          <p14:tracePt t="20684" x="4711700" y="1936750"/>
          <p14:tracePt t="20700" x="4711700" y="1917700"/>
          <p14:tracePt t="20712" x="4730750" y="1885950"/>
          <p14:tracePt t="20729" x="4756150" y="1854200"/>
          <p14:tracePt t="20745" x="4768850" y="1828800"/>
          <p14:tracePt t="20762" x="4768850" y="1816100"/>
          <p14:tracePt t="20779" x="4775200" y="1803400"/>
          <p14:tracePt t="20795" x="4781550" y="1778000"/>
          <p14:tracePt t="20812" x="4787900" y="1746250"/>
          <p14:tracePt t="20829" x="4794250" y="1708150"/>
          <p14:tracePt t="20845" x="4806950" y="1682750"/>
          <p14:tracePt t="20862" x="4813300" y="1644650"/>
          <p14:tracePt t="20881" x="4813300" y="1600200"/>
          <p14:tracePt t="20896" x="4813300" y="1593850"/>
          <p14:tracePt t="20913" x="4826000" y="1549400"/>
          <p14:tracePt t="20929" x="4826000" y="1536700"/>
          <p14:tracePt t="20946" x="4826000" y="1511300"/>
          <p14:tracePt t="20962" x="4826000" y="1498600"/>
          <p14:tracePt t="20979" x="4826000" y="1479550"/>
          <p14:tracePt t="20996" x="4826000" y="1466850"/>
          <p14:tracePt t="21013" x="4826000" y="1441450"/>
          <p14:tracePt t="21029" x="4826000" y="1422400"/>
          <p14:tracePt t="21049" x="4819650" y="1377950"/>
          <p14:tracePt t="21062" x="4813300" y="1365250"/>
          <p14:tracePt t="21079" x="4806950" y="1346200"/>
          <p14:tracePt t="21097" x="4794250" y="1320800"/>
          <p14:tracePt t="21112" x="4775200" y="1295400"/>
          <p14:tracePt t="21129" x="4756150" y="1263650"/>
          <p14:tracePt t="21145" x="4743450" y="1250950"/>
          <p14:tracePt t="21162" x="4718050" y="1219200"/>
          <p14:tracePt t="21179" x="4699000" y="1206500"/>
          <p14:tracePt t="21195" x="4692650" y="1193800"/>
          <p14:tracePt t="21211" x="4673600" y="1174750"/>
          <p14:tracePt t="21229" x="4654550" y="1162050"/>
          <p14:tracePt t="21245" x="4635500" y="1155700"/>
          <p14:tracePt t="21262" x="4622800" y="1143000"/>
          <p14:tracePt t="21278" x="4591050" y="1136650"/>
          <p14:tracePt t="21297" x="4559300" y="1123950"/>
          <p14:tracePt t="21312" x="4540250" y="1117600"/>
          <p14:tracePt t="21328" x="4502150" y="1117600"/>
          <p14:tracePt t="21345" x="4464050" y="1104900"/>
          <p14:tracePt t="21362" x="4445000" y="1104900"/>
          <p14:tracePt t="21379" x="4406900" y="1104900"/>
          <p14:tracePt t="21395" x="4387850" y="1098550"/>
          <p14:tracePt t="21411" x="4362450" y="1098550"/>
          <p14:tracePt t="21428" x="4343400" y="1098550"/>
          <p14:tracePt t="21446" x="4330700" y="1098550"/>
          <p14:tracePt t="21461" x="4311650" y="1098550"/>
          <p14:tracePt t="21482" x="4279900" y="1098550"/>
          <p14:tracePt t="21495" x="4260850" y="1098550"/>
          <p14:tracePt t="21512" x="4235450" y="1117600"/>
          <p14:tracePt t="21528" x="4197350" y="1155700"/>
          <p14:tracePt t="21545" x="4184650" y="1187450"/>
          <p14:tracePt t="21561" x="4178300" y="1238250"/>
          <p14:tracePt t="21578" x="4159250" y="1295400"/>
          <p14:tracePt t="21595" x="4159250" y="1346200"/>
          <p14:tracePt t="21611" x="4159250" y="1384300"/>
          <p14:tracePt t="21629" x="4159250" y="1422400"/>
          <p14:tracePt t="21645" x="4159250" y="1447800"/>
          <p14:tracePt t="21663" x="4184650" y="1479550"/>
          <p14:tracePt t="21679" x="4203700" y="1504950"/>
          <p14:tracePt t="21684" x="4216400" y="1517650"/>
          <p14:tracePt t="21695" x="4229100" y="1549400"/>
          <p14:tracePt t="21713" x="4267200" y="1587500"/>
          <p14:tracePt t="21728" x="4318000" y="1619250"/>
          <p14:tracePt t="21745" x="4387850" y="1682750"/>
          <p14:tracePt t="21761" x="4419600" y="1701800"/>
          <p14:tracePt t="21778" x="4445000" y="1720850"/>
          <p14:tracePt t="21795" x="4489450" y="1739900"/>
          <p14:tracePt t="21811" x="4527550" y="1765300"/>
          <p14:tracePt t="21828" x="4578350" y="1771650"/>
          <p14:tracePt t="21845" x="4629150" y="1790700"/>
          <p14:tracePt t="21862" x="4679950" y="1790700"/>
          <p14:tracePt t="21878" x="4711700" y="1797050"/>
          <p14:tracePt t="21896" x="4737100" y="1803400"/>
          <p14:tracePt t="21912" x="4762500" y="1803400"/>
          <p14:tracePt t="21928" x="4781550" y="1803400"/>
          <p14:tracePt t="21945" x="4813300" y="1803400"/>
          <p14:tracePt t="21961" x="4845050" y="1803400"/>
          <p14:tracePt t="21978" x="4864100" y="1803400"/>
          <p14:tracePt t="21994" x="4876800" y="1803400"/>
          <p14:tracePt t="22011" x="4883150" y="1803400"/>
          <p14:tracePt t="22028" x="4889500" y="1803400"/>
          <p14:tracePt t="22045" x="4902200" y="1797050"/>
          <p14:tracePt t="22061" x="4908550" y="1797050"/>
          <p14:tracePt t="22115" x="4914900" y="1790700"/>
          <p14:tracePt t="22843" x="4895850" y="1790700"/>
          <p14:tracePt t="22851" x="4889500" y="1790700"/>
          <p14:tracePt t="22860" x="4876800" y="1790700"/>
          <p14:tracePt t="22877" x="4845050" y="1790700"/>
          <p14:tracePt t="22897" x="4768850" y="1803400"/>
          <p14:tracePt t="22912" x="4718050" y="1816100"/>
          <p14:tracePt t="22928" x="4686300" y="1835150"/>
          <p14:tracePt t="22945" x="4616450" y="1835150"/>
          <p14:tracePt t="22961" x="4559300" y="1841500"/>
          <p14:tracePt t="22977" x="4508500" y="1854200"/>
          <p14:tracePt t="22993" x="4451350" y="1854200"/>
          <p14:tracePt t="23011" x="4368800" y="1854200"/>
          <p14:tracePt t="23027" x="4279900" y="1860550"/>
          <p14:tracePt t="23044" x="4184650" y="1879600"/>
          <p14:tracePt t="23060" x="4108450" y="1879600"/>
          <p14:tracePt t="23077" x="4013200" y="1879600"/>
          <p14:tracePt t="23093" x="3937000" y="1892300"/>
          <p14:tracePt t="23110" x="3867150" y="1892300"/>
          <p14:tracePt t="23127" x="3816350" y="1892300"/>
          <p14:tracePt t="23145" x="3784600" y="1892300"/>
          <p14:tracePt t="23161" x="3733800" y="1892300"/>
          <p14:tracePt t="23178" x="3689350" y="1879600"/>
          <p14:tracePt t="23194" x="3638550" y="1860550"/>
          <p14:tracePt t="23211" x="3587750" y="1847850"/>
          <p14:tracePt t="23227" x="3530600" y="1835150"/>
          <p14:tracePt t="23244" x="3479800" y="1816100"/>
          <p14:tracePt t="23260" x="3441700" y="1803400"/>
          <p14:tracePt t="23278" x="3403600" y="1778000"/>
          <p14:tracePt t="23294" x="3352800" y="1765300"/>
          <p14:tracePt t="23310" x="3333750" y="1752600"/>
          <p14:tracePt t="23327" x="3314700" y="1733550"/>
          <p14:tracePt t="23345" x="3314700" y="1714500"/>
          <p14:tracePt t="23360" x="3295650" y="1695450"/>
          <p14:tracePt t="23376" x="3238500" y="1676400"/>
          <p14:tracePt t="23394" x="3187700" y="1657350"/>
          <p14:tracePt t="23410" x="3117850" y="1638300"/>
          <p14:tracePt t="23427" x="3054350" y="1638300"/>
          <p14:tracePt t="23443" x="2997200" y="1631950"/>
          <p14:tracePt t="23460" x="2965450" y="1619250"/>
          <p14:tracePt t="23477" x="2927350" y="1619250"/>
          <p14:tracePt t="23493" x="2895600" y="1612900"/>
          <p14:tracePt t="23510" x="2889250" y="1612900"/>
          <p14:tracePt t="23526" x="2876550" y="1612900"/>
          <p14:tracePt t="23543" x="2870200" y="1612900"/>
          <p14:tracePt t="23628" x="2863850" y="1612900"/>
          <p14:tracePt t="23644" x="2870200" y="1619250"/>
          <p14:tracePt t="23650" x="2889250" y="1638300"/>
          <p14:tracePt t="23661" x="2908300" y="1663700"/>
          <p14:tracePt t="23677" x="2965450" y="1701800"/>
          <p14:tracePt t="23682" x="3022600" y="1746250"/>
          <p14:tracePt t="23693" x="3067050" y="1771650"/>
          <p14:tracePt t="23710" x="3143250" y="1828800"/>
          <p14:tracePt t="23727" x="3225800" y="1885950"/>
          <p14:tracePt t="23745" x="3314700" y="1962150"/>
          <p14:tracePt t="23760" x="3333750" y="1981200"/>
          <p14:tracePt t="23776" x="3403600" y="2051050"/>
          <p14:tracePt t="23793" x="3429000" y="2082800"/>
          <p14:tracePt t="23809" x="3448050" y="2114550"/>
          <p14:tracePt t="23826" x="3467100" y="2133600"/>
          <p14:tracePt t="23843" x="3479800" y="2152650"/>
          <p14:tracePt t="23859" x="3486150" y="2171700"/>
          <p14:tracePt t="23877" x="3498850" y="2184400"/>
          <p14:tracePt t="23894" x="3498850" y="2197100"/>
          <p14:tracePt t="23910" x="3498850" y="2209800"/>
          <p14:tracePt t="23927" x="3505200" y="2222500"/>
          <p14:tracePt t="23945" x="3505200" y="2228850"/>
          <p14:tracePt t="23961" x="3505200" y="2241550"/>
          <p14:tracePt t="23976" x="3505200" y="2260600"/>
          <p14:tracePt t="24009" x="3505200" y="2273300"/>
          <p14:tracePt t="27068" x="3505200" y="2279650"/>
          <p14:tracePt t="29787" x="3492500" y="2298700"/>
          <p14:tracePt t="29794" x="3479800" y="2311400"/>
          <p14:tracePt t="29805" x="3460750" y="2336800"/>
          <p14:tracePt t="29822" x="3422650" y="2368550"/>
          <p14:tracePt t="29838" x="3397250" y="2387600"/>
          <p14:tracePt t="29855" x="3352800" y="2413000"/>
          <p14:tracePt t="29873" x="3321050" y="2438400"/>
          <p14:tracePt t="29889" x="3282950" y="2457450"/>
          <p14:tracePt t="29905" x="3270250" y="2470150"/>
          <p14:tracePt t="29922" x="3251200" y="2489200"/>
          <p14:tracePt t="29938" x="3219450" y="2495550"/>
          <p14:tracePt t="29954" x="3194050" y="2520950"/>
          <p14:tracePt t="29971" x="3175000" y="2540000"/>
          <p14:tracePt t="29988" x="3155950" y="2559050"/>
          <p14:tracePt t="30005" x="3136900" y="2578100"/>
          <p14:tracePt t="30022" x="3111500" y="2590800"/>
          <p14:tracePt t="30039" x="3092450" y="2603500"/>
          <p14:tracePt t="30073" x="3073400" y="2616200"/>
          <p14:tracePt t="30089" x="3067050" y="2616200"/>
          <p14:tracePt t="30104" x="3028950" y="2647950"/>
          <p14:tracePt t="30121" x="3003550" y="2660650"/>
          <p14:tracePt t="30138" x="2984500" y="2673350"/>
          <p14:tracePt t="30154" x="2959100" y="2686050"/>
          <p14:tracePt t="30171" x="2946400" y="2692400"/>
          <p14:tracePt t="30187" x="2933700" y="2692400"/>
          <p14:tracePt t="30204" x="2901950" y="2692400"/>
          <p14:tracePt t="30221" x="2882900" y="2705100"/>
          <p14:tracePt t="30238" x="2863850" y="2705100"/>
          <p14:tracePt t="30255" x="2838450" y="2705100"/>
          <p14:tracePt t="30272" x="2825750" y="2705100"/>
          <p14:tracePt t="30289" x="2794000" y="2705100"/>
          <p14:tracePt t="30304" x="2787650" y="2705100"/>
          <p14:tracePt t="30348" x="2774950" y="2705100"/>
          <p14:tracePt t="30362" x="2768600" y="2705100"/>
          <p14:tracePt t="30378" x="2762250" y="2705100"/>
          <p14:tracePt t="30386" x="2755900" y="2705100"/>
          <p14:tracePt t="30394" x="2743200" y="2705100"/>
          <p14:tracePt t="30404" x="2724150" y="2705100"/>
          <p14:tracePt t="30421" x="2673350" y="2705100"/>
          <p14:tracePt t="30438" x="2609850" y="2705100"/>
          <p14:tracePt t="30454" x="2514600" y="2705100"/>
          <p14:tracePt t="30472" x="2451100" y="2705100"/>
          <p14:tracePt t="30489" x="2381250" y="2705100"/>
          <p14:tracePt t="30505" x="2317750" y="2705100"/>
          <p14:tracePt t="30521" x="2273300" y="2705100"/>
          <p14:tracePt t="30537" x="2235200" y="2705100"/>
          <p14:tracePt t="30554" x="2178050" y="2705100"/>
          <p14:tracePt t="30570" x="2095500" y="2711450"/>
          <p14:tracePt t="30588" x="1987550" y="2730500"/>
          <p14:tracePt t="30604" x="1866900" y="2755900"/>
          <p14:tracePt t="30620" x="1708150" y="2787650"/>
          <p14:tracePt t="30638" x="1587500" y="2825750"/>
          <p14:tracePt t="30654" x="1454150" y="2851150"/>
          <p14:tracePt t="30672" x="1377950" y="2882900"/>
          <p14:tracePt t="30688" x="1301750" y="2901950"/>
          <p14:tracePt t="30691" x="1270000" y="2921000"/>
          <p14:tracePt t="30704" x="1225550" y="2927350"/>
          <p14:tracePt t="30720" x="1130300" y="2952750"/>
          <p14:tracePt t="30738" x="1022350" y="2997200"/>
          <p14:tracePt t="30754" x="952500" y="3003550"/>
          <p14:tracePt t="30770" x="882650" y="3028950"/>
          <p14:tracePt t="30787" x="800100" y="3054350"/>
          <p14:tracePt t="30804" x="749300" y="3067050"/>
          <p14:tracePt t="30821" x="704850" y="3073400"/>
          <p14:tracePt t="30837" x="692150" y="3073400"/>
          <p14:tracePt t="30854" x="685800" y="3079750"/>
          <p14:tracePt t="30870" x="679450" y="3086100"/>
          <p14:tracePt t="31051" x="679450" y="3079750"/>
          <p14:tracePt t="31076" x="679450" y="3067050"/>
          <p14:tracePt t="31082" x="679450" y="3060700"/>
          <p14:tracePt t="31108" x="679450" y="3048000"/>
          <p14:tracePt t="31146" x="679450" y="3041650"/>
          <p14:tracePt t="31274" x="685800" y="3035300"/>
          <p14:tracePt t="31282" x="685800" y="3028950"/>
          <p14:tracePt t="31292" x="692150" y="3022600"/>
          <p14:tracePt t="31304" x="704850" y="2997200"/>
          <p14:tracePt t="31320" x="723900" y="2952750"/>
          <p14:tracePt t="31336" x="730250" y="2921000"/>
          <p14:tracePt t="31353" x="736600" y="2914650"/>
          <p14:tracePt t="31371" x="742950" y="2914650"/>
          <p14:tracePt t="31386" x="742950" y="2908300"/>
          <p14:tracePt t="31403" x="755650" y="2882900"/>
          <p14:tracePt t="31421" x="774700" y="2857500"/>
          <p14:tracePt t="31437" x="781050" y="2851150"/>
          <p14:tracePt t="31650" x="793750" y="2851150"/>
          <p14:tracePt t="31667" x="806450" y="2851150"/>
          <p14:tracePt t="31676" x="819150" y="2863850"/>
          <p14:tracePt t="31687" x="825500" y="2863850"/>
          <p14:tracePt t="31704" x="831850" y="2876550"/>
          <p14:tracePt t="31720" x="857250" y="2901950"/>
          <p14:tracePt t="31738" x="901700" y="2921000"/>
          <p14:tracePt t="31753" x="914400" y="2927350"/>
          <p14:tracePt t="31770" x="933450" y="2940050"/>
          <p14:tracePt t="31787" x="952500" y="2940050"/>
          <p14:tracePt t="31805" x="965200" y="2946400"/>
          <p14:tracePt t="31821" x="996950" y="2965450"/>
          <p14:tracePt t="31836" x="1016000" y="2971800"/>
          <p14:tracePt t="31853" x="1028700" y="2978150"/>
          <p14:tracePt t="31869" x="1054100" y="2990850"/>
          <p14:tracePt t="31886" x="1066800" y="3003550"/>
          <p14:tracePt t="31904" x="1104900" y="3022600"/>
          <p14:tracePt t="31936" x="1130300" y="3048000"/>
          <p14:tracePt t="31953" x="1143000" y="3054350"/>
          <p14:tracePt t="31987" x="1149350" y="3054350"/>
          <p14:tracePt t="32196" x="1155700" y="3054350"/>
          <p14:tracePt t="32234" x="1149350" y="3048000"/>
          <p14:tracePt t="32243" x="1143000" y="3048000"/>
          <p14:tracePt t="32259" x="1136650" y="3041650"/>
          <p14:tracePt t="32269" x="1130300" y="3041650"/>
          <p14:tracePt t="32286" x="1123950" y="3041650"/>
          <p14:tracePt t="32302" x="1104900" y="3041650"/>
          <p14:tracePt t="32321" x="1073150" y="3041650"/>
          <p14:tracePt t="32336" x="1035050" y="3041650"/>
          <p14:tracePt t="32353" x="1009650" y="3041650"/>
          <p14:tracePt t="32369" x="977900" y="3028950"/>
          <p14:tracePt t="32387" x="958850" y="3028950"/>
          <p14:tracePt t="32403" x="946150" y="3028950"/>
          <p14:tracePt t="32420" x="927100" y="3028950"/>
          <p14:tracePt t="32436" x="889000" y="3028950"/>
          <p14:tracePt t="32453" x="838200" y="3028950"/>
          <p14:tracePt t="32469" x="768350" y="3028950"/>
          <p14:tracePt t="32486" x="711200" y="3028950"/>
          <p14:tracePt t="32504" x="666750" y="3028950"/>
          <p14:tracePt t="32536" x="654050" y="3028950"/>
          <p14:tracePt t="32572" x="647700" y="3028950"/>
          <p14:tracePt t="32586" x="635000" y="3028950"/>
          <p14:tracePt t="32594" x="622300" y="3028950"/>
          <p14:tracePt t="32603" x="622300" y="3035300"/>
          <p14:tracePt t="32619" x="609600" y="3048000"/>
          <p14:tracePt t="32636" x="609600" y="3054350"/>
          <p14:tracePt t="32652" x="609600" y="3086100"/>
          <p14:tracePt t="32670" x="609600" y="3092450"/>
          <p14:tracePt t="32687" x="609600" y="3117850"/>
          <p14:tracePt t="32702" x="622300" y="3130550"/>
          <p14:tracePt t="32719" x="622300" y="3136900"/>
          <p14:tracePt t="32736" x="635000" y="3136900"/>
          <p14:tracePt t="32753" x="660400" y="3136900"/>
          <p14:tracePt t="32769" x="679450" y="3136900"/>
          <p14:tracePt t="32787" x="692150" y="3136900"/>
          <p14:tracePt t="32802" x="711200" y="3136900"/>
          <p14:tracePt t="32819" x="742950" y="3136900"/>
          <p14:tracePt t="32852" x="755650" y="3136900"/>
          <p14:tracePt t="32868" x="774700" y="3136900"/>
          <p14:tracePt t="32887" x="781050" y="3136900"/>
          <p14:tracePt t="32902" x="793750" y="3136900"/>
          <p14:tracePt t="32960" x="806450" y="3136900"/>
          <p14:tracePt t="32968" x="812800" y="3136900"/>
          <p14:tracePt t="32993" x="825500" y="3136900"/>
          <p14:tracePt t="33001" x="831850" y="3130550"/>
          <p14:tracePt t="33026" x="844550" y="3130550"/>
          <p14:tracePt t="33035" x="857250" y="3117850"/>
          <p14:tracePt t="33050" x="863600" y="3117850"/>
          <p14:tracePt t="33074" x="869950" y="3111500"/>
          <p14:tracePt t="33082" x="876300" y="3111500"/>
          <p14:tracePt t="33091" x="882650" y="3111500"/>
          <p14:tracePt t="33106" x="895350" y="3098800"/>
          <p14:tracePt t="33119" x="901700" y="3098800"/>
          <p14:tracePt t="33140" x="914400" y="3098800"/>
          <p14:tracePt t="33826" x="927100" y="3098800"/>
          <p14:tracePt t="34514" x="933450" y="3098800"/>
          <p14:tracePt t="34530" x="946150" y="3098800"/>
          <p14:tracePt t="34546" x="952500" y="3098800"/>
          <p14:tracePt t="34571" x="965200" y="3098800"/>
          <p14:tracePt t="34602" x="977900" y="3098800"/>
          <p14:tracePt t="34610" x="996950" y="3098800"/>
          <p14:tracePt t="34619" x="1022350" y="3098800"/>
          <p14:tracePt t="34634" x="1035050" y="3098800"/>
          <p14:tracePt t="34650" x="1060450" y="3098800"/>
          <p14:tracePt t="34667" x="1092200" y="3098800"/>
          <p14:tracePt t="34684" x="1117600" y="3098800"/>
          <p14:tracePt t="34700" x="1136650" y="3098800"/>
          <p14:tracePt t="34705" x="1149350" y="3098800"/>
          <p14:tracePt t="34717" x="1155700" y="3098800"/>
          <p14:tracePt t="34734" x="1168400" y="3098800"/>
          <p14:tracePt t="34750" x="1187450" y="3111500"/>
          <p14:tracePt t="34785" x="1206500" y="3111500"/>
          <p14:tracePt t="34800" x="1238250" y="3111500"/>
          <p14:tracePt t="34817" x="1263650" y="3111500"/>
          <p14:tracePt t="34834" x="1276350" y="3111500"/>
          <p14:tracePt t="34850" x="1289050" y="3111500"/>
          <p14:tracePt t="34867" x="1301750" y="3117850"/>
          <p14:tracePt t="34901" x="1308100" y="3117850"/>
          <p14:tracePt t="34917" x="1314450" y="3117850"/>
          <p14:tracePt t="34934" x="1327150" y="3117850"/>
          <p14:tracePt t="34952" x="1358900" y="3117850"/>
          <p14:tracePt t="34967" x="1377950" y="3117850"/>
          <p14:tracePt t="34984" x="1384300" y="3117850"/>
          <p14:tracePt t="35001" x="1416050" y="3117850"/>
          <p14:tracePt t="35017" x="1435100" y="3117850"/>
          <p14:tracePt t="35034" x="1460500" y="3111500"/>
          <p14:tracePt t="35051" x="1473200" y="3111500"/>
          <p14:tracePt t="35067" x="1492250" y="3111500"/>
          <p14:tracePt t="35084" x="1517650" y="3098800"/>
          <p14:tracePt t="35100" x="1524000" y="3098800"/>
          <p14:tracePt t="35118" x="1549400" y="3092450"/>
          <p14:tracePt t="35134" x="1555750" y="3079750"/>
          <p14:tracePt t="35150" x="1568450" y="3067050"/>
          <p14:tracePt t="35167" x="1581150" y="3054350"/>
          <p14:tracePt t="35184" x="1593850" y="3041650"/>
          <p14:tracePt t="35201" x="1600200" y="3035300"/>
          <p14:tracePt t="35219" x="1600200" y="3022600"/>
          <p14:tracePt t="35233" x="1612900" y="3003550"/>
          <p14:tracePt t="35250" x="1612900" y="2997200"/>
          <p14:tracePt t="35267" x="1612900" y="2984500"/>
          <p14:tracePt t="35284" x="1612900" y="2971800"/>
          <p14:tracePt t="35300" x="1612900" y="2965450"/>
          <p14:tracePt t="35317" x="1612900" y="2952750"/>
          <p14:tracePt t="35333" x="1612900" y="2946400"/>
          <p14:tracePt t="35388" x="1612900" y="2933700"/>
          <p14:tracePt t="35435" x="1606550" y="2927350"/>
          <p14:tracePt t="35492" x="1606550" y="2921000"/>
          <p14:tracePt t="35514" x="1600200" y="2914650"/>
          <p14:tracePt t="35555" x="1600200" y="2901950"/>
          <p14:tracePt t="35602" x="1600200" y="2895600"/>
          <p14:tracePt t="35626" x="1587500" y="2882900"/>
          <p14:tracePt t="35642" x="1581150" y="2876550"/>
          <p14:tracePt t="35650" x="1581150" y="2870200"/>
          <p14:tracePt t="35667" x="1574800" y="2857500"/>
          <p14:tracePt t="35684" x="1568450" y="2851150"/>
          <p14:tracePt t="35702" x="1568450" y="2844800"/>
          <p14:tracePt t="35714" x="1562100" y="2844800"/>
          <p14:tracePt t="35731" x="1562100" y="2838450"/>
          <p14:tracePt t="35749" x="1555750" y="2832100"/>
          <p14:tracePt t="35794" x="1549400" y="2825750"/>
          <p14:tracePt t="35812" x="1543050" y="2825750"/>
          <p14:tracePt t="35826" x="1536700" y="2819400"/>
          <p14:tracePt t="35834" x="1530350" y="2813050"/>
          <p14:tracePt t="35858" x="1524000" y="2813050"/>
          <p14:tracePt t="35900" x="1511300" y="2806700"/>
          <p14:tracePt t="35938" x="1504950" y="2806700"/>
          <p14:tracePt t="35956" x="1498600" y="2806700"/>
          <p14:tracePt t="35963" x="1492250" y="2806700"/>
          <p14:tracePt t="35971" x="1479550" y="2800350"/>
          <p14:tracePt t="36035" x="1473200" y="2800350"/>
          <p14:tracePt t="36098" x="1460500" y="2800350"/>
          <p14:tracePt t="36116" x="1454150" y="2800350"/>
          <p14:tracePt t="36138" x="1441450" y="2800350"/>
          <p14:tracePt t="36154" x="1435100" y="2800350"/>
          <p14:tracePt t="36171" x="1422400" y="2800350"/>
          <p14:tracePt t="36198" x="1409700" y="2800350"/>
          <p14:tracePt t="36214" x="1403350" y="2800350"/>
          <p14:tracePt t="36227" x="1397000" y="2800350"/>
          <p14:tracePt t="36234" x="1390650" y="2800350"/>
          <p14:tracePt t="36250" x="1384300" y="2800350"/>
          <p14:tracePt t="36266" x="1371600" y="2813050"/>
          <p14:tracePt t="36283" x="1346200" y="2825750"/>
          <p14:tracePt t="36300" x="1339850" y="2825750"/>
          <p14:tracePt t="36317" x="1327150" y="2832100"/>
          <p14:tracePt t="36332" x="1314450" y="2838450"/>
          <p14:tracePt t="36349" x="1308100" y="2844800"/>
          <p14:tracePt t="36365" x="1301750" y="2851150"/>
          <p14:tracePt t="36383" x="1289050" y="2863850"/>
          <p14:tracePt t="36403" x="1289050" y="2876550"/>
          <p14:tracePt t="36420" x="1282700" y="2882900"/>
          <p14:tracePt t="36434" x="1282700" y="2889250"/>
          <p14:tracePt t="36451" x="1282700" y="2908300"/>
          <p14:tracePt t="36474" x="1282700" y="2914650"/>
          <p14:tracePt t="36497" x="1282700" y="2927350"/>
          <p14:tracePt t="36506" x="1282700" y="2933700"/>
          <p14:tracePt t="36522" x="1295400" y="2940050"/>
          <p14:tracePt t="36532" x="1295400" y="2946400"/>
          <p14:tracePt t="36549" x="1308100" y="2959100"/>
          <p14:tracePt t="36566" x="1327150" y="2971800"/>
          <p14:tracePt t="36583" x="1346200" y="2978150"/>
          <p14:tracePt t="36616" x="1352550" y="2984500"/>
          <p14:tracePt t="36637" x="1358900" y="2984500"/>
          <p14:tracePt t="36660" x="1365250" y="2984500"/>
          <p14:tracePt t="36674" x="1377950" y="2984500"/>
          <p14:tracePt t="36714" x="1384300" y="2990850"/>
          <p14:tracePt t="36723" x="1390650" y="2990850"/>
          <p14:tracePt t="36771" x="1397000" y="2990850"/>
          <p14:tracePt t="36802" x="1409700" y="2990850"/>
          <p14:tracePt t="36835" x="1416050" y="2990850"/>
          <p14:tracePt t="36852" x="1422400" y="2990850"/>
          <p14:tracePt t="36890" x="1428750" y="2990850"/>
          <p14:tracePt t="36906" x="1447800" y="2997200"/>
          <p14:tracePt t="37013" x="1454150" y="2997200"/>
          <p14:tracePt t="37074" x="1466850" y="3003550"/>
          <p14:tracePt t="37090" x="1466850" y="3009900"/>
          <p14:tracePt t="37107" x="1466850" y="3016250"/>
          <p14:tracePt t="37122" x="1466850" y="3028950"/>
          <p14:tracePt t="37140" x="1466850" y="3035300"/>
          <p14:tracePt t="37155" x="1466850" y="3048000"/>
          <p14:tracePt t="37210" x="1466850" y="3060700"/>
          <p14:tracePt t="37266" x="1466850" y="3067050"/>
          <p14:tracePt t="37275" x="1473200" y="3073400"/>
          <p14:tracePt t="37292" x="1473200" y="3079750"/>
          <p14:tracePt t="37316" x="1473200" y="3086100"/>
          <p14:tracePt t="37346" x="1485900" y="3098800"/>
          <p14:tracePt t="37395" x="1492250" y="3098800"/>
          <p14:tracePt t="37419" x="1492250" y="3111500"/>
          <p14:tracePt t="37436" x="1492250" y="3117850"/>
          <p14:tracePt t="37458" x="1498600" y="3130550"/>
          <p14:tracePt t="37508" x="1498600" y="3136900"/>
          <p14:tracePt t="37836" x="1504950" y="3143250"/>
          <p14:tracePt t="37843" x="1511300" y="3143250"/>
          <p14:tracePt t="37851" x="1517650" y="3143250"/>
          <p14:tracePt t="37868" x="1530350" y="3143250"/>
          <p14:tracePt t="37881" x="1549400" y="3143250"/>
          <p14:tracePt t="37898" x="1562100" y="3143250"/>
          <p14:tracePt t="37915" x="1581150" y="3143250"/>
          <p14:tracePt t="37931" x="1587500" y="3143250"/>
          <p14:tracePt t="37948" x="1600200" y="3143250"/>
          <p14:tracePt t="37965" x="1625600" y="3143250"/>
          <p14:tracePt t="37981" x="1651000" y="3143250"/>
          <p14:tracePt t="37998" x="1682750" y="3143250"/>
          <p14:tracePt t="38015" x="1708150" y="3143250"/>
          <p14:tracePt t="38032" x="1714500" y="3143250"/>
          <p14:tracePt t="38048" x="1727200" y="3143250"/>
          <p14:tracePt t="38081" x="1739900" y="3143250"/>
          <p14:tracePt t="38098" x="1746250" y="3143250"/>
          <p14:tracePt t="38123" x="1752600" y="3143250"/>
          <p14:tracePt t="38146" x="1758950" y="3143250"/>
          <p14:tracePt t="38165" x="1765300" y="3143250"/>
          <p14:tracePt t="38186" x="1771650" y="3143250"/>
          <p14:tracePt t="38211" x="1778000" y="3136900"/>
          <p14:tracePt t="38235" x="1790700" y="3136900"/>
          <p14:tracePt t="38242" x="1797050" y="3130550"/>
          <p14:tracePt t="38250" x="1803400" y="3124200"/>
          <p14:tracePt t="38270" x="1809750" y="3124200"/>
          <p14:tracePt t="38282" x="1816100" y="3117850"/>
          <p14:tracePt t="38324" x="1822450" y="3111500"/>
          <p14:tracePt t="38346" x="1828800" y="3111500"/>
          <p14:tracePt t="38355" x="1835150" y="3105150"/>
          <p14:tracePt t="38365" x="1841500" y="3105150"/>
          <p14:tracePt t="38381" x="1847850" y="3105150"/>
          <p14:tracePt t="38398" x="1854200" y="3098800"/>
          <p14:tracePt t="38415" x="1860550" y="3092450"/>
          <p14:tracePt t="38435" x="1866900" y="3086100"/>
          <p14:tracePt t="38453" x="1885950" y="3073400"/>
          <p14:tracePt t="38464" x="1885950" y="3067050"/>
          <p14:tracePt t="38481" x="1905000" y="3048000"/>
          <p14:tracePt t="38497" x="1917700" y="3035300"/>
          <p14:tracePt t="38514" x="1936750" y="3016250"/>
          <p14:tracePt t="38531" x="1943100" y="3003550"/>
          <p14:tracePt t="38565" x="1943100" y="2990850"/>
          <p14:tracePt t="38581" x="1943100" y="2984500"/>
          <p14:tracePt t="38597" x="1943100" y="2978150"/>
          <p14:tracePt t="38617" x="1955800" y="2952750"/>
          <p14:tracePt t="38632" x="1955800" y="2940050"/>
          <p14:tracePt t="38648" x="1955800" y="2921000"/>
          <p14:tracePt t="38665" x="1955800" y="2901950"/>
          <p14:tracePt t="38699" x="1955800" y="2882900"/>
          <p14:tracePt t="38704" x="1955800" y="2863850"/>
          <p14:tracePt t="38740" x="1943100" y="2851150"/>
          <p14:tracePt t="38756" x="1936750" y="2844800"/>
          <p14:tracePt t="38788" x="1924050" y="2832100"/>
          <p14:tracePt t="38794" x="1917700" y="2825750"/>
          <p14:tracePt t="38826" x="1911350" y="2825750"/>
          <p14:tracePt t="38850" x="1905000" y="2825750"/>
          <p14:tracePt t="38858" x="1898650" y="2825750"/>
          <p14:tracePt t="38867" x="1892300" y="2825750"/>
          <p14:tracePt t="38880" x="1873250" y="2825750"/>
          <p14:tracePt t="38897" x="1841500" y="2825750"/>
          <p14:tracePt t="38915" x="1816100" y="2825750"/>
          <p14:tracePt t="38931" x="1784350" y="2844800"/>
          <p14:tracePt t="38948" x="1765300" y="2851150"/>
          <p14:tracePt t="38964" x="1752600" y="2857500"/>
          <p14:tracePt t="38981" x="1746250" y="2863850"/>
          <p14:tracePt t="38998" x="1733550" y="2876550"/>
          <p14:tracePt t="39014" x="1727200" y="2889250"/>
          <p14:tracePt t="39031" x="1720850" y="2895600"/>
          <p14:tracePt t="39047" x="1708150" y="2908300"/>
          <p14:tracePt t="39068" x="1708150" y="2921000"/>
          <p14:tracePt t="39083" x="1708150" y="2927350"/>
          <p14:tracePt t="39097" x="1708150" y="2946400"/>
          <p14:tracePt t="39115" x="1708150" y="2965450"/>
          <p14:tracePt t="39131" x="1720850" y="2984500"/>
          <p14:tracePt t="39148" x="1727200" y="2997200"/>
          <p14:tracePt t="39165" x="1739900" y="3022600"/>
          <p14:tracePt t="39180" x="1746250" y="3035300"/>
          <p14:tracePt t="39199" x="1758950" y="3054350"/>
          <p14:tracePt t="39213" x="1765300" y="3060700"/>
          <p14:tracePt t="39230" x="1778000" y="3067050"/>
          <p14:tracePt t="39247" x="1790700" y="3073400"/>
          <p14:tracePt t="39263" x="1809750" y="3086100"/>
          <p14:tracePt t="39280" x="1816100" y="3086100"/>
          <p14:tracePt t="39297" x="1822450" y="3086100"/>
          <p14:tracePt t="39313" x="1841500" y="3086100"/>
          <p14:tracePt t="39330" x="1847850" y="3086100"/>
          <p14:tracePt t="39347" x="1860550" y="3086100"/>
          <p14:tracePt t="39364" x="1873250" y="3086100"/>
          <p14:tracePt t="39381" x="1892300" y="3086100"/>
          <p14:tracePt t="39397" x="1898650" y="3086100"/>
          <p14:tracePt t="39414" x="1905000" y="3086100"/>
          <p14:tracePt t="39430" x="1911350" y="3086100"/>
          <p14:tracePt t="39446" x="1930400" y="3079750"/>
          <p14:tracePt t="39463" x="1949450" y="3073400"/>
          <p14:tracePt t="39480" x="1968500" y="3041650"/>
          <p14:tracePt t="39497" x="1974850" y="3035300"/>
          <p14:tracePt t="39513" x="1987550" y="3016250"/>
          <p14:tracePt t="39530" x="1987550" y="2990850"/>
          <p14:tracePt t="39547" x="1993900" y="2971800"/>
          <p14:tracePt t="39563" x="1993900" y="2952750"/>
          <p14:tracePt t="39581" x="1993900" y="2940050"/>
          <p14:tracePt t="39597" x="1993900" y="2914650"/>
          <p14:tracePt t="39614" x="1987550" y="2901950"/>
          <p14:tracePt t="39633" x="1987550" y="2882900"/>
          <p14:tracePt t="39646" x="1981200" y="2870200"/>
          <p14:tracePt t="39680" x="1968500" y="2857500"/>
          <p14:tracePt t="39828" x="1962150" y="2857500"/>
          <p14:tracePt t="39858" x="1962150" y="2863850"/>
          <p14:tracePt t="39884" x="1962150" y="2876550"/>
          <p14:tracePt t="39906" x="1968500" y="2876550"/>
          <p14:tracePt t="39915" x="1974850" y="2882900"/>
          <p14:tracePt t="39923" x="1981200" y="2889250"/>
          <p14:tracePt t="39931" x="1987550" y="2895600"/>
          <p14:tracePt t="39947" x="2000250" y="2895600"/>
          <p14:tracePt t="39963" x="2006600" y="2895600"/>
          <p14:tracePt t="39979" x="2019300" y="2895600"/>
          <p14:tracePt t="39996" x="2038350" y="2895600"/>
          <p14:tracePt t="40014" x="2057400" y="2895600"/>
          <p14:tracePt t="40031" x="2070100" y="2895600"/>
          <p14:tracePt t="40047" x="2089150" y="2895600"/>
          <p14:tracePt t="40063" x="2108200" y="2895600"/>
          <p14:tracePt t="40080" x="2146300" y="2895600"/>
          <p14:tracePt t="40096" x="2171700" y="2895600"/>
          <p14:tracePt t="40131" x="2178050" y="2895600"/>
          <p14:tracePt t="40163" x="2190750" y="2895600"/>
          <p14:tracePt t="40171" x="2197100" y="2895600"/>
          <p14:tracePt t="40187" x="2203450" y="2908300"/>
          <p14:tracePt t="40212" x="2203450" y="2914650"/>
          <p14:tracePt t="40219" x="2209800" y="2927350"/>
          <p14:tracePt t="40230" x="2216150" y="2933700"/>
          <p14:tracePt t="40247" x="2216150" y="2959100"/>
          <p14:tracePt t="40263" x="2222500" y="2984500"/>
          <p14:tracePt t="40280" x="2222500" y="3009900"/>
          <p14:tracePt t="40296" x="2222500" y="3067050"/>
          <p14:tracePt t="40312" x="2222500" y="3092450"/>
          <p14:tracePt t="40330" x="2222500" y="3124200"/>
          <p14:tracePt t="40346" x="2222500" y="3143250"/>
          <p14:tracePt t="40363" x="2222500" y="3149600"/>
          <p14:tracePt t="40380" x="2222500" y="3162300"/>
          <p14:tracePt t="40397" x="2222500" y="3168650"/>
          <p14:tracePt t="40430" x="2222500" y="3181350"/>
          <p14:tracePt t="40452" x="2228850" y="3187700"/>
          <p14:tracePt t="40482" x="2241550" y="3187700"/>
          <p14:tracePt t="40492" x="2254250" y="3194050"/>
          <p14:tracePt t="40501" x="2260600" y="3194050"/>
          <p14:tracePt t="40517" x="2266950" y="3194050"/>
          <p14:tracePt t="40540" x="2279650" y="3194050"/>
          <p14:tracePt t="40546" x="2286000" y="3194050"/>
          <p14:tracePt t="40563" x="2305050" y="3194050"/>
          <p14:tracePt t="40581" x="2317750" y="3187700"/>
          <p14:tracePt t="40596" x="2343150" y="3162300"/>
          <p14:tracePt t="40612" x="2374900" y="3143250"/>
          <p14:tracePt t="40630" x="2419350" y="3105150"/>
          <p14:tracePt t="40646" x="2463800" y="3079750"/>
          <p14:tracePt t="40662" x="2489200" y="3060700"/>
          <p14:tracePt t="40681" x="2508250" y="3041650"/>
          <p14:tracePt t="40698" x="2520950" y="3009900"/>
          <p14:tracePt t="40712" x="2527300" y="2978150"/>
          <p14:tracePt t="40729" x="2527300" y="2952750"/>
          <p14:tracePt t="40746" x="2527300" y="2921000"/>
          <p14:tracePt t="40762" x="2527300" y="2901950"/>
          <p14:tracePt t="40779" x="2527300" y="2882900"/>
          <p14:tracePt t="40796" x="2514600" y="2870200"/>
          <p14:tracePt t="40813" x="2508250" y="2863850"/>
          <p14:tracePt t="40829" x="2501900" y="2851150"/>
          <p14:tracePt t="40845" x="2482850" y="2832100"/>
          <p14:tracePt t="40880" x="2476500" y="2825750"/>
          <p14:tracePt t="40896" x="2470150" y="2819400"/>
          <p14:tracePt t="40912" x="2463800" y="2819400"/>
          <p14:tracePt t="40971" x="2451100" y="2819400"/>
          <p14:tracePt t="41545" x="2432050" y="2819400"/>
          <p14:tracePt t="41563" x="2419350" y="2819400"/>
          <p14:tracePt t="41578" x="2413000" y="2819400"/>
          <p14:tracePt t="41587" x="2393950" y="2819400"/>
          <p14:tracePt t="41595" x="2381250" y="2819400"/>
          <p14:tracePt t="41613" x="2355850" y="2819400"/>
          <p14:tracePt t="41628" x="2330450" y="2819400"/>
          <p14:tracePt t="41645" x="2298700" y="2819400"/>
          <p14:tracePt t="41665" x="2241550" y="2819400"/>
          <p14:tracePt t="41678" x="2228850" y="2819400"/>
          <p14:tracePt t="41698" x="2139950" y="2819400"/>
          <p14:tracePt t="41712" x="2114550" y="2819400"/>
          <p14:tracePt t="41729" x="2025650" y="2819400"/>
          <p14:tracePt t="41745" x="1981200" y="2819400"/>
          <p14:tracePt t="41761" x="1943100" y="2819400"/>
          <p14:tracePt t="41778" x="1911350" y="2819400"/>
          <p14:tracePt t="41795" x="1866900" y="2819400"/>
          <p14:tracePt t="41811" x="1828800" y="2819400"/>
          <p14:tracePt t="41828" x="1803400" y="2819400"/>
          <p14:tracePt t="41848" x="1765300" y="2819400"/>
          <p14:tracePt t="41862" x="1720850" y="2819400"/>
          <p14:tracePt t="41878" x="1663700" y="2844800"/>
          <p14:tracePt t="41896" x="1593850" y="2857500"/>
          <p14:tracePt t="41914" x="1485900" y="2889250"/>
          <p14:tracePt t="41928" x="1416050" y="2921000"/>
          <p14:tracePt t="41945" x="1320800" y="2952750"/>
          <p14:tracePt t="41962" x="1250950" y="2965450"/>
          <p14:tracePt t="41979" x="1219200" y="2984500"/>
          <p14:tracePt t="41996" x="1193800" y="2990850"/>
          <p14:tracePt t="42012" x="1168400" y="3009900"/>
          <p14:tracePt t="42028" x="1143000" y="3016250"/>
          <p14:tracePt t="42046" x="1117600" y="3028950"/>
          <p14:tracePt t="42061" x="1066800" y="3048000"/>
          <p14:tracePt t="42078" x="1028700" y="3067050"/>
          <p14:tracePt t="42095" x="1003300" y="3073400"/>
          <p14:tracePt t="42113" x="971550" y="3086100"/>
          <p14:tracePt t="42128" x="965200" y="3086100"/>
          <p14:tracePt t="42145" x="952500" y="3092450"/>
          <p14:tracePt t="42162" x="933450" y="3092450"/>
          <p14:tracePt t="42178" x="920750" y="3092450"/>
          <p14:tracePt t="42195" x="908050" y="3098800"/>
          <p14:tracePt t="42213" x="895350" y="3105150"/>
          <p14:tracePt t="42217" x="889000" y="3111500"/>
          <p14:tracePt t="42237" x="876300" y="3111500"/>
          <p14:tracePt t="42246" x="876300" y="3117850"/>
          <p14:tracePt t="42261" x="857250" y="3124200"/>
          <p14:tracePt t="42278" x="838200" y="3130550"/>
          <p14:tracePt t="42297" x="812800" y="3143250"/>
          <p14:tracePt t="42330" x="800100" y="3143250"/>
          <p14:tracePt t="42362" x="793750" y="3149600"/>
          <p14:tracePt t="42386" x="787400" y="3155950"/>
          <p14:tracePt t="42412" x="781050" y="3155950"/>
          <p14:tracePt t="42420" x="774700" y="3155950"/>
          <p14:tracePt t="42932" x="768350" y="3162300"/>
          <p14:tracePt t="42988" x="768350" y="3168650"/>
          <p14:tracePt t="43034" x="768350" y="3181350"/>
          <p14:tracePt t="43043" x="774700" y="3187700"/>
          <p14:tracePt t="43076" x="774700" y="3200400"/>
          <p14:tracePt t="43084" x="781050" y="3200400"/>
          <p14:tracePt t="43094" x="787400" y="3206750"/>
          <p14:tracePt t="43111" x="787400" y="3213100"/>
          <p14:tracePt t="43131" x="793750" y="3219450"/>
          <p14:tracePt t="43148" x="793750" y="3232150"/>
          <p14:tracePt t="43163" x="806450" y="3244850"/>
          <p14:tracePt t="43179" x="806450" y="3251200"/>
          <p14:tracePt t="43194" x="812800" y="3257550"/>
          <p14:tracePt t="43210" x="812800" y="3263900"/>
          <p14:tracePt t="43227" x="812800" y="3270250"/>
          <p14:tracePt t="43244" x="812800" y="3289300"/>
          <p14:tracePt t="43260" x="819150" y="3308350"/>
          <p14:tracePt t="43278" x="819150" y="3321050"/>
          <p14:tracePt t="43293" x="825500" y="3327400"/>
          <p14:tracePt t="43310" x="831850" y="3340100"/>
          <p14:tracePt t="43328" x="844550" y="3359150"/>
          <p14:tracePt t="43344" x="844550" y="3371850"/>
          <p14:tracePt t="43361" x="857250" y="3390900"/>
          <p14:tracePt t="43377" x="863600" y="3397250"/>
          <p14:tracePt t="43394" x="863600" y="3403600"/>
          <p14:tracePt t="43410" x="869950" y="3416300"/>
          <p14:tracePt t="43428" x="876300" y="3429000"/>
          <p14:tracePt t="43444" x="876300" y="3435350"/>
          <p14:tracePt t="43461" x="889000" y="3454400"/>
          <p14:tracePt t="43477" x="889000" y="3473450"/>
          <p14:tracePt t="43495" x="908050" y="3492500"/>
          <p14:tracePt t="43510" x="914400" y="3492500"/>
          <p14:tracePt t="43527" x="920750" y="3511550"/>
          <p14:tracePt t="43543" x="933450" y="3517900"/>
          <p14:tracePt t="43564" x="939800" y="3517900"/>
          <p14:tracePt t="43578" x="946150" y="3517900"/>
          <p14:tracePt t="43593" x="958850" y="3517900"/>
          <p14:tracePt t="43627" x="977900" y="3517900"/>
          <p14:tracePt t="43643" x="990600" y="3517900"/>
          <p14:tracePt t="43661" x="1003300" y="3517900"/>
          <p14:tracePt t="43677" x="1028700" y="3517900"/>
          <p14:tracePt t="43694" x="1060450" y="3517900"/>
          <p14:tracePt t="43699" x="1079500" y="3517900"/>
          <p14:tracePt t="43711" x="1085850" y="3517900"/>
          <p14:tracePt t="43726" x="1117600" y="3517900"/>
          <p14:tracePt t="43745" x="1155700" y="3517900"/>
          <p14:tracePt t="43761" x="1193800" y="3517900"/>
          <p14:tracePt t="43776" x="1244600" y="3517900"/>
          <p14:tracePt t="43793" x="1282700" y="3517900"/>
          <p14:tracePt t="43810" x="1327150" y="3517900"/>
          <p14:tracePt t="43827" x="1384300" y="3517900"/>
          <p14:tracePt t="43843" x="1435100" y="3517900"/>
          <p14:tracePt t="43860" x="1492250" y="3517900"/>
          <p14:tracePt t="43877" x="1530350" y="3517900"/>
          <p14:tracePt t="43893" x="1555750" y="3517900"/>
          <p14:tracePt t="43910" x="1587500" y="3511550"/>
          <p14:tracePt t="43928" x="1612900" y="3505200"/>
          <p14:tracePt t="43946" x="1651000" y="3492500"/>
          <p14:tracePt t="43961" x="1670050" y="3492500"/>
          <p14:tracePt t="43977" x="1733550" y="3473450"/>
          <p14:tracePt t="43993" x="1803400" y="3454400"/>
          <p14:tracePt t="44009" x="1835150" y="3435350"/>
          <p14:tracePt t="44026" x="1879600" y="3429000"/>
          <p14:tracePt t="44043" x="1905000" y="3409950"/>
          <p14:tracePt t="44060" x="1930400" y="3403600"/>
          <p14:tracePt t="44077" x="1943100" y="3390900"/>
          <p14:tracePt t="44093" x="1974850" y="3359150"/>
          <p14:tracePt t="44110" x="2012950" y="3327400"/>
          <p14:tracePt t="44127" x="2051050" y="3276600"/>
          <p14:tracePt t="44144" x="2070100" y="3238500"/>
          <p14:tracePt t="44160" x="2101850" y="3181350"/>
          <p14:tracePt t="44176" x="2120900" y="3124200"/>
          <p14:tracePt t="44194" x="2120900" y="3073400"/>
          <p14:tracePt t="44209" x="2120900" y="3041650"/>
          <p14:tracePt t="44226" x="2120900" y="2990850"/>
          <p14:tracePt t="44243" x="2120900" y="2959100"/>
          <p14:tracePt t="44259" x="2089150" y="2921000"/>
          <p14:tracePt t="44276" x="2051050" y="2889250"/>
          <p14:tracePt t="44293" x="2025650" y="2870200"/>
          <p14:tracePt t="44309" x="2000250" y="2870200"/>
          <p14:tracePt t="44326" x="1943100" y="2857500"/>
          <p14:tracePt t="44344" x="1866900" y="2857500"/>
          <p14:tracePt t="44360" x="1765300" y="2857500"/>
          <p14:tracePt t="44376" x="1606550" y="2857500"/>
          <p14:tracePt t="44393" x="1504950" y="2857500"/>
          <p14:tracePt t="44410" x="1339850" y="2857500"/>
          <p14:tracePt t="44427" x="1212850" y="2857500"/>
          <p14:tracePt t="44443" x="1104900" y="2863850"/>
          <p14:tracePt t="44459" x="984250" y="2901950"/>
          <p14:tracePt t="44476" x="889000" y="2927350"/>
          <p14:tracePt t="44494" x="800100" y="2971800"/>
          <p14:tracePt t="44510" x="768350" y="2984500"/>
          <p14:tracePt t="44528" x="704850" y="3041650"/>
          <p14:tracePt t="44545" x="679450" y="3079750"/>
          <p14:tracePt t="44560" x="660400" y="3111500"/>
          <p14:tracePt t="44576" x="641350" y="3136900"/>
          <p14:tracePt t="44592" x="635000" y="3206750"/>
          <p14:tracePt t="44609" x="635000" y="3263900"/>
          <p14:tracePt t="44626" x="635000" y="3314700"/>
          <p14:tracePt t="44643" x="635000" y="3378200"/>
          <p14:tracePt t="44659" x="660400" y="3429000"/>
          <p14:tracePt t="44677" x="685800" y="3486150"/>
          <p14:tracePt t="44694" x="704850" y="3511550"/>
          <p14:tracePt t="44699" x="717550" y="3524250"/>
          <p14:tracePt t="44709" x="730250" y="3543300"/>
          <p14:tracePt t="44726" x="749300" y="3562350"/>
          <p14:tracePt t="44742" x="762000" y="3575050"/>
          <p14:tracePt t="44759" x="800100" y="3594100"/>
          <p14:tracePt t="44777" x="819150" y="3600450"/>
          <p14:tracePt t="44793" x="844550" y="3613150"/>
          <p14:tracePt t="44810" x="850900" y="3613150"/>
          <p14:tracePt t="44826" x="863600" y="3625850"/>
          <p14:tracePt t="44843" x="869950" y="3632200"/>
          <p14:tracePt t="44859" x="889000" y="3632200"/>
          <p14:tracePt t="44876" x="914400" y="3644900"/>
          <p14:tracePt t="44892" x="920750" y="3644900"/>
          <p14:tracePt t="44910" x="939800" y="3644900"/>
          <p14:tracePt t="44926" x="971550" y="3644900"/>
          <p14:tracePt t="44943" x="990600" y="3644900"/>
          <p14:tracePt t="44960" x="1003300" y="3644900"/>
          <p14:tracePt t="44975" x="1009650" y="3644900"/>
          <p14:tracePt t="44993" x="1022350" y="3644900"/>
          <p14:tracePt t="45009" x="1041400" y="3644900"/>
          <p14:tracePt t="45025" x="1054100" y="3644900"/>
          <p14:tracePt t="45042" x="1073150" y="3644900"/>
          <p14:tracePt t="45058" x="1079500" y="3644900"/>
          <p14:tracePt t="45075" x="1092200" y="3644900"/>
          <p14:tracePt t="45109" x="1104900" y="3644900"/>
          <p14:tracePt t="45395" x="1111250" y="3644900"/>
          <p14:tracePt t="45418" x="1123950" y="3644900"/>
          <p14:tracePt t="45434" x="1130300" y="3644900"/>
          <p14:tracePt t="45444" x="1143000" y="3644900"/>
          <p14:tracePt t="45450" x="1149350" y="3644900"/>
          <p14:tracePt t="45458" x="1155700" y="3644900"/>
          <p14:tracePt t="45476" x="1162050" y="3644900"/>
          <p14:tracePt t="45493" x="1174750" y="3644900"/>
          <p14:tracePt t="45530" x="1181100" y="3644900"/>
          <p14:tracePt t="45580" x="1193800" y="3644900"/>
          <p14:tracePt t="45588" x="1200150" y="3644900"/>
          <p14:tracePt t="46652" x="1193800" y="3657600"/>
          <p14:tracePt t="46659" x="1187450" y="3657600"/>
          <p14:tracePt t="46667" x="1174750" y="3663950"/>
          <p14:tracePt t="46674" x="1155700" y="3663950"/>
          <p14:tracePt t="46692" x="1130300" y="3663950"/>
          <p14:tracePt t="46697" x="1092200" y="3663950"/>
          <p14:tracePt t="46709" x="1066800" y="3663950"/>
          <p14:tracePt t="46725" x="1022350" y="3663950"/>
          <p14:tracePt t="46742" x="990600" y="3663950"/>
          <p14:tracePt t="46758" x="971550" y="3663950"/>
          <p14:tracePt t="46775" x="958850" y="3663950"/>
          <p14:tracePt t="46791" x="933450" y="3663950"/>
          <p14:tracePt t="46808" x="920750" y="3663950"/>
          <p14:tracePt t="46825" x="895350" y="3663950"/>
          <p14:tracePt t="46841" x="857250" y="3663950"/>
          <p14:tracePt t="46857" x="825500" y="3663950"/>
          <p14:tracePt t="46874" x="800100" y="3663950"/>
          <p14:tracePt t="46890" x="762000" y="3663950"/>
          <p14:tracePt t="46909" x="711200" y="3663950"/>
          <p14:tracePt t="46924" x="666750" y="3663950"/>
          <p14:tracePt t="46940" x="641350" y="3663950"/>
          <p14:tracePt t="46957" x="622300" y="3663950"/>
          <p14:tracePt t="46991" x="596900" y="3676650"/>
          <p14:tracePt t="47008" x="584200" y="3689350"/>
          <p14:tracePt t="47026" x="577850" y="3708400"/>
          <p14:tracePt t="47057" x="577850" y="3727450"/>
          <p14:tracePt t="47075" x="577850" y="3790950"/>
          <p14:tracePt t="47091" x="577850" y="3854450"/>
          <p14:tracePt t="47108" x="577850" y="3924300"/>
          <p14:tracePt t="47125" x="577850" y="3943350"/>
          <p14:tracePt t="47141" x="577850" y="3962400"/>
          <p14:tracePt t="47157" x="577850" y="3975100"/>
          <p14:tracePt t="47174" x="584200" y="3987800"/>
          <p14:tracePt t="47191" x="590550" y="3987800"/>
          <p14:tracePt t="47207" x="603250" y="3987800"/>
          <p14:tracePt t="47434" x="609600" y="3987800"/>
          <p14:tracePt t="47548" x="622300" y="3987800"/>
          <p14:tracePt t="47842" x="609600" y="3987800"/>
          <p14:tracePt t="47851" x="603250" y="3994150"/>
          <p14:tracePt t="47875" x="596900" y="3994150"/>
          <p14:tracePt t="47907" x="584200" y="3994150"/>
          <p14:tracePt t="48044" x="584200" y="40005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Marcador de conteni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5638" y="1825625"/>
            <a:ext cx="5800725" cy="4351338"/>
          </a:xfrm>
        </p:spPr>
      </p:pic>
      <p:sp>
        <p:nvSpPr>
          <p:cNvPr id="4" name="CuadroTexto 3"/>
          <p:cNvSpPr txBox="1"/>
          <p:nvPr/>
        </p:nvSpPr>
        <p:spPr>
          <a:xfrm>
            <a:off x="3125788" y="2230438"/>
            <a:ext cx="1285875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/>
              <a:t>200 gr= 20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721360" y="589280"/>
            <a:ext cx="2474278" cy="1236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 + 10 + 6 + 30  </a:t>
            </a:r>
          </a:p>
          <a:p>
            <a:pPr algn="ctr"/>
            <a:endParaRPr lang="es-A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66 gr de HC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374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59"/>
    </mc:Choice>
    <mc:Fallback>
      <p:transition spd="slow" advTm="47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10018" x="666750" y="5003800"/>
          <p14:tracePt t="10172" x="673100" y="4991100"/>
          <p14:tracePt t="10206" x="673100" y="4959350"/>
          <p14:tracePt t="10236" x="679450" y="4921250"/>
          <p14:tracePt t="10251" x="679450" y="4908550"/>
          <p14:tracePt t="10268" x="698500" y="4889500"/>
          <p14:tracePt t="10297" x="711200" y="4870450"/>
          <p14:tracePt t="10330" x="762000" y="4845050"/>
          <p14:tracePt t="10364" x="863600" y="4800600"/>
          <p14:tracePt t="10397" x="876300" y="4787900"/>
          <p14:tracePt t="10453" x="895350" y="4787900"/>
          <p14:tracePt t="10486" x="946150" y="4775200"/>
          <p14:tracePt t="10517" x="1035050" y="4762500"/>
          <p14:tracePt t="10550" x="1143000" y="4737100"/>
          <p14:tracePt t="10580" x="1441450" y="4705350"/>
          <p14:tracePt t="10613" x="1816100" y="4622800"/>
          <p14:tracePt t="10631" x="2000250" y="4572000"/>
          <p14:tracePt t="10657" x="2254250" y="4502150"/>
          <p14:tracePt t="10688" x="2571750" y="4406900"/>
          <p14:tracePt t="10719" x="2908300" y="4311650"/>
          <p14:tracePt t="10750" x="3238500" y="4222750"/>
          <p14:tracePt t="10782" x="3530600" y="4133850"/>
          <p14:tracePt t="10814" x="3702050" y="4083050"/>
          <p14:tracePt t="10847" x="3829050" y="4019550"/>
          <p14:tracePt t="10879" x="3987800" y="3943350"/>
          <p14:tracePt t="10913" x="4159250" y="3867150"/>
          <p14:tracePt t="10939" x="4241800" y="3822700"/>
          <p14:tracePt t="11176" x="4241800" y="3810000"/>
          <p14:tracePt t="11205" x="4241800" y="3803650"/>
          <p14:tracePt t="11235" x="4241800" y="3797300"/>
          <p14:tracePt t="11266" x="4241800" y="3790950"/>
          <p14:tracePt t="11300" x="4241800" y="3778250"/>
          <p14:tracePt t="11379" x="4241800" y="3771900"/>
          <p14:tracePt t="12235" x="4241800" y="3765550"/>
          <p14:tracePt t="12549" x="4216400" y="3765550"/>
          <p14:tracePt t="12629" x="4210050" y="3765550"/>
          <p14:tracePt t="12677" x="4203700" y="3765550"/>
          <p14:tracePt t="12907" x="4197350" y="3765550"/>
          <p14:tracePt t="13533" x="4191000" y="3765550"/>
          <p14:tracePt t="13628" x="4171950" y="3765550"/>
          <p14:tracePt t="13736" x="4159250" y="3765550"/>
          <p14:tracePt t="13768" x="4152900" y="3765550"/>
          <p14:tracePt t="15971" x="4152900" y="3759200"/>
          <p14:tracePt t="17863" x="4152900" y="3727450"/>
          <p14:tracePt t="17893" x="4191000" y="3644900"/>
          <p14:tracePt t="17925" x="4216400" y="3562350"/>
          <p14:tracePt t="17953" x="4235450" y="3492500"/>
          <p14:tracePt t="17991" x="4286250" y="3327400"/>
          <p14:tracePt t="18017" x="4362450" y="3181350"/>
          <p14:tracePt t="18048" x="4419600" y="3054350"/>
          <p14:tracePt t="18078" x="4464050" y="2959100"/>
          <p14:tracePt t="18110" x="4502150" y="2844800"/>
          <p14:tracePt t="18127" x="4514850" y="2794000"/>
          <p14:tracePt t="18157" x="4527550" y="2730500"/>
          <p14:tracePt t="18190" x="4527550" y="2686050"/>
          <p14:tracePt t="18225" x="4527550" y="2654300"/>
          <p14:tracePt t="18258" x="4400550" y="2571750"/>
          <p14:tracePt t="18284" x="4140200" y="2444750"/>
          <p14:tracePt t="18297" x="4089400" y="2425700"/>
          <p14:tracePt t="18329" x="3930650" y="2374900"/>
          <p14:tracePt t="18360" x="3854450" y="2374900"/>
          <p14:tracePt t="18391" x="3803650" y="2374900"/>
          <p14:tracePt t="18424" x="3771900" y="2374900"/>
          <p14:tracePt t="18456" x="3765550" y="2381250"/>
          <p14:tracePt t="18490" x="3759200" y="2387600"/>
          <p14:tracePt t="18517" x="3752850" y="2387600"/>
          <p14:tracePt t="18627" x="3746500" y="2393950"/>
          <p14:tracePt t="18830" x="3740150" y="2406650"/>
          <p14:tracePt t="18877" x="3721100" y="2425700"/>
          <p14:tracePt t="18907" x="3708400" y="2444750"/>
          <p14:tracePt t="18941" x="3683000" y="2476500"/>
          <p14:tracePt t="18974" x="3657600" y="2508250"/>
          <p14:tracePt t="19006" x="3651250" y="2533650"/>
          <p14:tracePt t="19064" x="3638550" y="2546350"/>
          <p14:tracePt t="19095" x="3632200" y="2565400"/>
          <p14:tracePt t="19128" x="3632200" y="2578100"/>
          <p14:tracePt t="19157" x="3632200" y="2584450"/>
          <p14:tracePt t="19906" x="3670300" y="2584450"/>
          <p14:tracePt t="19940" x="3727450" y="2584450"/>
          <p14:tracePt t="19955" x="3759200" y="2584450"/>
          <p14:tracePt t="19988" x="3797300" y="2584450"/>
          <p14:tracePt t="20022" x="3848100" y="2571750"/>
          <p14:tracePt t="20047" x="3860800" y="2565400"/>
          <p14:tracePt t="20080" x="3886200" y="2565400"/>
          <p14:tracePt t="20111" x="3898900" y="2565400"/>
          <p14:tracePt t="20158" x="3917950" y="2565400"/>
          <p14:tracePt t="20189" x="3937000" y="2571750"/>
          <p14:tracePt t="20223" x="3956050" y="2590800"/>
          <p14:tracePt t="20253" x="3962400" y="2590800"/>
          <p14:tracePt t="20330" x="3975100" y="2597150"/>
          <p14:tracePt t="20472" x="3981450" y="2597150"/>
          <p14:tracePt t="20523" x="3987800" y="2603500"/>
          <p14:tracePt t="20564" x="3994150" y="2609850"/>
          <p14:tracePt t="21098" x="3994150" y="2628900"/>
          <p14:tracePt t="21128" x="3994150" y="2647950"/>
          <p14:tracePt t="21160" x="3981450" y="2686050"/>
          <p14:tracePt t="21191" x="3937000" y="2755900"/>
          <p14:tracePt t="21222" x="3867150" y="2876550"/>
          <p14:tracePt t="21251" x="3676650" y="3124200"/>
          <p14:tracePt t="21268" x="3568700" y="3263900"/>
          <p14:tracePt t="21283" x="3473450" y="3378200"/>
          <p14:tracePt t="21300" x="3422650" y="3448050"/>
          <p14:tracePt t="21329" x="3384550" y="3511550"/>
          <p14:tracePt t="21359" x="3365500" y="3575050"/>
          <p14:tracePt t="21393" x="3365500" y="3625850"/>
          <p14:tracePt t="21423" x="3365500" y="3670300"/>
          <p14:tracePt t="21456" x="3365500" y="3714750"/>
          <p14:tracePt t="21487" x="3384550" y="3752850"/>
          <p14:tracePt t="21521" x="3403600" y="3784600"/>
          <p14:tracePt t="21546" x="3422650" y="3816350"/>
          <p14:tracePt t="21579" x="3467100" y="3867150"/>
          <p14:tracePt t="21595" x="3498850" y="3892550"/>
          <p14:tracePt t="21610" x="3511550" y="3905250"/>
          <p14:tracePt t="21628" x="3530600" y="3930650"/>
          <p14:tracePt t="21659" x="3549650" y="3968750"/>
          <p14:tracePt t="21690" x="3568700" y="3994150"/>
          <p14:tracePt t="21737" x="3575050" y="4006850"/>
          <p14:tracePt t="21770" x="3581400" y="4019550"/>
          <p14:tracePt t="21956" x="3676650" y="4032250"/>
          <p14:tracePt t="21987" x="3810000" y="4032250"/>
          <p14:tracePt t="22004" x="3917950" y="4044950"/>
          <p14:tracePt t="22037" x="4178300" y="4089400"/>
          <p14:tracePt t="22062" x="4514850" y="4133850"/>
          <p14:tracePt t="22096" x="4946650" y="4191000"/>
          <p14:tracePt t="22127" x="5283200" y="4216400"/>
          <p14:tracePt t="22157" x="5715000" y="4279900"/>
          <p14:tracePt t="22191" x="6438900" y="4356100"/>
          <p14:tracePt t="22220" x="7245350" y="4413250"/>
          <p14:tracePt t="22254" x="7740650" y="4400550"/>
          <p14:tracePt t="22288" x="8001000" y="4279900"/>
          <p14:tracePt t="22321" x="8210550" y="4140200"/>
          <p14:tracePt t="22346" x="8369300" y="4032250"/>
          <p14:tracePt t="22376" x="8540750" y="3898900"/>
          <p14:tracePt t="22408" x="8661400" y="3752850"/>
          <p14:tracePt t="22441" x="8750300" y="3606800"/>
          <p14:tracePt t="22471" x="8870950" y="3397250"/>
          <p14:tracePt t="22505" x="8972550" y="3124200"/>
          <p14:tracePt t="22533" x="9004300" y="3009900"/>
          <p14:tracePt t="22564" x="9004300" y="2965450"/>
          <p14:tracePt t="22599" x="8997950" y="2933700"/>
          <p14:tracePt t="22626" x="8902700" y="2844800"/>
          <p14:tracePt t="22644" x="8743950" y="2711450"/>
          <p14:tracePt t="22673" x="8547100" y="2603500"/>
          <p14:tracePt t="22703" x="8394700" y="2438400"/>
          <p14:tracePt t="22736" x="8039100" y="2286000"/>
          <p14:tracePt t="22772" x="7626350" y="2165350"/>
          <p14:tracePt t="22783" x="7575550" y="2159000"/>
          <p14:tracePt t="22814" x="7334250" y="2082800"/>
          <p14:tracePt t="22845" x="7118350" y="2057400"/>
          <p14:tracePt t="22880" x="6718300" y="1993900"/>
          <p14:tracePt t="22908" x="6108700" y="1873250"/>
          <p14:tracePt t="22923" x="5829300" y="1809750"/>
          <p14:tracePt t="22940" x="5581650" y="1758950"/>
          <p14:tracePt t="22972" x="5194300" y="1682750"/>
          <p14:tracePt t="22988" x="5067300" y="1663700"/>
          <p14:tracePt t="23017" x="4933950" y="1657350"/>
          <p14:tracePt t="23047" x="4705350" y="1657350"/>
          <p14:tracePt t="23087" x="4406900" y="1657350"/>
          <p14:tracePt t="23111" x="4267200" y="1657350"/>
          <p14:tracePt t="23128" x="4159250" y="1657350"/>
          <p14:tracePt t="23157" x="3930650" y="1657350"/>
          <p14:tracePt t="23190" x="3625850" y="1657350"/>
          <p14:tracePt t="23221" x="3365500" y="1670050"/>
          <p14:tracePt t="23254" x="3175000" y="1714500"/>
          <p14:tracePt t="23286" x="3054350" y="1739900"/>
          <p14:tracePt t="23313" x="2952750" y="1771650"/>
          <p14:tracePt t="23344" x="2813050" y="1835150"/>
          <p14:tracePt t="23377" x="2667000" y="1892300"/>
          <p14:tracePt t="23406" x="2571750" y="1962150"/>
          <p14:tracePt t="23441" x="2489200" y="2025650"/>
          <p14:tracePt t="23470" x="2393950" y="2146300"/>
          <p14:tracePt t="23504" x="2343150" y="2241550"/>
          <p14:tracePt t="23534" x="2317750" y="2305050"/>
          <p14:tracePt t="23565" x="2317750" y="2343150"/>
          <p14:tracePt t="23580" x="2305050" y="2368550"/>
          <p14:tracePt t="23642" x="2305050" y="2374900"/>
          <p14:tracePt t="23704" x="2305050" y="2387600"/>
          <p14:tracePt t="23799" x="2305050" y="2393950"/>
          <p14:tracePt t="24454" x="2298700" y="2400300"/>
          <p14:tracePt t="25284" x="2286000" y="2400300"/>
          <p14:tracePt t="25319" x="2260600" y="2381250"/>
          <p14:tracePt t="25351" x="2222500" y="2349500"/>
          <p14:tracePt t="25376" x="2209800" y="2336800"/>
          <p14:tracePt t="25407" x="2197100" y="2317750"/>
          <p14:tracePt t="25437" x="2190750" y="2311400"/>
          <p14:tracePt t="25471" x="2171700" y="2292350"/>
          <p14:tracePt t="25518" x="2159000" y="2260600"/>
          <p14:tracePt t="25552" x="2139950" y="2203450"/>
          <p14:tracePt t="25585" x="2114550" y="2120900"/>
          <p14:tracePt t="25612" x="2089150" y="2025650"/>
          <p14:tracePt t="25628" x="2070100" y="1993900"/>
          <p14:tracePt t="25658" x="2070100" y="1968500"/>
          <p14:tracePt t="25690" x="2032000" y="1911350"/>
          <p14:tracePt t="25718" x="2006600" y="1885950"/>
          <p14:tracePt t="25751" x="1955800" y="1854200"/>
          <p14:tracePt t="25783" x="1885950" y="1803400"/>
          <p14:tracePt t="25818" x="1797050" y="1746250"/>
          <p14:tracePt t="25852" x="1727200" y="1695450"/>
          <p14:tracePt t="25860" x="1714500" y="1682750"/>
          <p14:tracePt t="25891" x="1651000" y="1644650"/>
          <p14:tracePt t="25908" x="1625600" y="1625600"/>
          <p14:tracePt t="25924" x="1600200" y="1600200"/>
          <p14:tracePt t="25955" x="1543050" y="1555750"/>
          <p14:tracePt t="25970" x="1536700" y="1543050"/>
          <p14:tracePt t="26000" x="1492250" y="1504950"/>
          <p14:tracePt t="26033" x="1447800" y="1466850"/>
          <p14:tracePt t="26068" x="1416050" y="1422400"/>
          <p14:tracePt t="26116" x="1384300" y="1390650"/>
          <p14:tracePt t="26128" x="1377950" y="1377950"/>
          <p14:tracePt t="26156" x="1371600" y="1365250"/>
          <p14:tracePt t="26191" x="1358900" y="1339850"/>
          <p14:tracePt t="26220" x="1346200" y="1320800"/>
          <p14:tracePt t="26285" x="1327150" y="1295400"/>
          <p14:tracePt t="26344" x="1314450" y="1282700"/>
          <p14:tracePt t="26375" x="1308100" y="1270000"/>
          <p14:tracePt t="26407" x="1295400" y="1263650"/>
          <p14:tracePt t="26453" x="1282700" y="1244600"/>
          <p14:tracePt t="26486" x="1257300" y="1219200"/>
          <p14:tracePt t="26518" x="1238250" y="1193800"/>
          <p14:tracePt t="26552" x="1231900" y="1187450"/>
          <p14:tracePt t="26595" x="1219200" y="1181100"/>
          <p14:tracePt t="26629" x="1212850" y="1168400"/>
          <p14:tracePt t="26660" x="1212850" y="1143000"/>
          <p14:tracePt t="26674" x="1200150" y="1136650"/>
          <p14:tracePt t="26705" x="1200150" y="1130300"/>
          <p14:tracePt t="26735" x="1200150" y="1111250"/>
          <p14:tracePt t="26769" x="1193800" y="1079500"/>
          <p14:tracePt t="26813" x="1187450" y="1066800"/>
          <p14:tracePt t="26909" x="1149350" y="1054100"/>
          <p14:tracePt t="26940" x="1092200" y="1054100"/>
          <p14:tracePt t="26985" x="1060450" y="1054100"/>
          <p14:tracePt t="27018" x="1047750" y="1066800"/>
          <p14:tracePt t="27052" x="1047750" y="1092200"/>
          <p14:tracePt t="27064" x="1047750" y="1098550"/>
          <p14:tracePt t="27100" x="1085850" y="1117600"/>
          <p14:tracePt t="27124" x="1168400" y="1117600"/>
          <p14:tracePt t="27157" x="1263650" y="1117600"/>
          <p14:tracePt t="27192" x="1333500" y="1098550"/>
          <p14:tracePt t="27222" x="1384300" y="1047750"/>
          <p14:tracePt t="27252" x="1403350" y="971550"/>
          <p14:tracePt t="27268" x="1403350" y="958850"/>
          <p14:tracePt t="27297" x="1403350" y="914400"/>
          <p14:tracePt t="27332" x="1403350" y="800100"/>
          <p14:tracePt t="27366" x="1384300" y="736600"/>
          <p14:tracePt t="27390" x="1377950" y="717550"/>
          <p14:tracePt t="27422" x="1358900" y="698500"/>
          <p14:tracePt t="27471" x="1346200" y="673100"/>
          <p14:tracePt t="27501" x="1308100" y="654050"/>
          <p14:tracePt t="27533" x="1250950" y="635000"/>
          <p14:tracePt t="27568" x="1193800" y="622300"/>
          <p14:tracePt t="27600" x="1136650" y="622300"/>
          <p14:tracePt t="27628" x="1028700" y="615950"/>
          <p14:tracePt t="27657" x="946150" y="596900"/>
          <p14:tracePt t="27690" x="857250" y="590550"/>
          <p14:tracePt t="27720" x="825500" y="590550"/>
          <p14:tracePt t="27753" x="793750" y="590550"/>
          <p14:tracePt t="27783" x="774700" y="590550"/>
          <p14:tracePt t="27820" x="730250" y="635000"/>
          <p14:tracePt t="27832" x="723900" y="654050"/>
          <p14:tracePt t="27865" x="673100" y="742950"/>
          <p14:tracePt t="27890" x="666750" y="768350"/>
          <p14:tracePt t="27925" x="654050" y="838200"/>
          <p14:tracePt t="27954" x="654050" y="863600"/>
          <p14:tracePt t="27987" x="654050" y="895350"/>
          <p14:tracePt t="28016" x="673100" y="914400"/>
          <p14:tracePt t="28084" x="742950" y="920750"/>
          <p14:tracePt t="28109" x="774700" y="920750"/>
          <p14:tracePt t="28128" x="812800" y="920750"/>
          <p14:tracePt t="28159" x="889000" y="920750"/>
          <p14:tracePt t="28190" x="984250" y="920750"/>
          <p14:tracePt t="28221" x="1041400" y="920750"/>
          <p14:tracePt t="28252" x="1079500" y="939800"/>
          <p14:tracePt t="28268" x="1085850" y="952500"/>
          <p14:tracePt t="28284" x="1104900" y="971550"/>
          <p14:tracePt t="28313" x="1130300" y="1009650"/>
          <p14:tracePt t="28348" x="1187450" y="1181100"/>
          <p14:tracePt t="28383" x="1263650" y="1422400"/>
          <p14:tracePt t="28408" x="1327150" y="1581150"/>
          <p14:tracePt t="28438" x="1384300" y="1758950"/>
          <p14:tracePt t="28471" x="1504950" y="1943100"/>
          <p14:tracePt t="28503" x="1631950" y="2146300"/>
          <p14:tracePt t="28533" x="1752600" y="2292350"/>
          <p14:tracePt t="28565" x="1860550" y="2425700"/>
          <p14:tracePt t="28580" x="1949450" y="2514600"/>
          <p14:tracePt t="28615" x="2190750" y="2743200"/>
          <p14:tracePt t="28626" x="2247900" y="2781300"/>
          <p14:tracePt t="28665" x="2520950" y="2997200"/>
          <p14:tracePt t="28690" x="2692400" y="3111500"/>
          <p14:tracePt t="28721" x="2914650" y="3276600"/>
          <p14:tracePt t="28754" x="3130550" y="3416300"/>
          <p14:tracePt t="28783" x="3282950" y="3498850"/>
          <p14:tracePt t="28816" x="3371850" y="3543300"/>
          <p14:tracePt t="28848" x="3473450" y="3587750"/>
          <p14:tracePt t="28882" x="3651250" y="3663950"/>
          <p14:tracePt t="28908" x="3835400" y="3746500"/>
          <p14:tracePt t="28925" x="3892550" y="3765550"/>
          <p14:tracePt t="28956" x="3981450" y="3816350"/>
          <p14:tracePt t="29251" x="3854450" y="3810000"/>
          <p14:tracePt t="29267" x="3708400" y="3778250"/>
          <p14:tracePt t="29284" x="3568700" y="3746500"/>
          <p14:tracePt t="29316" x="3378200" y="3727450"/>
          <p14:tracePt t="29330" x="3327400" y="3714750"/>
          <p14:tracePt t="29364" x="3098800" y="3619500"/>
          <p14:tracePt t="29399" x="2832100" y="3448050"/>
          <p14:tracePt t="29423" x="2647950" y="3327400"/>
          <p14:tracePt t="29453" x="2482850" y="3181350"/>
          <p14:tracePt t="29486" x="2368550" y="3003550"/>
          <p14:tracePt t="29518" x="2279650" y="2813050"/>
          <p14:tracePt t="29548" x="2235200" y="2660650"/>
          <p14:tracePt t="29565" x="2216150" y="2578100"/>
          <p14:tracePt t="29598" x="2209800" y="2444750"/>
          <p14:tracePt t="29625" x="2209800" y="2324100"/>
          <p14:tracePt t="29657" x="2209800" y="2171700"/>
          <p14:tracePt t="29688" x="2222500" y="2038350"/>
          <p14:tracePt t="29722" x="2235200" y="1911350"/>
          <p14:tracePt t="29752" x="2235200" y="1790700"/>
          <p14:tracePt t="29784" x="2235200" y="1682750"/>
          <p14:tracePt t="29814" x="2228850" y="1587500"/>
          <p14:tracePt t="29848" x="2197100" y="1536700"/>
          <p14:tracePt t="29880" x="2139950" y="1454150"/>
          <p14:tracePt t="29905" x="2114550" y="1371600"/>
          <p14:tracePt t="29941" x="2070100" y="1212850"/>
          <p14:tracePt t="29970" x="2025650" y="1111250"/>
          <p14:tracePt t="30000" x="2019300" y="1022350"/>
          <p14:tracePt t="30031" x="2019300" y="965200"/>
          <p14:tracePt t="30064" x="2019300" y="933450"/>
          <p14:tracePt t="30097" x="2019300" y="876300"/>
          <p14:tracePt t="30131" x="2019300" y="800100"/>
          <p14:tracePt t="30159" x="2019300" y="762000"/>
          <p14:tracePt t="30189" x="2019300" y="742950"/>
          <p14:tracePt t="30220" x="2019300" y="730250"/>
          <p14:tracePt t="30252" x="2012950" y="723900"/>
          <p14:tracePt t="30348" x="2006600" y="717550"/>
          <p14:tracePt t="30360" x="2000250" y="711200"/>
          <p14:tracePt t="30392" x="1974850" y="711200"/>
          <p14:tracePt t="30424" x="1879600" y="711200"/>
          <p14:tracePt t="30454" x="1765300" y="736600"/>
          <p14:tracePt t="30486" x="1682750" y="781050"/>
          <p14:tracePt t="30519" x="1606550" y="819150"/>
          <p14:tracePt t="30548" x="1587500" y="831850"/>
          <p14:tracePt t="30598" x="1574800" y="838200"/>
          <p14:tracePt t="30766" x="1600200" y="844550"/>
          <p14:tracePt t="30798" x="1758950" y="895350"/>
          <p14:tracePt t="30830" x="1968500" y="977900"/>
          <p14:tracePt t="30863" x="2228850" y="1098550"/>
          <p14:tracePt t="30896" x="2540000" y="1276350"/>
          <p14:tracePt t="30930" x="2825750" y="1485900"/>
          <p14:tracePt t="30953" x="3098800" y="1720850"/>
          <p14:tracePt t="30985" x="3606800" y="2197100"/>
          <p14:tracePt t="31016" x="4152900" y="2794000"/>
          <p14:tracePt t="31048" x="4616450" y="3270250"/>
          <p14:tracePt t="31080" x="4819650" y="3536950"/>
          <p14:tracePt t="31113" x="4914900" y="3676650"/>
          <p14:tracePt t="31131" x="5003800" y="3790950"/>
          <p14:tracePt t="31142" x="5022850" y="3822700"/>
          <p14:tracePt t="31180" x="5168900" y="3994150"/>
          <p14:tracePt t="31205" x="5226050" y="4057650"/>
          <p14:tracePt t="31237" x="5334000" y="4133850"/>
          <p14:tracePt t="31266" x="5372100" y="4171950"/>
          <p14:tracePt t="31299" x="5410200" y="4210050"/>
          <p14:tracePt t="31314" x="5416550" y="4216400"/>
          <p14:tracePt t="31348" x="5422900" y="4235450"/>
          <p14:tracePt t="31409" x="5422900" y="4241800"/>
          <p14:tracePt t="31440" x="5422900" y="4267200"/>
          <p14:tracePt t="31579" x="5422900" y="4273550"/>
          <p14:tracePt t="31648" x="5403850" y="4273550"/>
          <p14:tracePt t="31672" x="5372100" y="4267200"/>
          <p14:tracePt t="31703" x="5308600" y="4241800"/>
          <p14:tracePt t="31736" x="5219700" y="4203700"/>
          <p14:tracePt t="31767" x="5124450" y="4133850"/>
          <p14:tracePt t="31797" x="5041900" y="4070350"/>
          <p14:tracePt t="31829" x="4940300" y="3987800"/>
          <p14:tracePt t="31863" x="4743450" y="3848100"/>
          <p14:tracePt t="31895" x="4660900" y="3771900"/>
          <p14:tracePt t="31928" x="4540250" y="3644900"/>
          <p14:tracePt t="31954" x="4445000" y="3524250"/>
          <p14:tracePt t="31985" x="4260850" y="3276600"/>
          <p14:tracePt t="32017" x="4108450" y="3086100"/>
          <p14:tracePt t="32047" x="3962400" y="2876550"/>
          <p14:tracePt t="32078" x="3778250" y="2654300"/>
          <p14:tracePt t="32112" x="3663950" y="2508250"/>
          <p14:tracePt t="32130" x="3632200" y="2451100"/>
          <p14:tracePt t="32162" x="3568700" y="2311400"/>
          <p14:tracePt t="32196" x="3473450" y="2095500"/>
          <p14:tracePt t="32203" x="3441700" y="2038350"/>
          <p14:tracePt t="32238" x="3340100" y="1860550"/>
          <p14:tracePt t="32268" x="3219450" y="1676400"/>
          <p14:tracePt t="32284" x="3149600" y="1587500"/>
          <p14:tracePt t="32316" x="3060700" y="1435100"/>
          <p14:tracePt t="32328" x="3035300" y="1403350"/>
          <p14:tracePt t="32361" x="2946400" y="1263650"/>
          <p14:tracePt t="32396" x="2882900" y="1155700"/>
          <p14:tracePt t="32430" x="2844800" y="1098550"/>
          <p14:tracePt t="32454" x="2800350" y="1035050"/>
          <p14:tracePt t="32485" x="2774950" y="977900"/>
          <p14:tracePt t="32518" x="2736850" y="908050"/>
          <p14:tracePt t="32548" x="2667000" y="806450"/>
          <p14:tracePt t="32580" x="2578100" y="698500"/>
          <p14:tracePt t="32613" x="2559050" y="660400"/>
          <p14:tracePt t="32630" x="2546350" y="654050"/>
          <p14:tracePt t="32672" x="2540000" y="647700"/>
          <p14:tracePt t="32703" x="2533650" y="628650"/>
          <p14:tracePt t="32750" x="2527300" y="622300"/>
          <p14:tracePt t="32896" x="2463800" y="654050"/>
          <p14:tracePt t="32924" x="2393950" y="704850"/>
          <p14:tracePt t="32953" x="2368550" y="730250"/>
          <p14:tracePt t="32986" x="2324100" y="762000"/>
          <p14:tracePt t="33017" x="2305050" y="781050"/>
          <p14:tracePt t="33048" x="2279650" y="831850"/>
          <p14:tracePt t="33077" x="2273300" y="869950"/>
          <p14:tracePt t="33113" x="2273300" y="889000"/>
          <p14:tracePt t="33315" x="2286000" y="895350"/>
          <p14:tracePt t="33345" x="2305050" y="895350"/>
          <p14:tracePt t="33379" x="2654300" y="990600"/>
          <p14:tracePt t="33394" x="2736850" y="1009650"/>
          <p14:tracePt t="33428" x="3479800" y="1225550"/>
          <p14:tracePt t="33462" x="4260850" y="1511300"/>
          <p14:tracePt t="33487" x="4591050" y="1676400"/>
          <p14:tracePt t="33516" x="5016500" y="1860550"/>
          <p14:tracePt t="33549" x="5607050" y="2114550"/>
          <p14:tracePt t="33577" x="6013450" y="2254250"/>
          <p14:tracePt t="33611" x="6502400" y="2438400"/>
          <p14:tracePt t="33628" x="6635750" y="2489200"/>
          <p14:tracePt t="33661" x="6807200" y="2546350"/>
          <p14:tracePt t="33695" x="6915150" y="2565400"/>
          <p14:tracePt t="33720" x="6972300" y="2584450"/>
          <p14:tracePt t="33751" x="7016750" y="2597150"/>
          <p14:tracePt t="33783" x="7073900" y="2628900"/>
          <p14:tracePt t="33815" x="7175500" y="2698750"/>
          <p14:tracePt t="33846" x="7232650" y="2743200"/>
          <p14:tracePt t="33879" x="7283450" y="2794000"/>
          <p14:tracePt t="33912" x="7308850" y="2825750"/>
          <p14:tracePt t="33941" x="7327900" y="2844800"/>
          <p14:tracePt t="33987" x="7327900" y="2857500"/>
          <p14:tracePt t="34253" x="7277100" y="2863850"/>
          <p14:tracePt t="34282" x="7150100" y="2825750"/>
          <p14:tracePt t="34318" x="6788150" y="2673350"/>
          <p14:tracePt t="34345" x="6445250" y="2540000"/>
          <p14:tracePt t="34380" x="5797550" y="2247900"/>
          <p14:tracePt t="34392" x="5676900" y="2203450"/>
          <p14:tracePt t="34429" x="5200650" y="1987550"/>
          <p14:tracePt t="34461" x="4800600" y="1809750"/>
          <p14:tracePt t="34484" x="4552950" y="1708150"/>
          <p14:tracePt t="34520" x="4254500" y="1568450"/>
          <p14:tracePt t="34550" x="3994150" y="1473200"/>
          <p14:tracePt t="34580" x="3822700" y="1390650"/>
          <p14:tracePt t="34612" x="3638550" y="1314450"/>
          <p14:tracePt t="34628" x="3498850" y="1257300"/>
          <p14:tracePt t="34661" x="3327400" y="1174750"/>
          <p14:tracePt t="34688" x="3232150" y="1136650"/>
          <p14:tracePt t="34719" x="3092450" y="1104900"/>
          <p14:tracePt t="34753" x="2990850" y="1060450"/>
          <p14:tracePt t="34783" x="2908300" y="1047750"/>
          <p14:tracePt t="34814" x="2882900" y="1041400"/>
          <p14:tracePt t="34846" x="2870200" y="1041400"/>
          <p14:tracePt t="34877" x="2857500" y="1041400"/>
          <p14:tracePt t="35360" x="2819400" y="1041400"/>
          <p14:tracePt t="35393" x="2755900" y="1028700"/>
          <p14:tracePt t="35426" x="2673350" y="1016000"/>
          <p14:tracePt t="35459" x="2616200" y="1003300"/>
          <p14:tracePt t="35484" x="2552700" y="1003300"/>
          <p14:tracePt t="35518" x="2451100" y="1003300"/>
          <p14:tracePt t="35549" x="2324100" y="1003300"/>
          <p14:tracePt t="35579" x="2241550" y="1003300"/>
          <p14:tracePt t="35597" x="2203450" y="1003300"/>
          <p14:tracePt t="35626" x="2133600" y="1003300"/>
          <p14:tracePt t="35642" x="2089150" y="1003300"/>
          <p14:tracePt t="35677" x="2019300" y="1003300"/>
          <p14:tracePt t="35710" x="1905000" y="1009650"/>
          <p14:tracePt t="35736" x="1797050" y="1035050"/>
          <p14:tracePt t="35767" x="1682750" y="1035050"/>
          <p14:tracePt t="35797" x="1581150" y="1035050"/>
          <p14:tracePt t="35829" x="1524000" y="1047750"/>
          <p14:tracePt t="35860" x="1473200" y="1066800"/>
          <p14:tracePt t="35877" x="1447800" y="1073150"/>
          <p14:tracePt t="35909" x="1339850" y="1092200"/>
          <p14:tracePt t="35943" x="1257300" y="1098550"/>
          <p14:tracePt t="35976" x="1206500" y="1111250"/>
          <p14:tracePt t="36001" x="1193800" y="1111250"/>
          <p14:tracePt t="36033" x="1149350" y="1136650"/>
          <p14:tracePt t="36064" x="1092200" y="1168400"/>
          <p14:tracePt t="36098" x="1047750" y="1193800"/>
          <p14:tracePt t="36127" x="996950" y="1225550"/>
          <p14:tracePt t="36159" x="952500" y="1276350"/>
          <p14:tracePt t="36191" x="901700" y="1320800"/>
          <p14:tracePt t="36220" x="889000" y="1346200"/>
          <p14:tracePt t="36236" x="882650" y="1371600"/>
          <p14:tracePt t="36268" x="869950" y="1409700"/>
          <p14:tracePt t="36284" x="863600" y="1435100"/>
          <p14:tracePt t="36299" x="863600" y="1447800"/>
          <p14:tracePt t="36327" x="863600" y="1479550"/>
          <p14:tracePt t="36361" x="863600" y="1524000"/>
          <p14:tracePt t="36392" x="863600" y="1562100"/>
          <p14:tracePt t="36426" x="882650" y="1600200"/>
          <p14:tracePt t="36458" x="895350" y="1619250"/>
          <p14:tracePt t="36502" x="920750" y="1631950"/>
          <p14:tracePt t="36532" x="965200" y="1631950"/>
          <p14:tracePt t="36548" x="1003300" y="1638300"/>
          <p14:tracePt t="36579" x="1098550" y="1657350"/>
          <p14:tracePt t="36612" x="1181100" y="1670050"/>
          <p14:tracePt t="36625" x="1200150" y="1670050"/>
          <p14:tracePt t="36658" x="1257300" y="1676400"/>
          <p14:tracePt t="36691" x="1333500" y="1695450"/>
          <p14:tracePt t="36725" x="1390650" y="1695450"/>
          <p14:tracePt t="36750" x="1447800" y="1695450"/>
          <p14:tracePt t="36782" x="1530350" y="1695450"/>
          <p14:tracePt t="36814" x="1631950" y="1695450"/>
          <p14:tracePt t="36845" x="1765300" y="1695450"/>
          <p14:tracePt t="36876" x="1905000" y="1714500"/>
          <p14:tracePt t="36909" x="1968500" y="1720850"/>
          <p14:tracePt t="36942" x="2006600" y="1733550"/>
          <p14:tracePt t="36969" x="2044700" y="1733550"/>
          <p14:tracePt t="37001" x="2095500" y="1739900"/>
          <p14:tracePt t="37033" x="2197100" y="1758950"/>
          <p14:tracePt t="37064" x="2305050" y="1778000"/>
          <p14:tracePt t="37097" x="2362200" y="1778000"/>
          <p14:tracePt t="37126" x="2438400" y="1790700"/>
          <p14:tracePt t="37159" x="2482850" y="1797050"/>
          <p14:tracePt t="37193" x="2565400" y="1822450"/>
          <p14:tracePt t="37226" x="2628900" y="1828800"/>
          <p14:tracePt t="37250" x="2647950" y="1828800"/>
          <p14:tracePt t="37284" x="2692400" y="1828800"/>
          <p14:tracePt t="37300" x="2717800" y="1828800"/>
          <p14:tracePt t="37315" x="2743200" y="1828800"/>
          <p14:tracePt t="37329" x="2749550" y="1828800"/>
          <p14:tracePt t="37362" x="2806700" y="1828800"/>
          <p14:tracePt t="37393" x="2844800" y="1828800"/>
          <p14:tracePt t="37426" x="2876550" y="1828800"/>
          <p14:tracePt t="37454" x="2908300" y="1828800"/>
          <p14:tracePt t="37486" x="2959100" y="1822450"/>
          <p14:tracePt t="37518" x="2997200" y="1790700"/>
          <p14:tracePt t="37548" x="3048000" y="1771650"/>
          <p14:tracePt t="37564" x="3054350" y="1771650"/>
          <p14:tracePt t="37595" x="3092450" y="1746250"/>
          <p14:tracePt t="37610" x="3092450" y="1739900"/>
          <p14:tracePt t="37629" x="3111500" y="1714500"/>
          <p14:tracePt t="37657" x="3136900" y="1689100"/>
          <p14:tracePt t="37692" x="3162300" y="1644650"/>
          <p14:tracePt t="37708" x="3162300" y="1638300"/>
          <p14:tracePt t="37741" x="3168650" y="1600200"/>
          <p14:tracePt t="37782" x="3168650" y="1574800"/>
          <p14:tracePt t="37814" x="3168650" y="1555750"/>
          <p14:tracePt t="37843" x="3168650" y="1536700"/>
          <p14:tracePt t="37891" x="3162300" y="1530350"/>
          <p14:tracePt t="37924" x="3105150" y="1517650"/>
          <p14:tracePt t="37957" x="2965450" y="1466850"/>
          <p14:tracePt t="37991" x="2870200" y="1447800"/>
          <p14:tracePt t="38016" x="2813050" y="1422400"/>
          <p14:tracePt t="38048" x="2717800" y="1397000"/>
          <p14:tracePt t="38078" x="2559050" y="1377950"/>
          <p14:tracePt t="38112" x="2381250" y="1352550"/>
          <p14:tracePt t="38129" x="2266950" y="1352550"/>
          <p14:tracePt t="38158" x="2070100" y="1346200"/>
          <p14:tracePt t="38190" x="1949450" y="1346200"/>
          <p14:tracePt t="38224" x="1892300" y="1346200"/>
          <p14:tracePt t="38252" x="1822450" y="1346200"/>
          <p14:tracePt t="38265" x="1803400" y="1346200"/>
          <p14:tracePt t="38300" x="1663700" y="1346200"/>
          <p14:tracePt t="38328" x="1581150" y="1346200"/>
          <p14:tracePt t="38363" x="1485900" y="1346200"/>
          <p14:tracePt t="38376" x="1466850" y="1346200"/>
          <p14:tracePt t="38410" x="1428750" y="1346200"/>
          <p14:tracePt t="38440" x="1365250" y="1346200"/>
          <p14:tracePt t="38473" x="1282700" y="1365250"/>
          <p14:tracePt t="38501" x="1174750" y="1377950"/>
          <p14:tracePt t="38533" x="1073150" y="1390650"/>
          <p14:tracePt t="38563" x="1054100" y="1397000"/>
          <p14:tracePt t="38595" x="1028700" y="1403350"/>
          <p14:tracePt t="38629" x="990600" y="1428750"/>
          <p14:tracePt t="38658" x="952500" y="1447800"/>
          <p14:tracePt t="38693" x="882650" y="1498600"/>
          <p14:tracePt t="38724" x="838200" y="1536700"/>
          <p14:tracePt t="38758" x="800100" y="1568450"/>
          <p14:tracePt t="38783" x="781050" y="1606550"/>
          <p14:tracePt t="38817" x="774700" y="1625600"/>
          <p14:tracePt t="38846" x="768350" y="1638300"/>
          <p14:tracePt t="38876" x="768350" y="1670050"/>
          <p14:tracePt t="38891" x="768350" y="1682750"/>
          <p14:tracePt t="38941" x="812800" y="1714500"/>
          <p14:tracePt t="38974" x="965200" y="1752600"/>
          <p14:tracePt t="39007" x="1162050" y="1765300"/>
          <p14:tracePt t="39032" x="1320800" y="1765300"/>
          <p14:tracePt t="39066" x="1466850" y="1765300"/>
          <p14:tracePt t="39096" x="1593850" y="1765300"/>
          <p14:tracePt t="39126" x="1708150" y="1739900"/>
          <p14:tracePt t="39156" x="1885950" y="1714500"/>
          <p14:tracePt t="39190" x="2076450" y="1708150"/>
          <p14:tracePt t="39223" x="2228850" y="1708150"/>
          <p14:tracePt t="39256" x="2330450" y="1708150"/>
          <p14:tracePt t="39281" x="2368550" y="1708150"/>
          <p14:tracePt t="39317" x="2470150" y="1708150"/>
          <p14:tracePt t="39345" x="2533650" y="1708150"/>
          <p14:tracePt t="39376" x="2590800" y="1708150"/>
          <p14:tracePt t="39409" x="2635250" y="1708150"/>
          <p14:tracePt t="39439" x="2673350" y="1727200"/>
          <p14:tracePt t="39472" x="2755900" y="1765300"/>
          <p14:tracePt t="39506" x="2825750" y="1790700"/>
          <p14:tracePt t="39540" x="2870200" y="1803400"/>
          <p14:tracePt t="39581" x="2882900" y="1809750"/>
          <p14:tracePt t="39608" x="2889250" y="1809750"/>
          <p14:tracePt t="39740" x="2895600" y="1809750"/>
          <p14:tracePt t="40923" x="2901950" y="1816100"/>
          <p14:tracePt t="41039" x="2901950" y="1822450"/>
          <p14:tracePt t="41080" x="2895600" y="1854200"/>
          <p14:tracePt t="41110" x="2882900" y="1917700"/>
          <p14:tracePt t="41127" x="2882900" y="1943100"/>
          <p14:tracePt t="41157" x="2876550" y="1987550"/>
          <p14:tracePt t="41188" x="2857500" y="2051050"/>
          <p14:tracePt t="41221" x="2838450" y="2108200"/>
          <p14:tracePt t="41256" x="2819400" y="2171700"/>
          <p14:tracePt t="41288" x="2806700" y="2228850"/>
          <p14:tracePt t="41316" x="2800350" y="2247900"/>
          <p14:tracePt t="41345" x="2800350" y="2266950"/>
          <p14:tracePt t="41376" x="2794000" y="2292350"/>
          <p14:tracePt t="41407" x="2794000" y="2324100"/>
          <p14:tracePt t="41438" x="2781300" y="2355850"/>
          <p14:tracePt t="41471" x="2781300" y="2374900"/>
          <p14:tracePt t="41504" x="2774950" y="2419350"/>
          <p14:tracePt t="41537" x="2762250" y="2444750"/>
          <p14:tracePt t="41564" x="2743200" y="2463800"/>
          <p14:tracePt t="41579" x="2736850" y="2470150"/>
          <p14:tracePt t="41627" x="2711450" y="2476500"/>
          <p14:tracePt t="41656" x="2705100" y="2482850"/>
          <p14:tracePt t="41789" x="2692400" y="2482850"/>
          <p14:tracePt t="41814" x="2673350" y="2495550"/>
          <p14:tracePt t="41845" x="2660650" y="2527300"/>
          <p14:tracePt t="41879" x="2660650" y="2584450"/>
          <p14:tracePt t="41907" x="2660650" y="2628900"/>
          <p14:tracePt t="41923" x="2660650" y="2635250"/>
          <p14:tracePt t="41953" x="2660650" y="2654300"/>
          <p14:tracePt t="41985" x="2660650" y="2673350"/>
          <p14:tracePt t="42022" x="2641600" y="2705100"/>
          <p14:tracePt t="42056" x="2635250" y="2724150"/>
          <p14:tracePt t="42094" x="2622550" y="2743200"/>
          <p14:tracePt t="42207" x="2616200" y="2762250"/>
          <p14:tracePt t="42721" x="2609850" y="2774950"/>
          <p14:tracePt t="43046" x="2603500" y="2781300"/>
          <p14:tracePt t="43078" x="2603500" y="2813050"/>
          <p14:tracePt t="43110" x="2565400" y="2857500"/>
          <p14:tracePt t="43130" x="2559050" y="2863850"/>
          <p14:tracePt t="43159" x="2520950" y="2882900"/>
          <p14:tracePt t="43189" x="2495550" y="2895600"/>
          <p14:tracePt t="43220" x="2476500" y="2895600"/>
          <p14:tracePt t="43346" x="2463800" y="2895600"/>
          <p14:tracePt t="43376" x="2413000" y="2895600"/>
          <p14:tracePt t="43408" x="2311400" y="2870200"/>
          <p14:tracePt t="43442" x="2260600" y="2851150"/>
          <p14:tracePt t="43471" x="2241550" y="2844800"/>
          <p14:tracePt t="45035" x="2235200" y="2844800"/>
          <p14:tracePt t="45066" x="2235200" y="2838450"/>
          <p14:tracePt t="45144" x="2235200" y="28194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2238" y="1570038"/>
            <a:ext cx="6376987" cy="4783137"/>
          </a:xfrm>
        </p:spPr>
      </p:pic>
      <p:sp>
        <p:nvSpPr>
          <p:cNvPr id="6" name="Rectángulo 5"/>
          <p:cNvSpPr/>
          <p:nvPr/>
        </p:nvSpPr>
        <p:spPr>
          <a:xfrm>
            <a:off x="9301163" y="3546475"/>
            <a:ext cx="1450975" cy="573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50 gr= 25 HC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3214688" y="2109788"/>
            <a:ext cx="2125662" cy="5730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160 gr=18 a 20 HC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6645275" y="1455738"/>
            <a:ext cx="1122363" cy="5730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30 gr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9042400" y="2046288"/>
            <a:ext cx="2127250" cy="5730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20 gr= 6 HC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5730875" y="5675313"/>
            <a:ext cx="2127250" cy="5730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200 cc=10 HC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506413" y="3074988"/>
            <a:ext cx="3067050" cy="15176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800" dirty="0"/>
              <a:t>20 +  6 + 25+ 10= 61 HC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99"/>
    </mc:Choice>
    <mc:Fallback>
      <p:transition spd="slow" advTm="6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6" x="2241550" y="2806700"/>
          <p14:tracePt t="2078" x="2247900" y="2800350"/>
          <p14:tracePt t="2109" x="2279650" y="2800350"/>
          <p14:tracePt t="2141" x="2298700" y="2787650"/>
          <p14:tracePt t="2188" x="2317750" y="2787650"/>
          <p14:tracePt t="2218" x="2349500" y="2787650"/>
          <p14:tracePt t="2253" x="2400300" y="2787650"/>
          <p14:tracePt t="2282" x="2438400" y="2787650"/>
          <p14:tracePt t="2296" x="2457450" y="2787650"/>
          <p14:tracePt t="2330" x="2489200" y="2787650"/>
          <p14:tracePt t="2361" x="2514600" y="2787650"/>
          <p14:tracePt t="2409" x="2527300" y="2787650"/>
          <p14:tracePt t="2438" x="2546350" y="2794000"/>
          <p14:tracePt t="2471" x="2584450" y="2806700"/>
          <p14:tracePt t="2505" x="2616200" y="2832100"/>
          <p14:tracePt t="2540" x="2711450" y="2889250"/>
          <p14:tracePt t="2550" x="2749550" y="2908300"/>
          <p14:tracePt t="2581" x="2870200" y="2952750"/>
          <p14:tracePt t="2612" x="3041650" y="3054350"/>
          <p14:tracePt t="2629" x="3086100" y="3092450"/>
          <p14:tracePt t="2660" x="3162300" y="3136900"/>
          <p14:tracePt t="2674" x="3181350" y="3155950"/>
          <p14:tracePt t="2704" x="3238500" y="3187700"/>
          <p14:tracePt t="2737" x="3333750" y="3289300"/>
          <p14:tracePt t="2770" x="3530600" y="3467100"/>
          <p14:tracePt t="2782" x="3613150" y="3536950"/>
          <p14:tracePt t="2813" x="3683000" y="3638550"/>
          <p14:tracePt t="2844" x="3733800" y="3740150"/>
          <p14:tracePt t="2860" x="3771900" y="3784600"/>
          <p14:tracePt t="2890" x="3835400" y="3867150"/>
          <p14:tracePt t="2923" x="3879850" y="3911600"/>
          <p14:tracePt t="2953" x="3898900" y="3937000"/>
          <p14:tracePt t="3203" x="3886200" y="3937000"/>
          <p14:tracePt t="3237" x="3873500" y="3937000"/>
          <p14:tracePt t="3656" x="3860800" y="3924300"/>
          <p14:tracePt t="3953" x="3860800" y="3886200"/>
          <p14:tracePt t="3987" x="3905250" y="3841750"/>
          <p14:tracePt t="4004" x="3962400" y="3822700"/>
          <p14:tracePt t="4038" x="4102100" y="3771900"/>
          <p14:tracePt t="4062" x="4298950" y="3727450"/>
          <p14:tracePt t="4095" x="4591050" y="3670300"/>
          <p14:tracePt t="4126" x="4953000" y="3575050"/>
          <p14:tracePt t="4159" x="5245100" y="3486150"/>
          <p14:tracePt t="4188" x="5524500" y="3422650"/>
          <p14:tracePt t="4220" x="5784850" y="3346450"/>
          <p14:tracePt t="4254" x="6083300" y="3308350"/>
          <p14:tracePt t="4268" x="6197600" y="3289300"/>
          <p14:tracePt t="4297" x="6369050" y="3263900"/>
          <p14:tracePt t="4329" x="6597650" y="3232150"/>
          <p14:tracePt t="4361" x="6781800" y="3232150"/>
          <p14:tracePt t="4389" x="6940550" y="3232150"/>
          <p14:tracePt t="4424" x="7067550" y="3213100"/>
          <p14:tracePt t="4453" x="7175500" y="3206750"/>
          <p14:tracePt t="4486" x="7258050" y="3181350"/>
          <p14:tracePt t="4519" x="7308850" y="3168650"/>
          <p14:tracePt t="4552" x="7372350" y="3149600"/>
          <p14:tracePt t="4577" x="7416800" y="3130550"/>
          <p14:tracePt t="4609" x="7467600" y="3105150"/>
          <p14:tracePt t="4641" x="7531100" y="3067050"/>
          <p14:tracePt t="4672" x="7556500" y="3028950"/>
          <p14:tracePt t="4703" x="7588250" y="2984500"/>
          <p14:tracePt t="4736" x="7607300" y="2921000"/>
          <p14:tracePt t="4769" x="7620000" y="2863850"/>
          <p14:tracePt t="4804" x="7626350" y="2819400"/>
          <p14:tracePt t="4835" x="7626350" y="2774950"/>
          <p14:tracePt t="4860" x="7626350" y="2724150"/>
          <p14:tracePt t="4876" x="7626350" y="2705100"/>
          <p14:tracePt t="4892" x="7626350" y="2667000"/>
          <p14:tracePt t="4939" x="7626350" y="2628900"/>
          <p14:tracePt t="4954" x="7620000" y="2616200"/>
          <p14:tracePt t="4988" x="7613650" y="2590800"/>
          <p14:tracePt t="5004" x="7613650" y="2584450"/>
          <p14:tracePt t="5086" x="7607300" y="2578100"/>
          <p14:tracePt t="5271" x="7594600" y="2552700"/>
          <p14:tracePt t="5302" x="7594600" y="2533650"/>
          <p14:tracePt t="5335" x="7594600" y="2514600"/>
          <p14:tracePt t="5374" x="7594600" y="2508250"/>
          <p14:tracePt t="5405" x="7594600" y="2495550"/>
          <p14:tracePt t="5753" x="7696200" y="2489200"/>
          <p14:tracePt t="5785" x="8032750" y="2527300"/>
          <p14:tracePt t="5820" x="8432800" y="2590800"/>
          <p14:tracePt t="5828" x="8489950" y="2609850"/>
          <p14:tracePt t="5860" x="8629650" y="2616200"/>
          <p14:tracePt t="5889" x="8693150" y="2616200"/>
          <p14:tracePt t="5924" x="8801100" y="2616200"/>
          <p14:tracePt t="5940" x="8839200" y="2616200"/>
          <p14:tracePt t="5971" x="8940800" y="2616200"/>
          <p14:tracePt t="5989" x="8966200" y="2616200"/>
          <p14:tracePt t="6018" x="9017000" y="2616200"/>
          <p14:tracePt t="6053" x="9067800" y="2616200"/>
          <p14:tracePt t="6095" x="9105900" y="2628900"/>
          <p14:tracePt t="6128" x="9150350" y="2635250"/>
          <p14:tracePt t="6172" x="9169400" y="2641600"/>
          <p14:tracePt t="6220" x="9175750" y="2647950"/>
          <p14:tracePt t="7068" x="9124950" y="2647950"/>
          <p14:tracePt t="7094" x="9099550" y="2654300"/>
          <p14:tracePt t="7125" x="9048750" y="2660650"/>
          <p14:tracePt t="7159" x="8947150" y="2673350"/>
          <p14:tracePt t="7188" x="8794750" y="2692400"/>
          <p14:tracePt t="7220" x="8489950" y="2698750"/>
          <p14:tracePt t="7251" x="8121650" y="2698750"/>
          <p14:tracePt t="7267" x="7905750" y="2698750"/>
          <p14:tracePt t="7285" x="7727950" y="2698750"/>
          <p14:tracePt t="7317" x="7448550" y="2698750"/>
          <p14:tracePt t="7350" x="7181850" y="2698750"/>
          <p14:tracePt t="7376" x="7023100" y="2698750"/>
          <p14:tracePt t="7407" x="6819900" y="2698750"/>
          <p14:tracePt t="7440" x="6610350" y="2698750"/>
          <p14:tracePt t="7468" x="6489700" y="2698750"/>
          <p14:tracePt t="7502" x="6375400" y="2698750"/>
          <p14:tracePt t="7534" x="6223000" y="2698750"/>
          <p14:tracePt t="7564" x="5924550" y="2667000"/>
          <p14:tracePt t="7583" x="5759450" y="2660650"/>
          <p14:tracePt t="7617" x="5486400" y="2609850"/>
          <p14:tracePt t="7641" x="5314950" y="2578100"/>
          <p14:tracePt t="7673" x="5041900" y="2540000"/>
          <p14:tracePt t="7702" x="4794250" y="2514600"/>
          <p14:tracePt t="7736" x="4667250" y="2495550"/>
          <p14:tracePt t="7768" x="4610100" y="2495550"/>
          <p14:tracePt t="7801" x="4572000" y="2495550"/>
          <p14:tracePt t="7835" x="4502150" y="2495550"/>
          <p14:tracePt t="7847" x="4483100" y="2495550"/>
          <p14:tracePt t="7875" x="4375150" y="2520950"/>
          <p14:tracePt t="7900" x="4298950" y="2540000"/>
          <p14:tracePt t="7941" x="4235450" y="2565400"/>
          <p14:tracePt t="7953" x="4216400" y="2578100"/>
          <p14:tracePt t="7985" x="4165600" y="2616200"/>
          <p14:tracePt t="8017" x="4140200" y="2647950"/>
          <p14:tracePt t="8051" x="4076700" y="2755900"/>
          <p14:tracePt t="8064" x="4076700" y="2774950"/>
          <p14:tracePt t="8094" x="4051300" y="2876550"/>
          <p14:tracePt t="8127" x="4038600" y="2946400"/>
          <p14:tracePt t="8157" x="4038600" y="3009900"/>
          <p14:tracePt t="8188" x="4038600" y="3067050"/>
          <p14:tracePt t="8220" x="4064000" y="3143250"/>
          <p14:tracePt t="8252" x="4083050" y="3187700"/>
          <p14:tracePt t="8267" x="4089400" y="3213100"/>
          <p14:tracePt t="8284" x="4095750" y="3213100"/>
          <p14:tracePt t="8317" x="4108450" y="3244850"/>
          <p14:tracePt t="8367" x="4152900" y="3282950"/>
          <p14:tracePt t="8406" x="4184650" y="3314700"/>
          <p14:tracePt t="8439" x="4222750" y="3333750"/>
          <p14:tracePt t="8469" x="4292600" y="3352800"/>
          <p14:tracePt t="8501" x="4337050" y="3384550"/>
          <p14:tracePt t="8534" x="4432300" y="3422650"/>
          <p14:tracePt t="8566" x="4533900" y="3460750"/>
          <p14:tracePt t="8594" x="4622800" y="3492500"/>
          <p14:tracePt t="8626" x="4737100" y="3543300"/>
          <p14:tracePt t="8656" x="4870450" y="3600450"/>
          <p14:tracePt t="8689" x="5010150" y="3663950"/>
          <p14:tracePt t="8719" x="5130800" y="3695700"/>
          <p14:tracePt t="8750" x="5219700" y="3708400"/>
          <p14:tracePt t="8767" x="5245100" y="3714750"/>
          <p14:tracePt t="8799" x="5308600" y="3714750"/>
          <p14:tracePt t="8832" x="5391150" y="3714750"/>
          <p14:tracePt t="8865" x="5499100" y="3714750"/>
          <p14:tracePt t="8899" x="5664200" y="3708400"/>
          <p14:tracePt t="8939" x="5772150" y="3683000"/>
          <p14:tracePt t="8952" x="5784850" y="3670300"/>
          <p14:tracePt t="8985" x="5835650" y="3632200"/>
          <p14:tracePt t="9015" x="5867400" y="3581400"/>
          <p14:tracePt t="9048" x="5867400" y="3549650"/>
          <p14:tracePt t="9082" x="5867400" y="3517900"/>
          <p14:tracePt t="9108" x="5867400" y="3473450"/>
          <p14:tracePt t="9141" x="5835650" y="3441700"/>
          <p14:tracePt t="9171" x="5784850" y="3384550"/>
          <p14:tracePt t="9204" x="5708650" y="3333750"/>
          <p14:tracePt t="9236" x="5619750" y="3289300"/>
          <p14:tracePt t="9252" x="5581650" y="3276600"/>
          <p14:tracePt t="9282" x="5518150" y="3270250"/>
          <p14:tracePt t="9315" x="5353050" y="3206750"/>
          <p14:tracePt t="9331" x="5283200" y="3200400"/>
          <p14:tracePt t="9366" x="5137150" y="3149600"/>
          <p14:tracePt t="9390" x="4997450" y="3117850"/>
          <p14:tracePt t="9424" x="4883150" y="3079750"/>
          <p14:tracePt t="9454" x="4711700" y="3028950"/>
          <p14:tracePt t="9484" x="4616450" y="3003550"/>
          <p14:tracePt t="9517" x="4572000" y="2984500"/>
          <p14:tracePt t="9550" x="4552950" y="2971800"/>
          <p14:tracePt t="9583" x="4527550" y="2952750"/>
          <p14:tracePt t="9616" x="4476750" y="2914650"/>
          <p14:tracePt t="9641" x="4400550" y="2851150"/>
          <p14:tracePt t="9672" x="4241800" y="2717800"/>
          <p14:tracePt t="9703" x="4051300" y="2571750"/>
          <p14:tracePt t="9735" x="3873500" y="2476500"/>
          <p14:tracePt t="9764" x="3683000" y="2387600"/>
          <p14:tracePt t="9783" x="3575050" y="2330450"/>
          <p14:tracePt t="9815" x="3403600" y="2260600"/>
          <p14:tracePt t="9848" x="3314700" y="2228850"/>
          <p14:tracePt t="9898" x="3282950" y="2228850"/>
          <p14:tracePt t="9923" x="3238500" y="2228850"/>
          <p14:tracePt t="9937" x="3232150" y="2228850"/>
          <p14:tracePt t="9972" x="3187700" y="2235200"/>
          <p14:tracePt t="9985" x="3187700" y="2241550"/>
          <p14:tracePt t="10017" x="3175000" y="2279650"/>
          <p14:tracePt t="10048" x="3175000" y="2317750"/>
          <p14:tracePt t="10081" x="3194050" y="2374900"/>
          <p14:tracePt t="10117" x="3282950" y="2470150"/>
          <p14:tracePt t="10141" x="3378200" y="2533650"/>
          <p14:tracePt t="10173" x="3448050" y="2578100"/>
          <p14:tracePt t="10204" x="3479800" y="2590800"/>
          <p14:tracePt t="10237" x="3517900" y="2590800"/>
          <p14:tracePt t="10281" x="3549650" y="2590800"/>
          <p14:tracePt t="10315" x="3581400" y="2590800"/>
          <p14:tracePt t="10365" x="3619500" y="2578100"/>
          <p14:tracePt t="10398" x="3632200" y="2546350"/>
          <p14:tracePt t="10423" x="3638550" y="2533650"/>
          <p14:tracePt t="10566" x="3714750" y="2527300"/>
          <p14:tracePt t="10596" x="3898900" y="2609850"/>
          <p14:tracePt t="10626" x="4025900" y="2660650"/>
          <p14:tracePt t="10664" x="4114800" y="2698750"/>
          <p14:tracePt t="10720" x="4127500" y="2698750"/>
          <p14:tracePt t="10750" x="4152900" y="2698750"/>
          <p14:tracePt t="10782" x="4171950" y="2698750"/>
          <p14:tracePt t="10814" x="4191000" y="2692400"/>
          <p14:tracePt t="10847" x="4203700" y="2679700"/>
          <p14:tracePt t="10882" x="4210050" y="2673350"/>
          <p14:tracePt t="10908" x="4216400" y="2667000"/>
          <p14:tracePt t="11889" x="4222750" y="2654300"/>
          <p14:tracePt t="11922" x="4235450" y="2647950"/>
          <p14:tracePt t="11968" x="4254500" y="2647950"/>
          <p14:tracePt t="11999" x="4267200" y="2635250"/>
          <p14:tracePt t="12032" x="4286250" y="2635250"/>
          <p14:tracePt t="12064" x="4298950" y="2635250"/>
          <p14:tracePt t="12098" x="4305300" y="2628900"/>
          <p14:tracePt t="12268" x="4273550" y="2635250"/>
          <p14:tracePt t="12282" x="4267200" y="2647950"/>
          <p14:tracePt t="12314" x="4248150" y="2711450"/>
          <p14:tracePt t="12346" x="4248150" y="2768600"/>
          <p14:tracePt t="12380" x="4254500" y="2844800"/>
          <p14:tracePt t="12413" x="4292600" y="2921000"/>
          <p14:tracePt t="12438" x="4330700" y="2984500"/>
          <p14:tracePt t="12469" x="4368800" y="3054350"/>
          <p14:tracePt t="12500" x="4387850" y="3105150"/>
          <p14:tracePt t="12515" x="4400550" y="3136900"/>
          <p14:tracePt t="12549" x="4451350" y="3187700"/>
          <p14:tracePt t="12580" x="4489450" y="3238500"/>
          <p14:tracePt t="12614" x="4533900" y="3289300"/>
          <p14:tracePt t="12647" x="4584700" y="3340100"/>
          <p14:tracePt t="12672" x="4622800" y="3371850"/>
          <p14:tracePt t="12704" x="4660900" y="3390900"/>
          <p14:tracePt t="12734" x="4711700" y="3409950"/>
          <p14:tracePt t="12767" x="4787900" y="3441700"/>
          <p14:tracePt t="12782" x="4826000" y="3454400"/>
          <p14:tracePt t="12814" x="4933950" y="3524250"/>
          <p14:tracePt t="12847" x="5022850" y="3562350"/>
          <p14:tracePt t="12879" x="5099050" y="3606800"/>
          <p14:tracePt t="12906" x="5143500" y="3638550"/>
          <p14:tracePt t="12937" x="5219700" y="3683000"/>
          <p14:tracePt t="12969" x="5327650" y="3702050"/>
          <p14:tracePt t="13001" x="5435600" y="3702050"/>
          <p14:tracePt t="13032" x="5524500" y="3702050"/>
          <p14:tracePt t="13062" x="5588000" y="3683000"/>
          <p14:tracePt t="13095" x="5632450" y="3619500"/>
          <p14:tracePt t="13129" x="5657850" y="3530600"/>
          <p14:tracePt t="13163" x="5657850" y="3454400"/>
          <p14:tracePt t="13174" x="5657850" y="3448050"/>
          <p14:tracePt t="13205" x="5657850" y="3409950"/>
          <p14:tracePt t="13235" x="5638800" y="3346450"/>
          <p14:tracePt t="13252" x="5613400" y="3321050"/>
          <p14:tracePt t="13282" x="5549900" y="3263900"/>
          <p14:tracePt t="13316" x="5454650" y="3181350"/>
          <p14:tracePt t="13329" x="5441950" y="3175000"/>
          <p14:tracePt t="13364" x="5372100" y="3136900"/>
          <p14:tracePt t="13375" x="5359400" y="3124200"/>
          <p14:tracePt t="13413" x="5308600" y="3098800"/>
          <p14:tracePt t="13439" x="5251450" y="3067050"/>
          <p14:tracePt t="13471" x="5156200" y="3028950"/>
          <p14:tracePt t="13501" x="5060950" y="2990850"/>
          <p14:tracePt t="13534" x="4965700" y="2946400"/>
          <p14:tracePt t="13564" x="4883150" y="2914650"/>
          <p14:tracePt t="13596" x="4806950" y="2889250"/>
          <p14:tracePt t="13628" x="4705350" y="2863850"/>
          <p14:tracePt t="13663" x="4584700" y="2825750"/>
          <p14:tracePt t="13688" x="4483100" y="2774950"/>
          <p14:tracePt t="13720" x="4368800" y="2730500"/>
          <p14:tracePt t="13751" x="4267200" y="2698750"/>
          <p14:tracePt t="13782" x="4191000" y="2660650"/>
          <p14:tracePt t="13815" x="4159250" y="2647950"/>
          <p14:tracePt t="13845" x="4146550" y="2641600"/>
          <p14:tracePt t="13878" x="4133850" y="2641600"/>
          <p14:tracePt t="14000" x="4178300" y="2628900"/>
          <p14:tracePt t="14034" x="4273550" y="2622550"/>
          <p14:tracePt t="14064" x="4406900" y="2622550"/>
          <p14:tracePt t="14095" x="4546600" y="2603500"/>
          <p14:tracePt t="14128" x="4660900" y="2597150"/>
          <p14:tracePt t="14161" x="4762500" y="2578100"/>
          <p14:tracePt t="14190" x="4813300" y="2565400"/>
          <p14:tracePt t="14221" x="4838700" y="2565400"/>
          <p14:tracePt t="14266" x="4870450" y="2565400"/>
          <p14:tracePt t="14286" x="4889500" y="2565400"/>
          <p14:tracePt t="14313" x="4921250" y="2565400"/>
          <p14:tracePt t="14345" x="4933950" y="2565400"/>
          <p14:tracePt t="14378" x="4946650" y="2565400"/>
          <p14:tracePt t="14438" x="4953000" y="2565400"/>
          <p14:tracePt t="14612" x="4959350" y="2590800"/>
          <p14:tracePt t="14644" x="4946650" y="2667000"/>
          <p14:tracePt t="14673" x="4940300" y="2730500"/>
          <p14:tracePt t="14703" x="4914900" y="2813050"/>
          <p14:tracePt t="14734" x="4902200" y="2901950"/>
          <p14:tracePt t="14766" x="4895850" y="2984500"/>
          <p14:tracePt t="14784" x="4895850" y="3022600"/>
          <p14:tracePt t="14814" x="4895850" y="3124200"/>
          <p14:tracePt t="14844" x="4895850" y="3238500"/>
          <p14:tracePt t="14879" x="4895850" y="3346450"/>
          <p14:tracePt t="14911" x="4895850" y="3429000"/>
          <p14:tracePt t="14938" x="4895850" y="3460750"/>
          <p14:tracePt t="14968" x="4914900" y="3498850"/>
          <p14:tracePt t="15004" x="4940300" y="3536950"/>
          <p14:tracePt t="15014" x="4940300" y="3543300"/>
          <p14:tracePt t="15048" x="4997450" y="3575050"/>
          <p14:tracePt t="15077" x="5041900" y="3581400"/>
          <p14:tracePt t="15111" x="5092700" y="3594100"/>
          <p14:tracePt t="15143" x="5137150" y="3600450"/>
          <p14:tracePt t="15177" x="5187950" y="3600450"/>
          <p14:tracePt t="15205" x="5276850" y="3600450"/>
          <p14:tracePt t="15236" x="5359400" y="3600450"/>
          <p14:tracePt t="15252" x="5397500" y="3600450"/>
          <p14:tracePt t="15267" x="5422900" y="3600450"/>
          <p14:tracePt t="15281" x="5454650" y="3600450"/>
          <p14:tracePt t="15314" x="5486400" y="3594100"/>
          <p14:tracePt t="15343" x="5537200" y="3543300"/>
          <p14:tracePt t="15377" x="5562600" y="3467100"/>
          <p14:tracePt t="15412" x="5562600" y="3429000"/>
          <p14:tracePt t="15453" x="5562600" y="3390900"/>
          <p14:tracePt t="15487" x="5549900" y="3346450"/>
          <p14:tracePt t="15515" x="5530850" y="3314700"/>
          <p14:tracePt t="15533" x="5524500" y="3308350"/>
          <p14:tracePt t="15563" x="5505450" y="3282950"/>
          <p14:tracePt t="15578" x="5499100" y="3282950"/>
          <p14:tracePt t="15613" x="5467350" y="3251200"/>
          <p14:tracePt t="15628" x="5454650" y="3238500"/>
          <p14:tracePt t="15662" x="5422900" y="3225800"/>
          <p14:tracePt t="15688" x="5403850" y="3219450"/>
          <p14:tracePt t="15720" x="5346700" y="3206750"/>
          <p14:tracePt t="15750" x="5308600" y="3200400"/>
          <p14:tracePt t="15783" x="5276850" y="3187700"/>
          <p14:tracePt t="15813" x="5238750" y="3187700"/>
          <p14:tracePt t="15846" x="5187950" y="3187700"/>
          <p14:tracePt t="15877" x="5162550" y="3206750"/>
          <p14:tracePt t="15910" x="5118100" y="3244850"/>
          <p14:tracePt t="15943" x="5105400" y="3270250"/>
          <p14:tracePt t="15969" x="5080000" y="3308350"/>
          <p14:tracePt t="16001" x="5080000" y="3365500"/>
          <p14:tracePt t="16032" x="5067300" y="3435350"/>
          <p14:tracePt t="16062" x="5067300" y="3486150"/>
          <p14:tracePt t="16096" x="5067300" y="3556000"/>
          <p14:tracePt t="16127" x="5060950" y="3619500"/>
          <p14:tracePt t="16159" x="5060950" y="3657600"/>
          <p14:tracePt t="16193" x="5060950" y="3670300"/>
          <p14:tracePt t="16265" x="5060950" y="3683000"/>
          <p14:tracePt t="16285" x="5080000" y="3695700"/>
          <p14:tracePt t="16312" x="5111750" y="3695700"/>
          <p14:tracePt t="16343" x="5194300" y="3708400"/>
          <p14:tracePt t="16377" x="5302250" y="3714750"/>
          <p14:tracePt t="16409" x="5410200" y="3714750"/>
          <p14:tracePt t="16444" x="5486400" y="3714750"/>
          <p14:tracePt t="16470" x="5505450" y="3714750"/>
          <p14:tracePt t="16500" x="5556250" y="3714750"/>
          <p14:tracePt t="16533" x="5600700" y="3695700"/>
          <p14:tracePt t="16564" x="5626100" y="3683000"/>
          <p14:tracePt t="16580" x="5645150" y="3683000"/>
          <p14:tracePt t="16610" x="5657850" y="3663950"/>
          <p14:tracePt t="16643" x="5689600" y="3613150"/>
          <p14:tracePt t="16660" x="5695950" y="3594100"/>
          <p14:tracePt t="16693" x="5715000" y="3530600"/>
          <p14:tracePt t="16720" x="5715000" y="3479800"/>
          <p14:tracePt t="16750" x="5727700" y="3429000"/>
          <p14:tracePt t="16782" x="5727700" y="3409950"/>
          <p14:tracePt t="16813" x="5727700" y="3390900"/>
          <p14:tracePt t="16846" x="5727700" y="3352800"/>
          <p14:tracePt t="16876" x="5727700" y="3333750"/>
          <p14:tracePt t="16909" x="5715000" y="3302000"/>
          <p14:tracePt t="16944" x="5695950" y="3270250"/>
          <p14:tracePt t="16976" x="5683250" y="3257550"/>
          <p14:tracePt t="17017" x="5670550" y="3238500"/>
          <p14:tracePt t="17047" x="5632450" y="3219450"/>
          <p14:tracePt t="17078" x="5594350" y="3187700"/>
          <p14:tracePt t="17111" x="5556250" y="3162300"/>
          <p14:tracePt t="17143" x="5518150" y="3143250"/>
          <p14:tracePt t="17177" x="5480050" y="3124200"/>
          <p14:tracePt t="17210" x="5422900" y="3111500"/>
          <p14:tracePt t="17236" x="5391150" y="3105150"/>
          <p14:tracePt t="17252" x="5372100" y="3092450"/>
          <p14:tracePt t="17297" x="5340350" y="3086100"/>
          <p14:tracePt t="17327" x="5302250" y="3086100"/>
          <p14:tracePt t="17360" x="5283200" y="3079750"/>
          <p14:tracePt t="17393" x="5251450" y="3079750"/>
          <p14:tracePt t="17421" x="5200650" y="3079750"/>
          <p14:tracePt t="17460" x="5118100" y="3079750"/>
          <p14:tracePt t="17469" x="5105400" y="3092450"/>
          <p14:tracePt t="17503" x="5054600" y="3111500"/>
          <p14:tracePt t="17533" x="5016500" y="3143250"/>
          <p14:tracePt t="17564" x="4984750" y="3175000"/>
          <p14:tracePt t="17579" x="4978400" y="3194050"/>
          <p14:tracePt t="17613" x="4959350" y="3276600"/>
          <p14:tracePt t="17642" x="4946650" y="3340100"/>
          <p14:tracePt t="17676" x="4940300" y="3416300"/>
          <p14:tracePt t="17708" x="4940300" y="3492500"/>
          <p14:tracePt t="17735" x="4940300" y="3543300"/>
          <p14:tracePt t="17767" x="4940300" y="3594100"/>
          <p14:tracePt t="17783" x="4940300" y="3613150"/>
          <p14:tracePt t="17814" x="4940300" y="3625850"/>
          <p14:tracePt t="17847" x="4946650" y="3638550"/>
          <p14:tracePt t="17877" x="4959350" y="3663950"/>
          <p14:tracePt t="17910" x="4978400" y="3676650"/>
          <p14:tracePt t="17958" x="4997450" y="3683000"/>
          <p14:tracePt t="17991" x="5041900" y="3683000"/>
          <p14:tracePt t="18017" x="5099050" y="3683000"/>
          <p14:tracePt t="18047" x="5207000" y="3683000"/>
          <p14:tracePt t="18077" x="5314950" y="3683000"/>
          <p14:tracePt t="18110" x="5397500" y="3683000"/>
          <p14:tracePt t="18143" x="5492750" y="3683000"/>
          <p14:tracePt t="18176" x="5575300" y="3683000"/>
          <p14:tracePt t="18204" x="5632450" y="3683000"/>
          <p14:tracePt t="18242" x="5670550" y="3683000"/>
          <p14:tracePt t="18265" x="5689600" y="3683000"/>
          <p14:tracePt t="18283" x="5740400" y="3651250"/>
          <p14:tracePt t="18296" x="5753100" y="3638550"/>
          <p14:tracePt t="18327" x="5791200" y="3581400"/>
          <p14:tracePt t="18359" x="5797550" y="3536950"/>
          <p14:tracePt t="18392" x="5797550" y="3486150"/>
          <p14:tracePt t="18424" x="5797550" y="3454400"/>
          <p14:tracePt t="18458" x="5797550" y="3397250"/>
          <p14:tracePt t="18493" x="5784850" y="3352800"/>
          <p14:tracePt t="18534" x="5753100" y="3314700"/>
          <p14:tracePt t="18564" x="5708650" y="3276600"/>
          <p14:tracePt t="18594" x="5683250" y="3263900"/>
          <p14:tracePt t="18628" x="5619750" y="3244850"/>
          <p14:tracePt t="18641" x="5607050" y="3225800"/>
          <p14:tracePt t="18676" x="5549900" y="3206750"/>
          <p14:tracePt t="18703" x="5492750" y="3187700"/>
          <p14:tracePt t="18734" x="5461000" y="3187700"/>
          <p14:tracePt t="18765" x="5410200" y="3168650"/>
          <p14:tracePt t="18784" x="5391150" y="3162300"/>
          <p14:tracePt t="18814" x="5353050" y="3149600"/>
          <p14:tracePt t="18843" x="5283200" y="3130550"/>
          <p14:tracePt t="18877" x="5219700" y="3130550"/>
          <p14:tracePt t="18907" x="5175250" y="3130550"/>
          <p14:tracePt t="18940" x="5130800" y="3130550"/>
          <p14:tracePt t="18973" x="5080000" y="3162300"/>
          <p14:tracePt t="19001" x="5048250" y="3206750"/>
          <p14:tracePt t="19034" x="5022850" y="3238500"/>
          <p14:tracePt t="19063" x="4984750" y="3295650"/>
          <p14:tracePt t="19093" x="4959350" y="3359150"/>
          <p14:tracePt t="19125" x="4946650" y="3397250"/>
          <p14:tracePt t="19159" x="4946650" y="3403600"/>
          <p14:tracePt t="20233" x="4946650" y="3429000"/>
          <p14:tracePt t="20265" x="4946650" y="3473450"/>
          <p14:tracePt t="20285" x="4946650" y="3511550"/>
          <p14:tracePt t="20316" x="4946650" y="3594100"/>
          <p14:tracePt t="20328" x="4946650" y="3613150"/>
          <p14:tracePt t="20359" x="4946650" y="3676650"/>
          <p14:tracePt t="20390" x="4946650" y="3733800"/>
          <p14:tracePt t="20422" x="4946650" y="3816350"/>
          <p14:tracePt t="20456" x="4972050" y="3892550"/>
          <p14:tracePt t="20484" x="4984750" y="3968750"/>
          <p14:tracePt t="20516" x="4991100" y="4013200"/>
          <p14:tracePt t="20548" x="4991100" y="4064000"/>
          <p14:tracePt t="20563" x="5003800" y="4089400"/>
          <p14:tracePt t="20578" x="5003800" y="4121150"/>
          <p14:tracePt t="20611" x="5016500" y="4152900"/>
          <p14:tracePt t="20628" x="5029200" y="4159250"/>
          <p14:tracePt t="20643" x="5035550" y="4178300"/>
          <p14:tracePt t="20656" x="5035550" y="4184650"/>
          <p14:tracePt t="20689" x="5054600" y="4210050"/>
          <p14:tracePt t="20723" x="5073650" y="4235450"/>
          <p14:tracePt t="20765" x="5086350" y="4248150"/>
          <p14:tracePt t="20781" x="5092700" y="4254500"/>
          <p14:tracePt t="20816" x="5111750" y="4260850"/>
          <p14:tracePt t="20847" x="5162550" y="4273550"/>
          <p14:tracePt t="20875" x="5200650" y="4292600"/>
          <p14:tracePt t="20908" x="5289550" y="4318000"/>
          <p14:tracePt t="20924" x="5346700" y="4330700"/>
          <p14:tracePt t="20956" x="5473700" y="4368800"/>
          <p14:tracePt t="20985" x="5588000" y="4400550"/>
          <p14:tracePt t="21022" x="5861050" y="4521200"/>
          <p14:tracePt t="21049" x="6026150" y="4597400"/>
          <p14:tracePt t="21078" x="6197600" y="4648200"/>
          <p14:tracePt t="21111" x="6381750" y="4673600"/>
          <p14:tracePt t="21140" x="6635750" y="4711700"/>
          <p14:tracePt t="21173" x="6870700" y="4768850"/>
          <p14:tracePt t="21205" x="7061200" y="4826000"/>
          <p14:tracePt t="21239" x="7162800" y="4826000"/>
          <p14:tracePt t="21267" x="7283450" y="4787900"/>
          <p14:tracePt t="21298" x="7334250" y="4724400"/>
          <p14:tracePt t="21330" x="7346950" y="4648200"/>
          <p14:tracePt t="21360" x="7346950" y="4610100"/>
          <p14:tracePt t="21389" x="7340600" y="4591050"/>
          <p14:tracePt t="21424" x="7207250" y="4591050"/>
          <p14:tracePt t="21455" x="6965950" y="4591050"/>
          <p14:tracePt t="21488" x="6648450" y="4591050"/>
          <p14:tracePt t="21522" x="6343650" y="4648200"/>
          <p14:tracePt t="21548" x="6140450" y="4724400"/>
          <p14:tracePt t="21577" x="6057900" y="4794250"/>
          <p14:tracePt t="21611" x="5975350" y="4908550"/>
          <p14:tracePt t="21641" x="5911850" y="5029200"/>
          <p14:tracePt t="21672" x="5867400" y="5200650"/>
          <p14:tracePt t="21705" x="5861050" y="5257800"/>
          <p14:tracePt t="21738" x="5880100" y="5276850"/>
          <p14:tracePt t="21772" x="5911850" y="5283200"/>
          <p14:tracePt t="21798" x="5949950" y="5283200"/>
          <p14:tracePt t="21830" x="5994400" y="5283200"/>
          <p14:tracePt t="21860" x="6057900" y="5283200"/>
          <p14:tracePt t="21891" x="6165850" y="5283200"/>
          <p14:tracePt t="21908" x="6223000" y="5283200"/>
          <p14:tracePt t="21938" x="6286500" y="5283200"/>
          <p14:tracePt t="21971" x="6388100" y="5302250"/>
          <p14:tracePt t="22005" x="6527800" y="5321300"/>
          <p14:tracePt t="22031" x="6629400" y="5327650"/>
          <p14:tracePt t="22062" x="6737350" y="5346700"/>
          <p14:tracePt t="22093" x="6775450" y="5346700"/>
          <p14:tracePt t="22126" x="6877050" y="5302250"/>
          <p14:tracePt t="22157" x="7054850" y="5232400"/>
          <p14:tracePt t="22188" x="7156450" y="5181600"/>
          <p14:tracePt t="22222" x="7219950" y="5137150"/>
          <p14:tracePt t="22249" x="7245350" y="5105400"/>
          <p14:tracePt t="22284" x="7277100" y="5067300"/>
          <p14:tracePt t="22299" x="7296150" y="5041900"/>
          <p14:tracePt t="22329" x="7302500" y="5016500"/>
          <p14:tracePt t="22360" x="7315200" y="5003800"/>
          <p14:tracePt t="22390" x="7321550" y="4978400"/>
          <p14:tracePt t="22424" x="7327900" y="4953000"/>
          <p14:tracePt t="22455" x="7334250" y="4927600"/>
          <p14:tracePt t="22489" x="7340600" y="4902200"/>
          <p14:tracePt t="22516" x="7340600" y="4857750"/>
          <p14:tracePt t="22563" x="7340600" y="4845050"/>
          <p14:tracePt t="22626" x="7340600" y="4838700"/>
          <p14:tracePt t="22656" x="7334250" y="4838700"/>
          <p14:tracePt t="22704" x="7308850" y="4838700"/>
          <p14:tracePt t="22740" x="7219950" y="4876800"/>
          <p14:tracePt t="22751" x="7194550" y="4876800"/>
          <p14:tracePt t="22788" x="6991350" y="4933950"/>
          <p14:tracePt t="22801" x="6972300" y="4933950"/>
          <p14:tracePt t="22832" x="6927850" y="4953000"/>
          <p14:tracePt t="22861" x="6896100" y="4953000"/>
          <p14:tracePt t="22892" x="6845300" y="4965700"/>
          <p14:tracePt t="22924" x="6819900" y="4965700"/>
          <p14:tracePt t="22954" x="6788150" y="4965700"/>
          <p14:tracePt t="22989" x="6731000" y="4972050"/>
          <p14:tracePt t="23031" x="6705600" y="4997450"/>
          <p14:tracePt t="23064" x="6667500" y="5111750"/>
          <p14:tracePt t="23094" x="6667500" y="5276850"/>
          <p14:tracePt t="23124" x="6673850" y="5435600"/>
          <p14:tracePt t="23159" x="6724650" y="5499100"/>
          <p14:tracePt t="23189" x="6737350" y="5511800"/>
          <p14:tracePt t="23221" x="6743700" y="5511800"/>
          <p14:tracePt t="23271" x="6756400" y="5511800"/>
          <p14:tracePt t="23375" x="6813550" y="5537200"/>
          <p14:tracePt t="23405" x="6991350" y="5619750"/>
          <p14:tracePt t="23438" x="7232650" y="5753100"/>
          <p14:tracePt t="23471" x="7391400" y="5873750"/>
          <p14:tracePt t="23504" x="7429500" y="5892800"/>
          <p14:tracePt t="23533" x="7448550" y="5892800"/>
          <p14:tracePt t="23565" x="7486650" y="5873750"/>
          <p14:tracePt t="23595" x="7531100" y="5759450"/>
          <p14:tracePt t="23611" x="7550150" y="5708650"/>
          <p14:tracePt t="23626" x="7550150" y="5683250"/>
          <p14:tracePt t="23657" x="7556500" y="5575300"/>
          <p14:tracePt t="23689" x="7556500" y="5480050"/>
          <p14:tracePt t="23721" x="7524750" y="5346700"/>
          <p14:tracePt t="23753" x="7442200" y="5162550"/>
          <p14:tracePt t="23787" x="7353300" y="4978400"/>
          <p14:tracePt t="23797" x="7327900" y="4933950"/>
          <p14:tracePt t="23828" x="7181850" y="4718050"/>
          <p14:tracePt t="23860" x="7054850" y="4578350"/>
          <p14:tracePt t="23892" x="7004050" y="4527550"/>
          <p14:tracePt t="23924" x="6959600" y="4495800"/>
          <p14:tracePt t="23940" x="6921500" y="4464050"/>
          <p14:tracePt t="23970" x="6877050" y="4425950"/>
          <p14:tracePt t="24003" x="6794500" y="4413250"/>
          <p14:tracePt t="24020" x="6762750" y="4413250"/>
          <p14:tracePt t="24053" x="6724650" y="4413250"/>
          <p14:tracePt t="24079" x="6661150" y="4413250"/>
          <p14:tracePt t="24110" x="6546850" y="4464050"/>
          <p14:tracePt t="24140" x="6413500" y="4565650"/>
          <p14:tracePt t="24173" x="6330950" y="4629150"/>
          <p14:tracePt t="24204" x="6242050" y="4724400"/>
          <p14:tracePt t="24219" x="6165850" y="4806950"/>
          <p14:tracePt t="24253" x="6064250" y="4959350"/>
          <p14:tracePt t="24286" x="6000750" y="5156200"/>
          <p14:tracePt t="24298" x="5994400" y="5207000"/>
          <p14:tracePt t="24329" x="5962650" y="5340350"/>
          <p14:tracePt t="24361" x="5981700" y="5448300"/>
          <p14:tracePt t="24391" x="6064250" y="5530850"/>
          <p14:tracePt t="24422" x="6146800" y="5575300"/>
          <p14:tracePt t="24453" x="6305550" y="5651500"/>
          <p14:tracePt t="24486" x="6477000" y="5702300"/>
          <p14:tracePt t="24520" x="6546850" y="5721350"/>
          <p14:tracePt t="24550" x="6565900" y="5721350"/>
          <p14:tracePt t="24579" x="6591300" y="5721350"/>
          <p14:tracePt t="24625" x="6597650" y="5721350"/>
          <p14:tracePt t="24658" x="6616700" y="5721350"/>
          <p14:tracePt t="24737" x="6623050" y="5715000"/>
          <p14:tracePt t="24769" x="6642100" y="5695950"/>
          <p14:tracePt t="24803" x="6680200" y="5683250"/>
          <p14:tracePt t="24844" x="6711950" y="5683250"/>
          <p14:tracePt t="24875" x="6743700" y="5676900"/>
          <p14:tracePt t="24891" x="6750050" y="5670550"/>
          <p14:tracePt t="24927" x="6775450" y="5651500"/>
          <p14:tracePt t="24953" x="6807200" y="5626100"/>
          <p14:tracePt t="24985" x="6870700" y="5600700"/>
          <p14:tracePt t="25020" x="6946900" y="5543550"/>
          <p14:tracePt t="25046" x="7016750" y="5499100"/>
          <p14:tracePt t="25080" x="7092950" y="5461000"/>
          <p14:tracePt t="25111" x="7156450" y="5429250"/>
          <p14:tracePt t="25142" x="7200900" y="5403850"/>
          <p14:tracePt t="25173" x="7264400" y="5365750"/>
          <p14:tracePt t="25205" x="7296150" y="5334000"/>
          <p14:tracePt t="25236" x="7302500" y="5321300"/>
          <p14:tracePt t="25269" x="7315200" y="5289550"/>
          <p14:tracePt t="25302" x="7315200" y="5264150"/>
          <p14:tracePt t="25335" x="7315200" y="5181600"/>
          <p14:tracePt t="25361" x="7277100" y="5086350"/>
          <p14:tracePt t="25391" x="7219950" y="5003800"/>
          <p14:tracePt t="25422" x="7175500" y="4895850"/>
          <p14:tracePt t="25454" x="7137400" y="4813300"/>
          <p14:tracePt t="25485" x="7092950" y="4737100"/>
          <p14:tracePt t="25519" x="7073900" y="4686300"/>
          <p14:tracePt t="25548" x="7035800" y="4610100"/>
          <p14:tracePt t="25564" x="7023100" y="4572000"/>
          <p14:tracePt t="25580" x="6997700" y="4527550"/>
          <p14:tracePt t="25610" x="6959600" y="4464050"/>
          <p14:tracePt t="25641" x="6896100" y="4406900"/>
          <p14:tracePt t="25671" x="6800850" y="4368800"/>
          <p14:tracePt t="25704" x="6699250" y="4337050"/>
          <p14:tracePt t="25735" x="6648450" y="4324350"/>
          <p14:tracePt t="25768" x="6591300" y="4330700"/>
          <p14:tracePt t="25803" x="6445250" y="4394200"/>
          <p14:tracePt t="25836" x="6324600" y="4445000"/>
          <p14:tracePt t="25860" x="6273800" y="4470400"/>
          <p14:tracePt t="25875" x="6235700" y="4489450"/>
          <p14:tracePt t="25893" x="6216650" y="4502150"/>
          <p14:tracePt t="25924" x="6178550" y="4572000"/>
          <p14:tracePt t="25941" x="6153150" y="4648200"/>
          <p14:tracePt t="25969" x="6127750" y="4762500"/>
          <p14:tracePt t="26001" x="6108700" y="4946650"/>
          <p14:tracePt t="26035" x="6108700" y="5194300"/>
          <p14:tracePt t="26047" x="6108700" y="5257800"/>
          <p14:tracePt t="26085" x="6146800" y="5645150"/>
          <p14:tracePt t="26111" x="6197600" y="5816600"/>
          <p14:tracePt t="26143" x="6248400" y="5975350"/>
          <p14:tracePt t="26174" x="6324600" y="6184900"/>
          <p14:tracePt t="26205" x="6394450" y="6324600"/>
          <p14:tracePt t="26235" x="6470650" y="6407150"/>
          <p14:tracePt t="26251" x="6502400" y="6438900"/>
          <p14:tracePt t="26285" x="6572250" y="6502400"/>
          <p14:tracePt t="26302" x="6648450" y="6534150"/>
          <p14:tracePt t="26334" x="6807200" y="6610350"/>
          <p14:tracePt t="26361" x="6908800" y="6642100"/>
          <p14:tracePt t="26389" x="6985000" y="6642100"/>
          <p14:tracePt t="26424" x="7010400" y="6642100"/>
          <p14:tracePt t="26453" x="7054850" y="6623050"/>
          <p14:tracePt t="26488" x="7156450" y="6584950"/>
          <p14:tracePt t="26518" x="7226300" y="6527800"/>
          <p14:tracePt t="26550" x="7283450" y="6438900"/>
          <p14:tracePt t="26584" x="7321550" y="6350000"/>
          <p14:tracePt t="26609" x="7321550" y="6286500"/>
          <p14:tracePt t="26642" x="7321550" y="6229350"/>
          <p14:tracePt t="26674" x="7321550" y="6210300"/>
          <p14:tracePt t="26752" x="7321550" y="6191250"/>
          <p14:tracePt t="26781" x="7321550" y="6159500"/>
          <p14:tracePt t="26835" x="7321550" y="6146800"/>
          <p14:tracePt t="27284" x="7321550" y="6140450"/>
          <p14:tracePt t="27863" x="7334250" y="6096000"/>
          <p14:tracePt t="27890" x="7410450" y="6045200"/>
          <p14:tracePt t="27922" x="7524750" y="5969000"/>
          <p14:tracePt t="27956" x="7689850" y="5867400"/>
          <p14:tracePt t="27985" x="7797800" y="5829300"/>
          <p14:tracePt t="28016" x="7924800" y="5791200"/>
          <p14:tracePt t="28050" x="8115300" y="5734050"/>
          <p14:tracePt t="28083" x="8375650" y="5664200"/>
          <p14:tracePt t="28116" x="8547100" y="5613400"/>
          <p14:tracePt t="28142" x="8616950" y="5588000"/>
          <p14:tracePt t="28173" x="8712200" y="5537200"/>
          <p14:tracePt t="28205" x="8839200" y="5467350"/>
          <p14:tracePt t="28236" x="8953500" y="5397500"/>
          <p14:tracePt t="28266" x="9029700" y="5334000"/>
          <p14:tracePt t="28300" x="9163050" y="5251450"/>
          <p14:tracePt t="28334" x="9277350" y="5156200"/>
          <p14:tracePt t="28360" x="9334500" y="5105400"/>
          <p14:tracePt t="28392" x="9372600" y="5029200"/>
          <p14:tracePt t="28423" x="9404350" y="4972050"/>
          <p14:tracePt t="28456" x="9404350" y="4883150"/>
          <p14:tracePt t="28489" x="9404350" y="4781550"/>
          <p14:tracePt t="28517" x="9404350" y="4673600"/>
          <p14:tracePt t="28551" x="9366250" y="4578350"/>
          <p14:tracePt t="28584" x="9321800" y="4470400"/>
          <p14:tracePt t="28609" x="9302750" y="4413250"/>
          <p14:tracePt t="28641" x="9277350" y="4368800"/>
          <p14:tracePt t="28672" x="9251950" y="4324350"/>
          <p14:tracePt t="28702" x="9220200" y="4254500"/>
          <p14:tracePt t="28734" x="9188450" y="4165600"/>
          <p14:tracePt t="28767" x="9144000" y="4083050"/>
          <p14:tracePt t="28800" x="9074150" y="3975100"/>
          <p14:tracePt t="28833" x="9004300" y="3835400"/>
          <p14:tracePt t="28861" x="8877300" y="3670300"/>
          <p14:tracePt t="28875" x="8851900" y="3632200"/>
          <p14:tracePt t="28908" x="8769350" y="3556000"/>
          <p14:tracePt t="28924" x="8743950" y="3530600"/>
          <p14:tracePt t="28953" x="8712200" y="3505200"/>
          <p14:tracePt t="28986" x="8629650" y="3454400"/>
          <p14:tracePt t="29015" x="8489950" y="3390900"/>
          <p14:tracePt t="29049" x="8375650" y="3346450"/>
          <p14:tracePt t="29083" x="8293100" y="3321050"/>
          <p14:tracePt t="29094" x="8286750" y="3321050"/>
          <p14:tracePt t="29124" x="8261350" y="3308350"/>
          <p14:tracePt t="29157" x="8242300" y="3308350"/>
          <p14:tracePt t="29205" x="8210550" y="3308350"/>
          <p14:tracePt t="29237" x="8166100" y="3359150"/>
          <p14:tracePt t="29267" x="8115300" y="3454400"/>
          <p14:tracePt t="29283" x="8089900" y="3492500"/>
          <p14:tracePt t="29301" x="8070850" y="3556000"/>
          <p14:tracePt t="29333" x="8045450" y="3651250"/>
          <p14:tracePt t="29365" x="8045450" y="3733800"/>
          <p14:tracePt t="29391" x="8045450" y="3790950"/>
          <p14:tracePt t="29424" x="8045450" y="3873500"/>
          <p14:tracePt t="29455" x="8045450" y="3949700"/>
          <p14:tracePt t="29486" x="8051800" y="4038600"/>
          <p14:tracePt t="29515" x="8077200" y="4178300"/>
          <p14:tracePt t="29532" x="8077200" y="4241800"/>
          <p14:tracePt t="29565" x="8115300" y="4387850"/>
          <p14:tracePt t="29598" x="8147050" y="4489450"/>
          <p14:tracePt t="29625" x="8185150" y="4565650"/>
          <p14:tracePt t="29656" x="8229600" y="4648200"/>
          <p14:tracePt t="29689" x="8261350" y="4724400"/>
          <p14:tracePt t="29718" x="8299450" y="4787900"/>
          <p14:tracePt t="29751" x="8337550" y="4832350"/>
          <p14:tracePt t="29782" x="8369300" y="4864100"/>
          <p14:tracePt t="29801" x="8388350" y="4883150"/>
          <p14:tracePt t="29849" x="8432800" y="4940300"/>
          <p14:tracePt t="29876" x="8483600" y="4978400"/>
          <p14:tracePt t="29892" x="8489950" y="4991100"/>
          <p14:tracePt t="29924" x="8540750" y="5010150"/>
          <p14:tracePt t="29939" x="8547100" y="5016500"/>
          <p14:tracePt t="29967" x="8572500" y="5022850"/>
          <p14:tracePt t="29998" x="8597900" y="5035550"/>
          <p14:tracePt t="30031" x="8661400" y="5054600"/>
          <p14:tracePt t="30065" x="8712200" y="5060950"/>
          <p14:tracePt t="30098" x="8750300" y="5073650"/>
          <p14:tracePt t="30131" x="8820150" y="5073650"/>
          <p14:tracePt t="30157" x="8896350" y="5099050"/>
          <p14:tracePt t="30188" x="8978900" y="5099050"/>
          <p14:tracePt t="30218" x="9023350" y="5099050"/>
          <p14:tracePt t="30250" x="9105900" y="5111750"/>
          <p14:tracePt t="30281" x="9131300" y="5118100"/>
          <p14:tracePt t="30300" x="9169400" y="5118100"/>
          <p14:tracePt t="30332" x="9226550" y="5118100"/>
          <p14:tracePt t="30365" x="9271000" y="5118100"/>
          <p14:tracePt t="30391" x="9309100" y="5118100"/>
          <p14:tracePt t="30422" x="9334500" y="5086350"/>
          <p14:tracePt t="30454" x="9353550" y="5022850"/>
          <p14:tracePt t="30487" x="9372600" y="4959350"/>
          <p14:tracePt t="30516" x="9391650" y="4908550"/>
          <p14:tracePt t="30548" x="9391650" y="4864100"/>
          <p14:tracePt t="30581" x="9391650" y="4806950"/>
          <p14:tracePt t="30614" x="9391650" y="4749800"/>
          <p14:tracePt t="30647" x="9391650" y="4699000"/>
          <p14:tracePt t="30673" x="9391650" y="4660900"/>
          <p14:tracePt t="30704" x="9391650" y="4603750"/>
          <p14:tracePt t="30735" x="9385300" y="4546600"/>
          <p14:tracePt t="30764" x="9366250" y="4464050"/>
          <p14:tracePt t="30798" x="9328150" y="4387850"/>
          <p14:tracePt t="30831" x="9296400" y="4311650"/>
          <p14:tracePt t="30864" x="9264650" y="4235450"/>
          <p14:tracePt t="30891" x="9226550" y="4152900"/>
          <p14:tracePt t="30924" x="9169400" y="4064000"/>
          <p14:tracePt t="30938" x="9156700" y="4044950"/>
          <p14:tracePt t="30968" x="9105900" y="3968750"/>
          <p14:tracePt t="31002" x="9042400" y="3873500"/>
          <p14:tracePt t="31032" x="8959850" y="3771900"/>
          <p14:tracePt t="31065" x="8928100" y="3733800"/>
          <p14:tracePt t="31097" x="8915400" y="3702050"/>
          <p14:tracePt t="31131" x="8883650" y="3663950"/>
          <p14:tracePt t="31142" x="8877300" y="3651250"/>
          <p14:tracePt t="31173" x="8858250" y="3613150"/>
          <p14:tracePt t="31219" x="8826500" y="3562350"/>
          <p14:tracePt t="31252" x="8813800" y="3536950"/>
          <p14:tracePt t="31284" x="8794750" y="3505200"/>
          <p14:tracePt t="31300" x="8775700" y="3479800"/>
          <p14:tracePt t="31330" x="8756650" y="3454400"/>
          <p14:tracePt t="31364" x="8724900" y="3416300"/>
          <p14:tracePt t="31390" x="8712200" y="3397250"/>
          <p14:tracePt t="31422" x="8686800" y="3371850"/>
          <p14:tracePt t="31454" x="8661400" y="3340100"/>
          <p14:tracePt t="31484" x="8610600" y="3302000"/>
          <p14:tracePt t="31500" x="8585200" y="3282950"/>
          <p14:tracePt t="31533" x="8534400" y="3251200"/>
          <p14:tracePt t="31564" x="8502650" y="3232150"/>
          <p14:tracePt t="31595" x="8483600" y="3225800"/>
          <p14:tracePt t="31646" x="8451850" y="3213100"/>
          <p14:tracePt t="31688" x="8432800" y="3206750"/>
          <p14:tracePt t="31719" x="8382000" y="3206750"/>
          <p14:tracePt t="31749" x="8299450" y="3206750"/>
          <p14:tracePt t="31782" x="8223250" y="3206750"/>
          <p14:tracePt t="31798" x="8197850" y="3206750"/>
          <p14:tracePt t="31830" x="8147050" y="3225800"/>
          <p14:tracePt t="31863" x="8102600" y="3270250"/>
          <p14:tracePt t="31897" x="8083550" y="3327400"/>
          <p14:tracePt t="31922" x="8077200" y="3378200"/>
          <p14:tracePt t="31953" x="8058150" y="3460750"/>
          <p14:tracePt t="31985" x="8039100" y="3568700"/>
          <p14:tracePt t="32018" x="8020050" y="3708400"/>
          <p14:tracePt t="32048" x="8013700" y="3797300"/>
          <p14:tracePt t="32080" x="8013700" y="3867150"/>
          <p14:tracePt t="32110" x="8013700" y="3968750"/>
          <p14:tracePt t="32147" x="8013700" y="4051300"/>
          <p14:tracePt t="32158" x="8013700" y="4076700"/>
          <p14:tracePt t="32189" x="8020050" y="4146550"/>
          <p14:tracePt t="32218" x="8039100" y="4210050"/>
          <p14:tracePt t="32249" x="8064500" y="4330700"/>
          <p14:tracePt t="32282" x="8089900" y="4438650"/>
          <p14:tracePt t="32298" x="8102600" y="4502150"/>
          <p14:tracePt t="32331" x="8121650" y="4603750"/>
          <p14:tracePt t="32348" x="8128000" y="4629150"/>
          <p14:tracePt t="32382" x="8153400" y="4692650"/>
          <p14:tracePt t="32413" x="8185150" y="4768850"/>
          <p14:tracePt t="32439" x="8210550" y="4819650"/>
          <p14:tracePt t="32470" x="8229600" y="4857750"/>
          <p14:tracePt t="32500" x="8267700" y="4908550"/>
          <p14:tracePt t="32533" x="8299450" y="4953000"/>
          <p14:tracePt t="32563" x="8331200" y="5003800"/>
          <p14:tracePt t="32580" x="8356600" y="5022850"/>
          <p14:tracePt t="32613" x="8382000" y="5060950"/>
          <p14:tracePt t="32645" x="8394700" y="5073650"/>
          <p14:tracePt t="32673" x="8413750" y="5092700"/>
          <p14:tracePt t="32702" x="8426450" y="5111750"/>
          <p14:tracePt t="32736" x="8445500" y="5124450"/>
          <p14:tracePt t="32766" x="8470900" y="5137150"/>
          <p14:tracePt t="32799" x="8477250" y="5143500"/>
          <p14:tracePt t="32830" x="8496300" y="5156200"/>
          <p14:tracePt t="32863" x="8515350" y="5162550"/>
          <p14:tracePt t="32896" x="8547100" y="5181600"/>
          <p14:tracePt t="32938" x="8604250" y="5194300"/>
          <p14:tracePt t="32968" x="8655050" y="5200650"/>
          <p14:tracePt t="33001" x="8724900" y="5200650"/>
          <p14:tracePt t="33035" x="8851900" y="5200650"/>
          <p14:tracePt t="33047" x="8883650" y="5200650"/>
          <p14:tracePt t="33080" x="9017000" y="5200650"/>
          <p14:tracePt t="33112" x="9099550" y="5200650"/>
          <p14:tracePt t="33145" x="9150350" y="5200650"/>
          <p14:tracePt t="33173" x="9188450" y="5200650"/>
          <p14:tracePt t="33204" x="9213850" y="5200650"/>
          <p14:tracePt t="33219" x="9232900" y="5187950"/>
          <p14:tracePt t="33237" x="9251950" y="5175250"/>
          <p14:tracePt t="33267" x="9271000" y="5137150"/>
          <p14:tracePt t="33296" x="9290050" y="5099050"/>
          <p14:tracePt t="33328" x="9309100" y="4991100"/>
          <p14:tracePt t="33363" x="9328150" y="4895850"/>
          <p14:tracePt t="33374" x="9328150" y="4838700"/>
          <p14:tracePt t="33412" x="9328150" y="4762500"/>
          <p14:tracePt t="33445" x="9328150" y="4730750"/>
          <p14:tracePt t="33467" x="9328150" y="4692650"/>
          <p14:tracePt t="33501" x="9328150" y="4648200"/>
          <p14:tracePt t="33532" x="9328150" y="4616450"/>
          <p14:tracePt t="33562" x="9328150" y="4578350"/>
          <p14:tracePt t="33595" x="9302750" y="4521200"/>
          <p14:tracePt t="33628" x="9283700" y="4470400"/>
          <p14:tracePt t="33661" x="9271000" y="4432300"/>
          <p14:tracePt t="33687" x="9245600" y="4381500"/>
          <p14:tracePt t="33718" x="9207500" y="4311650"/>
          <p14:tracePt t="33750" x="9163050" y="4248150"/>
          <p14:tracePt t="33781" x="9137650" y="4191000"/>
          <p14:tracePt t="33798" x="9118600" y="4165600"/>
          <p14:tracePt t="33829" x="9093200" y="4121150"/>
          <p14:tracePt t="33863" x="9055100" y="4070350"/>
          <p14:tracePt t="33897" x="9017000" y="4006850"/>
          <p14:tracePt t="33925" x="8972550" y="3949700"/>
          <p14:tracePt t="33955" x="8928100" y="3873500"/>
          <p14:tracePt t="33968" x="8902700" y="3841750"/>
          <p14:tracePt t="34001" x="8858250" y="3765550"/>
          <p14:tracePt t="34031" x="8813800" y="3695700"/>
          <p14:tracePt t="34064" x="8782050" y="3657600"/>
          <p14:tracePt t="34094" x="8743950" y="3606800"/>
          <p14:tracePt t="34128" x="8705850" y="3556000"/>
          <p14:tracePt t="34162" x="8693150" y="3530600"/>
          <p14:tracePt t="34186" x="8680450" y="3530600"/>
          <p14:tracePt t="34220" x="8655050" y="3511550"/>
          <p14:tracePt t="34252" x="8636000" y="3498850"/>
          <p14:tracePt t="34298" x="8616950" y="3479800"/>
          <p14:tracePt t="34345" x="8610600" y="3473450"/>
          <p14:tracePt t="34395" x="8591550" y="3460750"/>
          <p14:tracePt t="34438" x="8578850" y="3454400"/>
          <p14:tracePt t="34471" x="8572500" y="3454400"/>
          <p14:tracePt t="34501" x="8559800" y="3454400"/>
          <p14:tracePt t="34547" x="8553450" y="3448050"/>
          <p14:tracePt t="34679" x="8534400" y="3454400"/>
          <p14:tracePt t="34719" x="8502650" y="3498850"/>
          <p14:tracePt t="34749" x="8483600" y="3543300"/>
          <p14:tracePt t="34783" x="8483600" y="3600450"/>
          <p14:tracePt t="34799" x="8477250" y="3638550"/>
          <p14:tracePt t="34830" x="8477250" y="3727450"/>
          <p14:tracePt t="34862" x="8477250" y="3810000"/>
          <p14:tracePt t="34894" x="8477250" y="3867150"/>
          <p14:tracePt t="34928" x="8483600" y="3949700"/>
          <p14:tracePt t="34961" x="8509000" y="4032250"/>
          <p14:tracePt t="34989" x="8540750" y="4127500"/>
          <p14:tracePt t="35015" x="8566150" y="4184650"/>
          <p14:tracePt t="35046" x="8591550" y="4267200"/>
          <p14:tracePt t="35079" x="8636000" y="4356100"/>
          <p14:tracePt t="35111" x="8674100" y="4432300"/>
          <p14:tracePt t="35144" x="8705850" y="4464050"/>
          <p14:tracePt t="35178" x="8743950" y="4502150"/>
          <p14:tracePt t="35212" x="8794750" y="4540250"/>
          <p14:tracePt t="35249" x="8870950" y="4572000"/>
          <p14:tracePt t="35282" x="8953500" y="4591050"/>
          <p14:tracePt t="35302" x="8997950" y="4591050"/>
          <p14:tracePt t="35329" x="9036050" y="4591050"/>
          <p14:tracePt t="35361" x="9074150" y="4552950"/>
          <p14:tracePt t="35394" x="9099550" y="4419600"/>
          <p14:tracePt t="35423" x="9099550" y="4203700"/>
          <p14:tracePt t="35453" x="9023350" y="3981450"/>
          <p14:tracePt t="35488" x="8915400" y="3803650"/>
          <p14:tracePt t="35516" x="8813800" y="3651250"/>
          <p14:tracePt t="35550" x="8718550" y="3536950"/>
          <p14:tracePt t="35580" x="8610600" y="3416300"/>
          <p14:tracePt t="35610" x="8509000" y="3333750"/>
          <p14:tracePt t="35644" x="8420100" y="3251200"/>
          <p14:tracePt t="35676" x="8375650" y="3232150"/>
          <p14:tracePt t="35704" x="8337550" y="3213100"/>
          <p14:tracePt t="35735" x="8293100" y="3194050"/>
          <p14:tracePt t="35765" x="8229600" y="3175000"/>
          <p14:tracePt t="35798" x="8178800" y="3175000"/>
          <p14:tracePt t="35829" x="8147050" y="3175000"/>
          <p14:tracePt t="35863" x="8121650" y="3194050"/>
          <p14:tracePt t="35894" x="8096250" y="3270250"/>
          <p14:tracePt t="35927" x="8077200" y="3390900"/>
          <p14:tracePt t="35960" x="8077200" y="3581400"/>
          <p14:tracePt t="35985" x="8077200" y="3714750"/>
          <p14:tracePt t="36015" x="8134350" y="3930650"/>
          <p14:tracePt t="36046" x="8191500" y="4146550"/>
          <p14:tracePt t="36083" x="8305800" y="4438650"/>
          <p14:tracePt t="36095" x="8331200" y="4483100"/>
          <p14:tracePt t="36128" x="8420100" y="4629150"/>
          <p14:tracePt t="36160" x="8483600" y="4692650"/>
          <p14:tracePt t="36193" x="8509000" y="4718050"/>
          <p14:tracePt t="36220" x="8566150" y="4743450"/>
          <p14:tracePt t="36250" x="8591550" y="4749800"/>
          <p14:tracePt t="36282" x="8661400" y="4756150"/>
          <p14:tracePt t="36302" x="8718550" y="4756150"/>
          <p14:tracePt t="36330" x="8801100" y="4718050"/>
          <p14:tracePt t="36360" x="8959850" y="4616450"/>
          <p14:tracePt t="36393" x="9093200" y="4521200"/>
          <p14:tracePt t="36427" x="9163050" y="4445000"/>
          <p14:tracePt t="36438" x="9175750" y="4432300"/>
          <p14:tracePt t="36468" x="9220200" y="4362450"/>
          <p14:tracePt t="36501" x="9290050" y="4311650"/>
          <p14:tracePt t="36532" x="9378950" y="4267200"/>
          <p14:tracePt t="36562" x="9461500" y="4248150"/>
          <p14:tracePt t="36593" x="9499600" y="4222750"/>
          <p14:tracePt t="36627" x="9531350" y="4203700"/>
          <p14:tracePt t="36694" x="9544050" y="4191000"/>
          <p14:tracePt t="36749" x="9550400" y="4191000"/>
          <p14:tracePt t="36782" x="9569450" y="4178300"/>
          <p14:tracePt t="36829" x="9575800" y="4178300"/>
          <p14:tracePt t="37264" x="9550400" y="4159250"/>
          <p14:tracePt t="37298" x="9461500" y="4114800"/>
          <p14:tracePt t="37312" x="9391650" y="4089400"/>
          <p14:tracePt t="37345" x="9194800" y="4000500"/>
          <p14:tracePt t="37376" x="8947150" y="3917950"/>
          <p14:tracePt t="37408" x="8769350" y="3803650"/>
          <p14:tracePt t="37443" x="8604250" y="3689350"/>
          <p14:tracePt t="37453" x="8585200" y="3663950"/>
          <p14:tracePt t="37485" x="8483600" y="3587750"/>
          <p14:tracePt t="37516" x="8420100" y="3517900"/>
          <p14:tracePt t="37549" x="8375650" y="3467100"/>
          <p14:tracePt t="37580" x="8337550" y="3422650"/>
          <p14:tracePt t="37592" x="8331200" y="3403600"/>
          <p14:tracePt t="37625" x="8299450" y="3365500"/>
          <p14:tracePt t="37765" x="8293100" y="3397250"/>
          <p14:tracePt t="37799" x="8280400" y="3524250"/>
          <p14:tracePt t="37830" x="8280400" y="3746500"/>
          <p14:tracePt t="37860" x="8293100" y="3968750"/>
          <p14:tracePt t="37892" x="8350250" y="4171950"/>
          <p14:tracePt t="37926" x="8375650" y="4279900"/>
          <p14:tracePt t="37959" x="8407400" y="4362450"/>
          <p14:tracePt t="37984" x="8426450" y="4445000"/>
          <p14:tracePt t="38016" x="8451850" y="4521200"/>
          <p14:tracePt t="38049" x="8470900" y="4591050"/>
          <p14:tracePt t="38079" x="8502650" y="4692650"/>
          <p14:tracePt t="38111" x="8521700" y="4787900"/>
          <p14:tracePt t="38142" x="8553450" y="4876800"/>
          <p14:tracePt t="38175" x="8566150" y="4908550"/>
          <p14:tracePt t="38208" x="8566150" y="4914900"/>
          <p14:tracePt t="38234" x="8578850" y="4921250"/>
          <p14:tracePt t="38267" x="8578850" y="4933950"/>
          <p14:tracePt t="38376" x="8591550" y="4933950"/>
          <p14:tracePt t="38409" x="8623300" y="4933950"/>
          <p14:tracePt t="38438" x="8642350" y="4933950"/>
          <p14:tracePt t="38468" x="8661400" y="4933950"/>
          <p14:tracePt t="38501" x="8674100" y="4933950"/>
          <p14:tracePt t="38534" x="8693150" y="4927600"/>
          <p14:tracePt t="38611" x="8699500" y="4921250"/>
          <p14:tracePt t="38736" x="8712200" y="4914900"/>
          <p14:tracePt t="38783" x="8743950" y="4889500"/>
          <p14:tracePt t="38829" x="8750300" y="4883150"/>
          <p14:tracePt t="38893" x="8763000" y="4870450"/>
          <p14:tracePt t="44845" x="8737600" y="4845050"/>
          <p14:tracePt t="44875" x="8731250" y="4832350"/>
          <p14:tracePt t="44908" x="8712200" y="4826000"/>
          <p14:tracePt t="44988" x="8693150" y="4806950"/>
          <p14:tracePt t="45019" x="8686800" y="4806950"/>
          <p14:tracePt t="45062" x="8674100" y="4794250"/>
          <p14:tracePt t="45109" x="8667750" y="4794250"/>
          <p14:tracePt t="45172" x="8661400" y="4787900"/>
          <p14:tracePt t="45706" x="8655050" y="4762500"/>
          <p14:tracePt t="45735" x="8655050" y="4743450"/>
          <p14:tracePt t="45785" x="8655050" y="4737100"/>
          <p14:tracePt t="45797" x="8648700" y="4724400"/>
          <p14:tracePt t="45844" x="8648700" y="4718050"/>
          <p14:tracePt t="45877" x="8648700" y="4711700"/>
          <p14:tracePt t="46297" x="8648700" y="4673600"/>
          <p14:tracePt t="46328" x="8667750" y="4641850"/>
          <p14:tracePt t="46359" x="8674100" y="4629150"/>
          <p14:tracePt t="46392" x="8686800" y="4616450"/>
          <p14:tracePt t="46439" x="8693150" y="4616450"/>
          <p14:tracePt t="46485" x="8705850" y="4616450"/>
          <p14:tracePt t="46642" x="8712200" y="4603750"/>
          <p14:tracePt t="46672" x="8705850" y="4584700"/>
          <p14:tracePt t="46705" x="8705850" y="4559300"/>
          <p14:tracePt t="46785" x="8693150" y="4546600"/>
          <p14:tracePt t="48315" x="8680450" y="4546600"/>
          <p14:tracePt t="48375" x="8674100" y="4540250"/>
          <p14:tracePt t="48767" x="8667750" y="4533900"/>
          <p14:tracePt t="49406" x="8661400" y="4533900"/>
          <p14:tracePt t="49751" x="8648700" y="4533900"/>
          <p14:tracePt t="50316" x="8642350" y="4533900"/>
          <p14:tracePt t="51110" x="8655050" y="4533900"/>
          <p14:tracePt t="51142" x="8699500" y="4546600"/>
          <p14:tracePt t="51174" x="8775700" y="4565650"/>
          <p14:tracePt t="51205" x="8947150" y="4597400"/>
          <p14:tracePt t="51235" x="9226550" y="4648200"/>
          <p14:tracePt t="51252" x="9404350" y="4679950"/>
          <p14:tracePt t="51268" x="9588500" y="4718050"/>
          <p14:tracePt t="51284" x="9804400" y="4775200"/>
          <p14:tracePt t="51315" x="10248900" y="4895850"/>
          <p14:tracePt t="51348" x="10547350" y="4959350"/>
          <p14:tracePt t="51381" x="10636250" y="4965700"/>
          <p14:tracePt t="51406" x="10661650" y="4965700"/>
          <p14:tracePt t="51441" x="10687050" y="4965700"/>
          <p14:tracePt t="51470" x="10718800" y="4965700"/>
          <p14:tracePt t="51518" x="10769600" y="4940300"/>
          <p14:tracePt t="51547" x="10795000" y="4921250"/>
          <p14:tracePt t="51565" x="10795000" y="4914900"/>
          <p14:tracePt t="51597" x="10801350" y="4902200"/>
          <p14:tracePt t="51657" x="10801350" y="4895850"/>
          <p14:tracePt t="51719" x="10807700" y="4876800"/>
          <p14:tracePt t="51752" x="10814050" y="4870450"/>
          <p14:tracePt t="52049" x="10769600" y="4870450"/>
          <p14:tracePt t="52081" x="10560050" y="4851400"/>
          <p14:tracePt t="52113" x="10198100" y="4813300"/>
          <p14:tracePt t="52148" x="9690100" y="4762500"/>
          <p14:tracePt t="52172" x="9283700" y="4692650"/>
          <p14:tracePt t="52204" x="8712200" y="4616450"/>
          <p14:tracePt t="52220" x="8382000" y="4552950"/>
          <p14:tracePt t="52252" x="7759700" y="4470400"/>
          <p14:tracePt t="52268" x="7550150" y="4413250"/>
          <p14:tracePt t="52300" x="7251700" y="4349750"/>
          <p14:tracePt t="52317" x="7137400" y="4349750"/>
          <p14:tracePt t="52348" x="6858000" y="4349750"/>
          <p14:tracePt t="52375" x="6629400" y="4349750"/>
          <p14:tracePt t="52407" x="6356350" y="4349750"/>
          <p14:tracePt t="52439" x="6115050" y="4349750"/>
          <p14:tracePt t="52468" x="5956300" y="4324350"/>
          <p14:tracePt t="52500" x="5899150" y="4311650"/>
          <p14:tracePt t="52516" x="5867400" y="4305300"/>
          <p14:tracePt t="52546" x="5829300" y="4305300"/>
          <p14:tracePt t="52581" x="5753100" y="4286250"/>
          <p14:tracePt t="52609" x="5708650" y="4286250"/>
          <p14:tracePt t="52644" x="5607050" y="4260850"/>
          <p14:tracePt t="52720" x="5600700" y="4260850"/>
          <p14:tracePt t="52752" x="5581650" y="4178300"/>
          <p14:tracePt t="52782" x="5581650" y="4089400"/>
          <p14:tracePt t="52814" x="5626100" y="3975100"/>
          <p14:tracePt t="52847" x="5702300" y="3854450"/>
          <p14:tracePt t="52876" x="5810250" y="3771900"/>
          <p14:tracePt t="52892" x="5867400" y="3733800"/>
          <p14:tracePt t="52922" x="5930900" y="3683000"/>
          <p14:tracePt t="52955" x="5988050" y="3619500"/>
          <p14:tracePt t="52971" x="5988050" y="3613150"/>
          <p14:tracePt t="53016" x="5988050" y="3581400"/>
          <p14:tracePt t="53046" x="5829300" y="3441700"/>
          <p14:tracePt t="53079" x="5530850" y="3289300"/>
          <p14:tracePt t="53112" x="5308600" y="3187700"/>
          <p14:tracePt t="53140" x="5149850" y="3136900"/>
          <p14:tracePt t="53172" x="5003800" y="3130550"/>
          <p14:tracePt t="53203" x="4838700" y="3130550"/>
          <p14:tracePt t="53219" x="4768850" y="3130550"/>
          <p14:tracePt t="53249" x="4654550" y="3175000"/>
          <p14:tracePt t="53284" x="4521200" y="3251200"/>
          <p14:tracePt t="53297" x="4495800" y="3263900"/>
          <p14:tracePt t="53329" x="4381500" y="3403600"/>
          <p14:tracePt t="53363" x="4273550" y="3625850"/>
          <p14:tracePt t="53375" x="4273550" y="3651250"/>
          <p14:tracePt t="53406" x="4241800" y="3822700"/>
          <p14:tracePt t="53439" x="4229100" y="3911600"/>
          <p14:tracePt t="53469" x="4229100" y="4000500"/>
          <p14:tracePt t="53502" x="4229100" y="4089400"/>
          <p14:tracePt t="53533" x="4241800" y="4140200"/>
          <p14:tracePt t="53563" x="4260850" y="4191000"/>
          <p14:tracePt t="53581" x="4279900" y="4216400"/>
          <p14:tracePt t="53613" x="4298950" y="4248150"/>
          <p14:tracePt t="53641" x="4318000" y="4267200"/>
          <p14:tracePt t="53672" x="4343400" y="4286250"/>
          <p14:tracePt t="53703" x="4400550" y="4311650"/>
          <p14:tracePt t="53734" x="4489450" y="4349750"/>
          <p14:tracePt t="53765" x="4616450" y="4394200"/>
          <p14:tracePt t="53798" x="4794250" y="4445000"/>
          <p14:tracePt t="53830" x="5086350" y="4527550"/>
          <p14:tracePt t="53863" x="5384800" y="4654550"/>
          <p14:tracePt t="53890" x="5638800" y="4762500"/>
          <p14:tracePt t="53928" x="6000750" y="4914900"/>
          <p14:tracePt t="53953" x="6203950" y="5003800"/>
          <p14:tracePt t="53985" x="6400800" y="5060950"/>
          <p14:tracePt t="54016" x="6692900" y="5149850"/>
          <p14:tracePt t="54046" x="7156450" y="5276850"/>
          <p14:tracePt t="54080" x="7600950" y="5397500"/>
          <p14:tracePt t="54112" x="7848600" y="5422900"/>
          <p14:tracePt t="54141" x="8089900" y="5435600"/>
          <p14:tracePt t="54172" x="8413750" y="5454650"/>
          <p14:tracePt t="54205" x="8769350" y="5454650"/>
          <p14:tracePt t="54234" x="9010650" y="5448300"/>
          <p14:tracePt t="54268" x="9353550" y="5391150"/>
          <p14:tracePt t="54282" x="9410700" y="5365750"/>
          <p14:tracePt t="54312" x="9582150" y="5289550"/>
          <p14:tracePt t="54343" x="9734550" y="5137150"/>
          <p14:tracePt t="54379" x="9886950" y="4902200"/>
          <p14:tracePt t="54390" x="9918700" y="4857750"/>
          <p14:tracePt t="54428" x="10026650" y="4648200"/>
          <p14:tracePt t="54455" x="10071100" y="4533900"/>
          <p14:tracePt t="54484" x="10109200" y="4375150"/>
          <p14:tracePt t="54517" x="10153650" y="4222750"/>
          <p14:tracePt t="54547" x="10172700" y="4102100"/>
          <p14:tracePt t="54580" x="10185400" y="4019550"/>
          <p14:tracePt t="54595" x="10185400" y="3987800"/>
          <p14:tracePt t="54612" x="10185400" y="3943350"/>
          <p14:tracePt t="54644" x="10185400" y="3879850"/>
          <p14:tracePt t="54677" x="10166350" y="3778250"/>
          <p14:tracePt t="54704" x="10128250" y="3714750"/>
          <p14:tracePt t="54737" x="10058400" y="3600450"/>
          <p14:tracePt t="54767" x="10007600" y="3549650"/>
          <p14:tracePt t="54797" x="9944100" y="3486150"/>
          <p14:tracePt t="54816" x="9893300" y="3441700"/>
          <p14:tracePt t="54845" x="9664700" y="3327400"/>
          <p14:tracePt t="54878" x="9290050" y="3143250"/>
          <p14:tracePt t="54911" x="8959850" y="2990850"/>
          <p14:tracePt t="54937" x="8731250" y="2901950"/>
          <p14:tracePt t="54968" x="8496300" y="2787650"/>
          <p14:tracePt t="55000" x="8216900" y="2628900"/>
          <p14:tracePt t="55032" x="7943850" y="2501900"/>
          <p14:tracePt t="55062" x="7708900" y="2406650"/>
          <p14:tracePt t="55096" x="7531100" y="2355850"/>
          <p14:tracePt t="55128" x="7327900" y="2298700"/>
          <p14:tracePt t="55157" x="7124700" y="2273300"/>
          <p14:tracePt t="55187" x="6902450" y="2254250"/>
          <p14:tracePt t="55203" x="6788150" y="2254250"/>
          <p14:tracePt t="55219" x="6686550" y="2254250"/>
          <p14:tracePt t="55250" x="6565900" y="2254250"/>
          <p14:tracePt t="55282" x="6438900" y="2254250"/>
          <p14:tracePt t="55316" x="6248400" y="2254250"/>
          <p14:tracePt t="55345" x="6115050" y="2254250"/>
          <p14:tracePt t="55378" x="5937250" y="2254250"/>
          <p14:tracePt t="55408" x="5753100" y="2254250"/>
          <p14:tracePt t="55437" x="5581650" y="2298700"/>
          <p14:tracePt t="55469" x="5429250" y="2355850"/>
          <p14:tracePt t="55501" x="5219700" y="2432050"/>
          <p14:tracePt t="55533" x="5080000" y="2501900"/>
          <p14:tracePt t="55563" x="4991100" y="2597150"/>
          <p14:tracePt t="55581" x="4953000" y="2647950"/>
          <p14:tracePt t="55612" x="4876800" y="2755900"/>
          <p14:tracePt t="55645" x="4806950" y="2857500"/>
          <p14:tracePt t="55678" x="4724400" y="2978150"/>
          <p14:tracePt t="55704" x="4654550" y="3098800"/>
          <p14:tracePt t="55735" x="4565650" y="3232150"/>
          <p14:tracePt t="55766" x="4527550" y="3302000"/>
          <p14:tracePt t="55796" x="4521200" y="3308350"/>
          <p14:tracePt t="56016" x="4521200" y="3371850"/>
          <p14:tracePt t="56048" x="4533900" y="3429000"/>
          <p14:tracePt t="56078" x="4546600" y="3454400"/>
          <p14:tracePt t="56111" x="4629150" y="3524250"/>
          <p14:tracePt t="56143" x="4756150" y="3594100"/>
          <p14:tracePt t="56170" x="4832350" y="3619500"/>
          <p14:tracePt t="56204" x="4895850" y="3638550"/>
          <p14:tracePt t="56234" x="4914900" y="3651250"/>
          <p14:tracePt t="56268" x="5041900" y="3676650"/>
          <p14:tracePt t="56281" x="5080000" y="3676650"/>
          <p14:tracePt t="56313" x="5359400" y="3752850"/>
          <p14:tracePt t="56344" x="5556250" y="3790950"/>
          <p14:tracePt t="56375" x="5670550" y="3803650"/>
          <p14:tracePt t="56407" x="5778500" y="3829050"/>
          <p14:tracePt t="56444" x="5962650" y="3854450"/>
          <p14:tracePt t="56469" x="6121400" y="3879850"/>
          <p14:tracePt t="56501" x="6292850" y="3911600"/>
          <p14:tracePt t="56532" x="6508750" y="3962400"/>
          <p14:tracePt t="56564" x="6750050" y="4013200"/>
          <p14:tracePt t="56594" x="6959600" y="4044950"/>
          <p14:tracePt t="56628" x="7499350" y="4146550"/>
          <p14:tracePt t="56660" x="7861300" y="4241800"/>
          <p14:tracePt t="56689" x="8007350" y="4305300"/>
          <p14:tracePt t="56719" x="8115300" y="4356100"/>
          <p14:tracePt t="56751" x="8191500" y="4406900"/>
          <p14:tracePt t="56781" x="8223250" y="4419600"/>
          <p14:tracePt t="56799" x="8229600" y="4425950"/>
          <p14:tracePt t="56829" x="8242300" y="4445000"/>
          <p14:tracePt t="56860" x="8305800" y="4546600"/>
          <p14:tracePt t="56894" x="8413750" y="4705350"/>
          <p14:tracePt t="56927" x="8477250" y="4787900"/>
          <p14:tracePt t="56955" x="8477250" y="4794250"/>
          <p14:tracePt t="57378" x="8413750" y="4819650"/>
          <p14:tracePt t="57409" x="8064500" y="4876800"/>
          <p14:tracePt t="57444" x="7493000" y="4927600"/>
          <p14:tracePt t="57455" x="7378700" y="4927600"/>
          <p14:tracePt t="57485" x="6972300" y="4927600"/>
          <p14:tracePt t="57518" x="6578600" y="4927600"/>
          <p14:tracePt t="57547" x="5994400" y="4927600"/>
          <p14:tracePt t="57582" x="5448300" y="4927600"/>
          <p14:tracePt t="57612" x="4883150" y="4927600"/>
          <p14:tracePt t="57629" x="4629150" y="4927600"/>
          <p14:tracePt t="57660" x="4076700" y="4845050"/>
          <p14:tracePt t="57693" x="3473450" y="4654550"/>
          <p14:tracePt t="57719" x="3194050" y="4578350"/>
          <p14:tracePt t="57751" x="2940050" y="4495800"/>
          <p14:tracePt t="57783" x="2794000" y="4451350"/>
          <p14:tracePt t="57812" x="2552700" y="4387850"/>
          <p14:tracePt t="57845" x="2184400" y="4273550"/>
          <p14:tracePt t="57876" x="1866900" y="4184650"/>
          <p14:tracePt t="57910" x="1797050" y="4159250"/>
          <p14:tracePt t="57960" x="1752600" y="4152900"/>
          <p14:tracePt t="57985" x="1663700" y="4133850"/>
          <p14:tracePt t="58018" x="1524000" y="4133850"/>
          <p14:tracePt t="58047" x="1447800" y="4133850"/>
          <p14:tracePt t="58081" x="1365250" y="4159250"/>
          <p14:tracePt t="58111" x="1238250" y="4191000"/>
          <p14:tracePt t="58143" x="1073150" y="4216400"/>
          <p14:tracePt t="58176" x="984250" y="4229100"/>
          <p14:tracePt t="58209" x="958850" y="4229100"/>
          <p14:tracePt t="58234" x="952500" y="4229100"/>
          <p14:tracePt t="58284" x="939800" y="4229100"/>
          <p14:tracePt t="58313" x="933450" y="4184650"/>
          <p14:tracePt t="58343" x="946150" y="4102100"/>
          <p14:tracePt t="58377" x="990600" y="4019550"/>
          <p14:tracePt t="58410" x="1041400" y="3924300"/>
          <p14:tracePt t="58442" x="1079500" y="3860800"/>
          <p14:tracePt t="58475" x="1111250" y="3829050"/>
          <p14:tracePt t="58518" x="1117600" y="3803650"/>
          <p14:tracePt t="58549" x="1136650" y="3790950"/>
          <p14:tracePt t="58625" x="1155700" y="3771900"/>
          <p14:tracePt t="58659" x="1193800" y="3759200"/>
          <p14:tracePt t="58705" x="1193800" y="3752850"/>
          <p14:tracePt t="58815" x="1155700" y="3752850"/>
          <p14:tracePt t="58847" x="1009650" y="3822700"/>
          <p14:tracePt t="58876" x="914400" y="3860800"/>
          <p14:tracePt t="58892" x="895350" y="3873500"/>
          <p14:tracePt t="58924" x="876300" y="3911600"/>
          <p14:tracePt t="58959" x="876300" y="3930650"/>
          <p14:tracePt t="58992" x="876300" y="3949700"/>
          <p14:tracePt t="59015" x="876300" y="3962400"/>
          <p14:tracePt t="59048" x="876300" y="3975100"/>
          <p14:tracePt t="59563" x="882650" y="3975100"/>
          <p14:tracePt t="59596" x="939800" y="3937000"/>
          <p14:tracePt t="59624" x="996950" y="3898900"/>
          <p14:tracePt t="59657" x="1035050" y="3867150"/>
          <p14:tracePt t="59690" x="1054100" y="3829050"/>
          <p14:tracePt t="59725" x="1054100" y="3822700"/>
          <p14:tracePt t="59751" x="1054100" y="3810000"/>
          <p14:tracePt t="59816" x="1054100" y="3803650"/>
          <p14:tracePt t="59859" x="1047750" y="3803650"/>
          <p14:tracePt t="59890" x="1035050" y="3803650"/>
          <p14:tracePt t="60046" x="1028700" y="3797300"/>
          <p14:tracePt t="60079" x="1104900" y="3778250"/>
          <p14:tracePt t="60111" x="1276350" y="3759200"/>
          <p14:tracePt t="60140" x="1447800" y="3759200"/>
          <p14:tracePt t="60173" x="1504950" y="3759200"/>
          <p14:tracePt t="60206" x="1517650" y="3759200"/>
          <p14:tracePt t="60508" x="1549400" y="3746500"/>
          <p14:tracePt t="60536" x="1587500" y="3714750"/>
          <p14:tracePt t="60565" x="1619250" y="3676650"/>
          <p14:tracePt t="60593" x="1625600" y="3651250"/>
          <p14:tracePt t="60625" x="1625600" y="3632200"/>
          <p14:tracePt t="60656" x="1625600" y="3606800"/>
          <p14:tracePt t="60767" x="1638300" y="3600450"/>
          <p14:tracePt t="60796" x="1689100" y="3594100"/>
          <p14:tracePt t="60814" x="1727200" y="3594100"/>
          <p14:tracePt t="60845" x="1765300" y="3594100"/>
          <p14:tracePt t="60877" x="1797050" y="3594100"/>
          <p14:tracePt t="60907" x="1809750" y="3600450"/>
          <p14:tracePt t="60956" x="1847850" y="3619500"/>
          <p14:tracePt t="60989" x="1860550" y="3625850"/>
          <p14:tracePt t="61033" x="1866900" y="3651250"/>
          <p14:tracePt t="61078" x="1873250" y="3676650"/>
          <p14:tracePt t="61112" x="1879600" y="3702050"/>
          <p14:tracePt t="61141" x="1879600" y="3733800"/>
          <p14:tracePt t="61175" x="1879600" y="3746500"/>
          <p14:tracePt t="61314" x="1885950" y="3752850"/>
          <p14:tracePt t="61455" x="1905000" y="3752850"/>
          <p14:tracePt t="61484" x="1949450" y="3752850"/>
          <p14:tracePt t="61516" x="2006600" y="3733800"/>
          <p14:tracePt t="61547" x="2044700" y="3733800"/>
          <p14:tracePt t="61577" x="2070100" y="3733800"/>
          <p14:tracePt t="61612" x="2108200" y="3727450"/>
          <p14:tracePt t="61625" x="2120900" y="3727450"/>
          <p14:tracePt t="61656" x="2139950" y="3727450"/>
          <p14:tracePt t="61688" x="2159000" y="3727450"/>
          <p14:tracePt t="61721" x="2171700" y="3727450"/>
          <p14:tracePt t="61755" x="2184400" y="3727450"/>
          <p14:tracePt t="61788" x="2190750" y="3727450"/>
          <p14:tracePt t="61813" x="2209800" y="3727450"/>
          <p14:tracePt t="61843" x="2228850" y="3740150"/>
          <p14:tracePt t="61875" x="2247900" y="3778250"/>
          <p14:tracePt t="61891" x="2254250" y="3797300"/>
          <p14:tracePt t="61922" x="2266950" y="3816350"/>
          <p14:tracePt t="61955" x="2292350" y="3879850"/>
          <p14:tracePt t="61967" x="2298700" y="3886200"/>
          <p14:tracePt t="62005" x="2298700" y="3905250"/>
          <p14:tracePt t="62054" x="2305050" y="3911600"/>
          <p14:tracePt t="62265" x="2324100" y="3911600"/>
          <p14:tracePt t="62300" x="2381250" y="3911600"/>
          <p14:tracePt t="62316" x="2406650" y="3911600"/>
          <p14:tracePt t="62345" x="2457450" y="3911600"/>
          <p14:tracePt t="62378" x="2514600" y="3911600"/>
          <p14:tracePt t="62407" x="2559050" y="3911600"/>
          <p14:tracePt t="62440" x="2616200" y="3892550"/>
          <p14:tracePt t="62473" x="2673350" y="3867150"/>
          <p14:tracePt t="62500" x="2730500" y="3848100"/>
          <p14:tracePt t="62533" x="2806700" y="3835400"/>
          <p14:tracePt t="62562" x="2870200" y="3829050"/>
          <p14:tracePt t="62593" x="2978150" y="3810000"/>
          <p14:tracePt t="62624" x="3067050" y="3810000"/>
          <p14:tracePt t="62656" x="3124200" y="3810000"/>
          <p14:tracePt t="62689" x="3136900" y="3810000"/>
          <p14:tracePt t="62722" x="3149600" y="3810000"/>
          <p14:tracePt t="62751" x="3181350" y="3835400"/>
          <p14:tracePt t="62783" x="3213100" y="3873500"/>
          <p14:tracePt t="62813" x="3219450" y="3886200"/>
          <p14:tracePt t="62844" x="3232150" y="3905250"/>
          <p14:tracePt t="63223" x="3136900" y="3943350"/>
          <p14:tracePt t="63254" x="2978150" y="3981450"/>
          <p14:tracePt t="63281" x="2863850" y="4006850"/>
          <p14:tracePt t="63300" x="2794000" y="4013200"/>
          <p14:tracePt t="63328" x="2692400" y="4032250"/>
          <p14:tracePt t="63359" x="2559050" y="4038600"/>
          <p14:tracePt t="63391" x="2413000" y="4064000"/>
          <p14:tracePt t="63421" x="2330450" y="4076700"/>
          <p14:tracePt t="63454" x="2279650" y="4076700"/>
          <p14:tracePt t="63487" x="2222500" y="4076700"/>
          <p14:tracePt t="63521" x="2159000" y="4076700"/>
          <p14:tracePt t="63548" x="2070100" y="4057650"/>
          <p14:tracePt t="63581" x="1987550" y="4032250"/>
          <p14:tracePt t="63612" x="1930400" y="4032250"/>
          <p14:tracePt t="63642" x="1873250" y="4019550"/>
          <p14:tracePt t="63671" x="1809750" y="4019550"/>
          <p14:tracePt t="63703" x="1746250" y="4025900"/>
          <p14:tracePt t="63737" x="1682750" y="4076700"/>
          <p14:tracePt t="63770" x="1663700" y="4140200"/>
          <p14:tracePt t="63796" x="1663700" y="4184650"/>
          <p14:tracePt t="63830" x="1663700" y="4222750"/>
          <p14:tracePt t="63859" x="1670050" y="4248150"/>
          <p14:tracePt t="63892" x="1689100" y="4273550"/>
          <p14:tracePt t="63922" x="1727200" y="4286250"/>
          <p14:tracePt t="63953" x="1765300" y="4298950"/>
          <p14:tracePt t="63987" x="1803400" y="4298950"/>
          <p14:tracePt t="64003" x="1841500" y="4298950"/>
          <p14:tracePt t="64036" x="1924050" y="4318000"/>
          <p14:tracePt t="64063" x="2012950" y="4318000"/>
          <p14:tracePt t="64094" x="2108200" y="4318000"/>
          <p14:tracePt t="64126" x="2216150" y="4318000"/>
          <p14:tracePt t="64159" x="2305050" y="4318000"/>
          <p14:tracePt t="64189" x="2387600" y="4318000"/>
          <p14:tracePt t="64222" x="2482850" y="4318000"/>
          <p14:tracePt t="64254" x="2571750" y="4318000"/>
          <p14:tracePt t="64287" x="2647950" y="4298950"/>
          <p14:tracePt t="64300" x="2654300" y="4298950"/>
          <p14:tracePt t="64330" x="2692400" y="4279900"/>
          <p14:tracePt t="64375" x="2711450" y="4248150"/>
          <p14:tracePt t="64409" x="2711450" y="4222750"/>
          <p14:tracePt t="64437" x="2711450" y="4216400"/>
          <p14:tracePt t="64470" x="2711450" y="4203700"/>
          <p14:tracePt t="64503" x="2711450" y="4197350"/>
          <p14:tracePt t="64537" x="2711450" y="4191000"/>
          <p14:tracePt t="65157" x="2711450" y="4229100"/>
          <p14:tracePt t="65191" x="2711450" y="4298950"/>
          <p14:tracePt t="65220" x="2711450" y="4470400"/>
          <p14:tracePt t="65253" x="2711450" y="4724400"/>
          <p14:tracePt t="65282" x="2711450" y="4883150"/>
          <p14:tracePt t="65299" x="2711450" y="5022850"/>
          <p14:tracePt t="65316" x="2711450" y="5073650"/>
          <p14:tracePt t="65345" x="2711450" y="5219700"/>
          <p14:tracePt t="65375" x="2692400" y="5346700"/>
          <p14:tracePt t="65406" x="2686050" y="5486400"/>
          <p14:tracePt t="65437" x="2686050" y="5594350"/>
          <p14:tracePt t="65471" x="2686050" y="5676900"/>
          <p14:tracePt t="65502" x="2686050" y="5759450"/>
          <p14:tracePt t="65536" x="2686050" y="5848350"/>
          <p14:tracePt t="65562" x="2686050" y="5905500"/>
          <p14:tracePt t="65595" x="2667000" y="6013450"/>
          <p14:tracePt t="65610" x="2667000" y="6032500"/>
          <p14:tracePt t="65642" x="2647950" y="6083300"/>
          <p14:tracePt t="65673" x="2647950" y="6121400"/>
          <p14:tracePt t="65704" x="2628900" y="6197600"/>
          <p14:tracePt t="65736" x="2628900" y="6242050"/>
          <p14:tracePt t="65769" x="2628900" y="6273800"/>
          <p14:tracePt t="65819" x="2628900" y="6286500"/>
          <p14:tracePt t="66003" x="2628900" y="6273800"/>
          <p14:tracePt t="66174" x="2660650" y="6242050"/>
          <p14:tracePt t="66205" x="2698750" y="62230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800100"/>
            <a:ext cx="7777163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4022725"/>
            <a:ext cx="1524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332038" y="1957388"/>
            <a:ext cx="1463675" cy="369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/>
              <a:t>50 gr= 25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9632950" y="3346450"/>
            <a:ext cx="1654175" cy="6461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dirty="0"/>
              <a:t>55 gr= 22gr</a:t>
            </a:r>
          </a:p>
          <a:p>
            <a:pPr>
              <a:defRPr/>
            </a:pPr>
            <a:r>
              <a:rPr lang="es-AR" dirty="0"/>
              <a:t>Y 2,7 de fibra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10206038" y="1284288"/>
            <a:ext cx="1755775" cy="15414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50 gr</a:t>
            </a:r>
          </a:p>
          <a:p>
            <a:pPr algn="ctr">
              <a:defRPr/>
            </a:pPr>
            <a:r>
              <a:rPr lang="es-AR" dirty="0"/>
              <a:t>21 de HC</a:t>
            </a:r>
          </a:p>
          <a:p>
            <a:pPr algn="ctr">
              <a:defRPr/>
            </a:pPr>
            <a:r>
              <a:rPr lang="es-AR" dirty="0"/>
              <a:t>6 gr Pr</a:t>
            </a:r>
          </a:p>
          <a:p>
            <a:pPr algn="ctr">
              <a:defRPr/>
            </a:pPr>
            <a:r>
              <a:rPr lang="es-AR" dirty="0"/>
              <a:t>2,7 Fibra</a:t>
            </a:r>
          </a:p>
          <a:p>
            <a:pPr algn="ctr">
              <a:defRPr/>
            </a:pPr>
            <a:r>
              <a:rPr lang="es-AR" dirty="0"/>
              <a:t>1,6  Grasas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627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92"/>
    </mc:Choice>
    <mc:Fallback>
      <p:transition spd="slow" advTm="51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5030" x="2667000" y="6223000"/>
          <p14:tracePt t="5062" x="2540000" y="6299200"/>
          <p14:tracePt t="5096" x="2533650" y="6305550"/>
          <p14:tracePt t="5434" x="2540000" y="6223000"/>
          <p14:tracePt t="5466" x="2597150" y="6115050"/>
          <p14:tracePt t="5499" x="2673350" y="6038850"/>
          <p14:tracePt t="5518" x="2724150" y="6013450"/>
          <p14:tracePt t="5545" x="2863850" y="5930900"/>
          <p14:tracePt t="5580" x="2978150" y="5880100"/>
          <p14:tracePt t="5612" x="3105150" y="5848350"/>
          <p14:tracePt t="5638" x="3263900" y="5835650"/>
          <p14:tracePt t="5672" x="3638550" y="5867400"/>
          <p14:tracePt t="5685" x="3695700" y="5886450"/>
          <p14:tracePt t="5717" x="4006850" y="5956300"/>
          <p14:tracePt t="5748" x="4356100" y="6007100"/>
          <p14:tracePt t="5779" x="4775200" y="6000750"/>
          <p14:tracePt t="5812" x="5219700" y="5842000"/>
          <p14:tracePt t="5845" x="5511800" y="5664200"/>
          <p14:tracePt t="5878" x="5740400" y="5486400"/>
          <p14:tracePt t="5912" x="6051550" y="5264150"/>
          <p14:tracePt t="5952" x="6191250" y="5149850"/>
          <p14:tracePt t="5967" x="6203950" y="5137150"/>
          <p14:tracePt t="5999" x="6261100" y="5060950"/>
          <p14:tracePt t="6017" x="6292850" y="4965700"/>
          <p14:tracePt t="6045" x="6330950" y="4870450"/>
          <p14:tracePt t="6080" x="6330950" y="4692650"/>
          <p14:tracePt t="6090" x="6318250" y="4654550"/>
          <p14:tracePt t="6128" x="6108700" y="4470400"/>
          <p14:tracePt t="6153" x="5994400" y="4419600"/>
          <p14:tracePt t="6185" x="5956300" y="4413250"/>
          <p14:tracePt t="6202" x="5930900" y="4413250"/>
          <p14:tracePt t="6233" x="5886450" y="4413250"/>
          <p14:tracePt t="6249" x="5867400" y="4419600"/>
          <p14:tracePt t="6281" x="5854700" y="4432300"/>
          <p14:tracePt t="6346" x="5886450" y="4318000"/>
          <p14:tracePt t="6379" x="5969000" y="4171950"/>
          <p14:tracePt t="6403" x="6032500" y="4057650"/>
          <p14:tracePt t="6435" x="6083300" y="3924300"/>
          <p14:tracePt t="6467" x="6089650" y="3841750"/>
          <p14:tracePt t="6500" x="6089650" y="3784600"/>
          <p14:tracePt t="6518" x="6089650" y="3752850"/>
          <p14:tracePt t="6546" x="6064250" y="3695700"/>
          <p14:tracePt t="6578" x="6038850" y="3619500"/>
          <p14:tracePt t="6608" x="6019800" y="3556000"/>
          <p14:tracePt t="6623" x="6007100" y="3524250"/>
          <p14:tracePt t="6662" x="5962650" y="3467100"/>
          <p14:tracePt t="6687" x="5943600" y="3435350"/>
          <p14:tracePt t="6718" x="5905500" y="3384550"/>
          <p14:tracePt t="6749" x="5842000" y="3321050"/>
          <p14:tracePt t="6780" x="5803900" y="3295650"/>
          <p14:tracePt t="6813" x="5753100" y="3263900"/>
          <p14:tracePt t="6842" x="5657850" y="3225800"/>
          <p14:tracePt t="6874" x="5530850" y="3143250"/>
          <p14:tracePt t="6904" x="5384800" y="3092450"/>
          <p14:tracePt t="6937" x="5270500" y="3048000"/>
          <p14:tracePt t="6967" x="5207000" y="3028950"/>
          <p14:tracePt t="6998" x="5149850" y="3028950"/>
          <p14:tracePt t="7015" x="5137150" y="3028950"/>
          <p14:tracePt t="7044" x="5080000" y="3060700"/>
          <p14:tracePt t="7078" x="5048250" y="3130550"/>
          <p14:tracePt t="7112" x="5048250" y="3136900"/>
          <p14:tracePt t="7313" x="5048250" y="3117850"/>
          <p14:tracePt t="7484" x="5048250" y="3155950"/>
          <p14:tracePt t="7517" x="5048250" y="3219450"/>
          <p14:tracePt t="7545" x="5099050" y="3397250"/>
          <p14:tracePt t="7578" x="5143500" y="3606800"/>
          <p14:tracePt t="7610" x="5232400" y="3797300"/>
          <p14:tracePt t="7644" x="5365750" y="4013200"/>
          <p14:tracePt t="7672" x="5480050" y="4178300"/>
          <p14:tracePt t="7684" x="5499100" y="4203700"/>
          <p14:tracePt t="7715" x="5568950" y="4286250"/>
          <p14:tracePt t="7749" x="5600700" y="4324350"/>
          <p14:tracePt t="7780" x="5613400" y="4362450"/>
          <p14:tracePt t="7810" x="5632450" y="4387850"/>
          <p14:tracePt t="7844" x="5651500" y="4413250"/>
          <p14:tracePt t="7877" x="5657850" y="4425950"/>
          <p14:tracePt t="8903" x="5657850" y="4400550"/>
          <p14:tracePt t="8937" x="5613400" y="4311650"/>
          <p14:tracePt t="8968" x="5562600" y="4216400"/>
          <p14:tracePt t="8982" x="5537200" y="4159250"/>
          <p14:tracePt t="9013" x="5441950" y="4006850"/>
          <p14:tracePt t="9045" x="5384800" y="3873500"/>
          <p14:tracePt t="9078" x="5321300" y="3708400"/>
          <p14:tracePt t="9110" x="5264150" y="3562350"/>
          <p14:tracePt t="9138" x="5187950" y="3409950"/>
          <p14:tracePt t="9177" x="5086350" y="3251200"/>
          <p14:tracePt t="9202" x="5054600" y="3194050"/>
          <p14:tracePt t="9233" x="5022850" y="3130550"/>
          <p14:tracePt t="9265" x="5010150" y="3079750"/>
          <p14:tracePt t="9280" x="5003800" y="3060700"/>
          <p14:tracePt t="9311" x="4991100" y="3041650"/>
          <p14:tracePt t="9344" x="4991100" y="3035300"/>
          <p14:tracePt t="9376" x="4991100" y="3016250"/>
          <p14:tracePt t="9409" x="4984750" y="2997200"/>
          <p14:tracePt t="9436" x="4978400" y="2990850"/>
          <p14:tracePt t="9576" x="4972050" y="2984500"/>
          <p14:tracePt t="9625" x="4965700" y="2978150"/>
          <p14:tracePt t="9658" x="4946650" y="2965450"/>
          <p14:tracePt t="9692" x="4940300" y="2959100"/>
          <p14:tracePt t="9717" x="4933950" y="2946400"/>
          <p14:tracePt t="9764" x="4908550" y="2927350"/>
          <p14:tracePt t="9797" x="4870450" y="2908300"/>
          <p14:tracePt t="9826" x="4819650" y="2889250"/>
          <p14:tracePt t="9859" x="4724400" y="2844800"/>
          <p14:tracePt t="9894" x="4660900" y="2774950"/>
          <p14:tracePt t="9926" x="4584700" y="2711450"/>
          <p14:tracePt t="9954" x="4502150" y="2616200"/>
          <p14:tracePt t="9969" x="4483100" y="2597150"/>
          <p14:tracePt t="9997" x="4451350" y="2540000"/>
          <p14:tracePt t="10017" x="4425950" y="2495550"/>
          <p14:tracePt t="10047" x="4425950" y="2444750"/>
          <p14:tracePt t="10080" x="4425950" y="2368550"/>
          <p14:tracePt t="10091" x="4445000" y="2343150"/>
          <p14:tracePt t="10124" x="4451350" y="2311400"/>
          <p14:tracePt t="10159" x="4476750" y="2266950"/>
          <p14:tracePt t="10193" x="4476750" y="2222500"/>
          <p14:tracePt t="10217" x="4483100" y="2203450"/>
          <p14:tracePt t="10264" x="4483100" y="2197100"/>
          <p14:tracePt t="10326" x="4476750" y="2190750"/>
          <p14:tracePt t="10359" x="4362450" y="2273300"/>
          <p14:tracePt t="10393" x="4165600" y="2540000"/>
          <p14:tracePt t="10425" x="4032250" y="2768600"/>
          <p14:tracePt t="10452" x="4006850" y="2863850"/>
          <p14:tracePt t="10484" x="3962400" y="2952750"/>
          <p14:tracePt t="10515" x="3924300" y="3028950"/>
          <p14:tracePt t="10544" x="3879850" y="3111500"/>
          <p14:tracePt t="10577" x="3854450" y="3162300"/>
          <p14:tracePt t="10608" x="3841750" y="3213100"/>
          <p14:tracePt t="10625" x="3835400" y="3232150"/>
          <p14:tracePt t="10655" x="3829050" y="3257550"/>
          <p14:tracePt t="10684" x="3822700" y="3270250"/>
          <p14:tracePt t="10750" x="3816350" y="3276600"/>
          <p14:tracePt t="10780" x="3816350" y="3282950"/>
          <p14:tracePt t="12030" x="3784600" y="3270250"/>
          <p14:tracePt t="12063" x="3695700" y="3213100"/>
          <p14:tracePt t="12093" x="3536950" y="3155950"/>
          <p14:tracePt t="12124" x="3384550" y="3079750"/>
          <p14:tracePt t="12158" x="3270250" y="3016250"/>
          <p14:tracePt t="12190" x="3181350" y="2971800"/>
          <p14:tracePt t="12224" x="3067050" y="2927350"/>
          <p14:tracePt t="12232" x="3041650" y="2908300"/>
          <p14:tracePt t="12264" x="2921000" y="2857500"/>
          <p14:tracePt t="12281" x="2889250" y="2838450"/>
          <p14:tracePt t="12293" x="2870200" y="2832100"/>
          <p14:tracePt t="12327" x="2838450" y="2813050"/>
          <p14:tracePt t="12356" x="2825750" y="2794000"/>
          <p14:tracePt t="12390" x="2813050" y="2755900"/>
          <p14:tracePt t="12423" x="2806700" y="2673350"/>
          <p14:tracePt t="12456" x="2806700" y="2622550"/>
          <p14:tracePt t="12483" x="2806700" y="2603500"/>
          <p14:tracePt t="12513" x="2806700" y="2597150"/>
          <p14:tracePt t="12593" x="2806700" y="2584450"/>
          <p14:tracePt t="12642" x="2806700" y="2565400"/>
          <p14:tracePt t="12674" x="2806700" y="2546350"/>
          <p14:tracePt t="12707" x="2806700" y="2520950"/>
          <p14:tracePt t="12765" x="2806700" y="2514600"/>
          <p14:tracePt t="12812" x="2806700" y="2501900"/>
          <p14:tracePt t="12858" x="2806700" y="2495550"/>
          <p14:tracePt t="12907" x="2806700" y="2482850"/>
          <p14:tracePt t="13014" x="2806700" y="2470150"/>
          <p14:tracePt t="13156" x="2819400" y="2463800"/>
          <p14:tracePt t="13222" x="2844800" y="2470150"/>
          <p14:tracePt t="13248" x="2876550" y="2495550"/>
          <p14:tracePt t="13278" x="2901950" y="2533650"/>
          <p14:tracePt t="13311" x="2940050" y="2603500"/>
          <p14:tracePt t="13342" x="2978150" y="2660650"/>
          <p14:tracePt t="13372" x="3067050" y="2774950"/>
          <p14:tracePt t="13406" x="3409950" y="3067050"/>
          <p14:tracePt t="13439" x="3803650" y="3346450"/>
          <p14:tracePt t="13472" x="4044950" y="3549650"/>
          <p14:tracePt t="13481" x="4070350" y="3575050"/>
          <p14:tracePt t="13515" x="4114800" y="3625850"/>
          <p14:tracePt t="13544" x="4146550" y="3644900"/>
          <p14:tracePt t="13592" x="4159250" y="3651250"/>
          <p14:tracePt t="13641" x="4191000" y="3683000"/>
          <p14:tracePt t="13673" x="4210050" y="3702050"/>
          <p14:tracePt t="13811" x="4152900" y="3651250"/>
          <p14:tracePt t="13841" x="4076700" y="3460750"/>
          <p14:tracePt t="13872" x="3987800" y="3219450"/>
          <p14:tracePt t="13890" x="3981450" y="3092450"/>
          <p14:tracePt t="13922" x="3981450" y="2908300"/>
          <p14:tracePt t="13956" x="3981450" y="2781300"/>
          <p14:tracePt t="13982" x="4000500" y="2724150"/>
          <p14:tracePt t="14014" x="4044950" y="2628900"/>
          <p14:tracePt t="14044" x="4051300" y="2571750"/>
          <p14:tracePt t="14077" x="4057650" y="2559050"/>
          <p14:tracePt t="14107" x="4057650" y="2552700"/>
          <p14:tracePt t="14233" x="3994150" y="2565400"/>
          <p14:tracePt t="14265" x="3905250" y="2717800"/>
          <p14:tracePt t="14281" x="3873500" y="2781300"/>
          <p14:tracePt t="14313" x="3829050" y="2946400"/>
          <p14:tracePt t="14327" x="3822700" y="3003550"/>
          <p14:tracePt t="14358" x="3797300" y="3187700"/>
          <p14:tracePt t="14388" x="3771900" y="3435350"/>
          <p14:tracePt t="14421" x="3721100" y="3683000"/>
          <p14:tracePt t="14457" x="3714750" y="3778250"/>
          <p14:tracePt t="14497" x="3714750" y="3790950"/>
          <p14:tracePt t="15256" x="3727450" y="3797300"/>
          <p14:tracePt t="15297" x="3759200" y="3778250"/>
          <p14:tracePt t="15326" x="3829050" y="3740150"/>
          <p14:tracePt t="15359" x="4013200" y="3644900"/>
          <p14:tracePt t="15389" x="4191000" y="3562350"/>
          <p14:tracePt t="15422" x="4387850" y="3479800"/>
          <p14:tracePt t="15454" x="4654550" y="3378200"/>
          <p14:tracePt t="15487" x="4972050" y="3276600"/>
          <p14:tracePt t="15513" x="5340350" y="3162300"/>
          <p14:tracePt t="15547" x="5670550" y="3060700"/>
          <p14:tracePt t="15577" x="6000750" y="2971800"/>
          <p14:tracePt t="15593" x="6172200" y="2933700"/>
          <p14:tracePt t="15624" x="6508750" y="2844800"/>
          <p14:tracePt t="15641" x="6692900" y="2813050"/>
          <p14:tracePt t="15670" x="6877050" y="2794000"/>
          <p14:tracePt t="15704" x="7073900" y="2768600"/>
          <p14:tracePt t="15738" x="7156450" y="2768600"/>
          <p14:tracePt t="15764" x="7258050" y="2813050"/>
          <p14:tracePt t="15794" x="7531100" y="2940050"/>
          <p14:tracePt t="15827" x="7823200" y="3048000"/>
          <p14:tracePt t="15858" x="7988300" y="3079750"/>
          <p14:tracePt t="15890" x="8064500" y="3079750"/>
          <p14:tracePt t="15920" x="8128000" y="3079750"/>
          <p14:tracePt t="15955" x="8185150" y="3073400"/>
          <p14:tracePt t="15985" x="8229600" y="3054350"/>
          <p14:tracePt t="16030" x="8299450" y="3035300"/>
          <p14:tracePt t="16059" x="8420100" y="2997200"/>
          <p14:tracePt t="16093" x="8534400" y="2965450"/>
          <p14:tracePt t="16123" x="8667750" y="2927350"/>
          <p14:tracePt t="16154" x="8826500" y="2895600"/>
          <p14:tracePt t="16187" x="8953500" y="2857500"/>
          <p14:tracePt t="16222" x="9074150" y="2813050"/>
          <p14:tracePt t="16255" x="9175750" y="2755900"/>
          <p14:tracePt t="16288" x="9302750" y="2717800"/>
          <p14:tracePt t="16325" x="9385300" y="2679700"/>
          <p14:tracePt t="16359" x="9429750" y="2660650"/>
          <p14:tracePt t="16393" x="9480550" y="2635250"/>
          <p14:tracePt t="16624" x="9480550" y="2609850"/>
          <p14:tracePt t="16639" x="9480550" y="2597150"/>
          <p14:tracePt t="16671" x="9493250" y="2559050"/>
          <p14:tracePt t="16705" x="9493250" y="2540000"/>
          <p14:tracePt t="16738" x="9493250" y="2508250"/>
          <p14:tracePt t="16765" x="9493250" y="2495550"/>
          <p14:tracePt t="16795" x="9455150" y="2463800"/>
          <p14:tracePt t="16825" x="9417050" y="2444750"/>
          <p14:tracePt t="16859" x="9385300" y="2425700"/>
          <p14:tracePt t="16905" x="9347200" y="2413000"/>
          <p14:tracePt t="16921" x="9334500" y="2406650"/>
          <p14:tracePt t="16953" x="9302750" y="2400300"/>
          <p14:tracePt t="16987" x="9264650" y="2387600"/>
          <p14:tracePt t="17013" x="9239250" y="2387600"/>
          <p14:tracePt t="17044" x="9188450" y="2387600"/>
          <p14:tracePt t="17066" x="9156700" y="2387600"/>
          <p14:tracePt t="17094" x="9093200" y="2387600"/>
          <p14:tracePt t="17125" x="9036050" y="2387600"/>
          <p14:tracePt t="17155" x="9004300" y="2387600"/>
          <p14:tracePt t="17189" x="8959850" y="2381250"/>
          <p14:tracePt t="17221" x="8928100" y="2368550"/>
          <p14:tracePt t="17254" x="8877300" y="2368550"/>
          <p14:tracePt t="17281" x="8813800" y="2368550"/>
          <p14:tracePt t="17295" x="8801100" y="2368550"/>
          <p14:tracePt t="17326" x="8712200" y="2368550"/>
          <p14:tracePt t="17358" x="8629650" y="2374900"/>
          <p14:tracePt t="17389" x="8553450" y="2393950"/>
          <p14:tracePt t="17419" x="8483600" y="2432050"/>
          <p14:tracePt t="17452" x="8375650" y="2489200"/>
          <p14:tracePt t="17486" x="8267700" y="2565400"/>
          <p14:tracePt t="17513" x="8159750" y="2635250"/>
          <p14:tracePt t="17545" x="8115300" y="2679700"/>
          <p14:tracePt t="17562" x="8089900" y="2698750"/>
          <p14:tracePt t="17593" x="8064500" y="2724150"/>
          <p14:tracePt t="17623" x="8039100" y="2749550"/>
          <p14:tracePt t="17657" x="7994650" y="2800350"/>
          <p14:tracePt t="17670" x="7981950" y="2813050"/>
          <p14:tracePt t="17701" x="7956550" y="2857500"/>
          <p14:tracePt t="17736" x="7924800" y="2921000"/>
          <p14:tracePt t="17753" x="7918450" y="2946400"/>
          <p14:tracePt t="17794" x="7899400" y="3022600"/>
          <p14:tracePt t="17827" x="7899400" y="3136900"/>
          <p14:tracePt t="17857" x="7899400" y="3238500"/>
          <p14:tracePt t="17891" x="7899400" y="3302000"/>
          <p14:tracePt t="17921" x="7899400" y="3384550"/>
          <p14:tracePt t="17953" x="7924800" y="3473450"/>
          <p14:tracePt t="17986" x="7969250" y="3587750"/>
          <p14:tracePt t="18014" x="7994650" y="3644900"/>
          <p14:tracePt t="18045" x="8013700" y="3708400"/>
          <p14:tracePt t="18063" x="8013700" y="3721100"/>
          <p14:tracePt t="18092" x="8032750" y="3759200"/>
          <p14:tracePt t="18124" x="8051800" y="3784600"/>
          <p14:tracePt t="18171" x="8064500" y="3803650"/>
          <p14:tracePt t="18202" x="8083550" y="3822700"/>
          <p14:tracePt t="18254" x="8096250" y="3829050"/>
          <p14:tracePt t="18281" x="8102600" y="3835400"/>
          <p14:tracePt t="18325" x="8153400" y="3867150"/>
          <p14:tracePt t="18358" x="8197850" y="3873500"/>
          <p14:tracePt t="18388" x="8274050" y="3898900"/>
          <p14:tracePt t="18421" x="8331200" y="3924300"/>
          <p14:tracePt t="18451" x="8439150" y="3956050"/>
          <p14:tracePt t="18485" x="8547100" y="3975100"/>
          <p14:tracePt t="18518" x="8655050" y="3987800"/>
          <p14:tracePt t="18546" x="8743950" y="3987800"/>
          <p14:tracePt t="18577" x="8877300" y="3987800"/>
          <p14:tracePt t="18607" x="8966200" y="3987800"/>
          <p14:tracePt t="18640" x="9112250" y="3987800"/>
          <p14:tracePt t="18656" x="9131300" y="3987800"/>
          <p14:tracePt t="18702" x="9175750" y="3987800"/>
          <p14:tracePt t="18734" x="9220200" y="3956050"/>
          <p14:tracePt t="18769" x="9271000" y="3911600"/>
          <p14:tracePt t="18811" x="9277350" y="3879850"/>
          <p14:tracePt t="18842" x="9283700" y="3854450"/>
          <p14:tracePt t="18887" x="9283700" y="3835400"/>
          <p14:tracePt t="18921" x="9283700" y="3797300"/>
          <p14:tracePt t="18952" x="9283700" y="3765550"/>
          <p14:tracePt t="18985" x="9271000" y="3702050"/>
          <p14:tracePt t="19018" x="9245600" y="3632200"/>
          <p14:tracePt t="19052" x="9188450" y="3517900"/>
          <p14:tracePt t="19077" x="9124950" y="3422650"/>
          <p14:tracePt t="19107" x="9067800" y="3314700"/>
          <p14:tracePt t="19139" x="8997950" y="3206750"/>
          <p14:tracePt t="19170" x="8934450" y="3136900"/>
          <p14:tracePt t="19202" x="8864600" y="3067050"/>
          <p14:tracePt t="19235" x="8782050" y="2990850"/>
          <p14:tracePt t="19269" x="8712200" y="2952750"/>
          <p14:tracePt t="19300" x="8629650" y="2921000"/>
          <p14:tracePt t="19325" x="8572500" y="2901950"/>
          <p14:tracePt t="19357" x="8502650" y="2882900"/>
          <p14:tracePt t="19391" x="8407400" y="2882900"/>
          <p14:tracePt t="19419" x="8293100" y="2882900"/>
          <p14:tracePt t="19451" x="8128000" y="2914650"/>
          <p14:tracePt t="19485" x="7969250" y="2965450"/>
          <p14:tracePt t="19518" x="7848600" y="3009900"/>
          <p14:tracePt t="19551" x="7753350" y="3067050"/>
          <p14:tracePt t="19562" x="7727950" y="3092450"/>
          <p14:tracePt t="19594" x="7677150" y="3130550"/>
          <p14:tracePt t="19623" x="7639050" y="3181350"/>
          <p14:tracePt t="19654" x="7607300" y="3232150"/>
          <p14:tracePt t="19688" x="7562850" y="3295650"/>
          <p14:tracePt t="19701" x="7562850" y="3302000"/>
          <p14:tracePt t="19734" x="7537450" y="3365500"/>
          <p14:tracePt t="19768" x="7493000" y="3473450"/>
          <p14:tracePt t="19779" x="7493000" y="3486150"/>
          <p14:tracePt t="19810" x="7473950" y="3600450"/>
          <p14:tracePt t="19841" x="7473950" y="3708400"/>
          <p14:tracePt t="19873" x="7473950" y="3816350"/>
          <p14:tracePt t="19905" x="7493000" y="3886200"/>
          <p14:tracePt t="19920" x="7499350" y="3911600"/>
          <p14:tracePt t="19950" x="7518400" y="3968750"/>
          <p14:tracePt t="19984" x="7562850" y="4064000"/>
          <p14:tracePt t="20000" x="7575550" y="4089400"/>
          <p14:tracePt t="20036" x="7600950" y="4133850"/>
          <p14:tracePt t="20061" x="7645400" y="4191000"/>
          <p14:tracePt t="20093" x="7702550" y="4254500"/>
          <p14:tracePt t="20124" x="7766050" y="4298950"/>
          <p14:tracePt t="20154" x="7861300" y="4343400"/>
          <p14:tracePt t="20185" x="7918450" y="4368800"/>
          <p14:tracePt t="20220" x="7943850" y="4387850"/>
          <p14:tracePt t="20251" x="8020050" y="4400550"/>
          <p14:tracePt t="20285" x="8153400" y="4413250"/>
          <p14:tracePt t="20318" x="8299450" y="4413250"/>
          <p14:tracePt t="20343" x="8420100" y="4432300"/>
          <p14:tracePt t="20375" x="8553450" y="4451350"/>
          <p14:tracePt t="20405" x="8712200" y="4451350"/>
          <p14:tracePt t="20435" x="8858250" y="4451350"/>
          <p14:tracePt t="20469" x="8985250" y="4451350"/>
          <p14:tracePt t="20497" x="9042400" y="4451350"/>
          <p14:tracePt t="20517" x="9067800" y="4451350"/>
          <p14:tracePt t="20550" x="9131300" y="4432300"/>
          <p14:tracePt t="20562" x="9182100" y="4406900"/>
          <p14:tracePt t="20591" x="9258300" y="4349750"/>
          <p14:tracePt t="20622" x="9359900" y="4254500"/>
          <p14:tracePt t="20654" x="9398000" y="4203700"/>
          <p14:tracePt t="20687" x="9410700" y="4159250"/>
          <p14:tracePt t="20717" x="9410700" y="4089400"/>
          <p14:tracePt t="20750" x="9410700" y="4006850"/>
          <p14:tracePt t="20786" x="9410700" y="3905250"/>
          <p14:tracePt t="20813" x="9404350" y="3854450"/>
          <p14:tracePt t="20844" x="9366250" y="3740150"/>
          <p14:tracePt t="20873" x="9334500" y="3663950"/>
          <p14:tracePt t="20905" x="9271000" y="3536950"/>
          <p14:tracePt t="20937" x="9245600" y="3460750"/>
          <p14:tracePt t="20952" x="9226550" y="3416300"/>
          <p14:tracePt t="20983" x="9201150" y="3365500"/>
          <p14:tracePt t="21017" x="9182100" y="3302000"/>
          <p14:tracePt t="21049" x="9169400" y="3270250"/>
          <p14:tracePt t="21093" x="9156700" y="3244850"/>
          <p14:tracePt t="21422" x="9124950" y="3238500"/>
          <p14:tracePt t="21453" x="9105900" y="3238500"/>
          <p14:tracePt t="21517" x="9093200" y="3232150"/>
          <p14:tracePt t="21703" x="9086850" y="3162300"/>
          <p14:tracePt t="21732" x="9194800" y="2914650"/>
          <p14:tracePt t="21766" x="9258300" y="2711450"/>
          <p14:tracePt t="21800" x="9398000" y="2438400"/>
          <p14:tracePt t="21812" x="9448800" y="2368550"/>
          <p14:tracePt t="21843" x="9563100" y="2209800"/>
          <p14:tracePt t="21873" x="9607550" y="2101850"/>
          <p14:tracePt t="21906" x="9652000" y="2012950"/>
          <p14:tracePt t="21936" x="9683750" y="1974850"/>
          <p14:tracePt t="21952" x="9715500" y="1955800"/>
          <p14:tracePt t="21982" x="9798050" y="1924050"/>
          <p14:tracePt t="22016" x="9880600" y="1885950"/>
          <p14:tracePt t="22067" x="9886950" y="1885950"/>
          <p14:tracePt t="22123" x="9925050" y="1885950"/>
          <p14:tracePt t="22155" x="9988550" y="1879600"/>
          <p14:tracePt t="22187" x="10090150" y="1860550"/>
          <p14:tracePt t="22219" x="10160000" y="1854200"/>
          <p14:tracePt t="22250" x="10223500" y="1841500"/>
          <p14:tracePt t="22283" x="10306050" y="1822450"/>
          <p14:tracePt t="22311" x="10369550" y="1822450"/>
          <p14:tracePt t="22348" x="10471150" y="1822450"/>
          <p14:tracePt t="22373" x="10515600" y="1822450"/>
          <p14:tracePt t="22404" x="10598150" y="1822450"/>
          <p14:tracePt t="22436" x="10648950" y="1822450"/>
          <p14:tracePt t="22466" x="10712450" y="1816100"/>
          <p14:tracePt t="22499" x="10820400" y="1803400"/>
          <p14:tracePt t="22533" x="10909300" y="1803400"/>
          <p14:tracePt t="22845" x="10922000" y="1803400"/>
          <p14:tracePt t="22938" x="10941050" y="1803400"/>
          <p14:tracePt t="22983" x="10953750" y="1803400"/>
          <p14:tracePt t="23016" x="10972800" y="1803400"/>
          <p14:tracePt t="23050" x="10991850" y="1803400"/>
          <p14:tracePt t="23064" x="10998200" y="1803400"/>
          <p14:tracePt t="23093" x="11010900" y="1803400"/>
          <p14:tracePt t="23139" x="11023600" y="1803400"/>
          <p14:tracePt t="23169" x="11029950" y="1803400"/>
          <p14:tracePt t="23249" x="11042650" y="1803400"/>
          <p14:tracePt t="23687" x="11049000" y="1835150"/>
          <p14:tracePt t="23720" x="10966450" y="1949450"/>
          <p14:tracePt t="23733" x="10909300" y="1987550"/>
          <p14:tracePt t="23765" x="10566400" y="2108200"/>
          <p14:tracePt t="23798" x="10210800" y="2216150"/>
          <p14:tracePt t="23831" x="9982200" y="2286000"/>
          <p14:tracePt t="23858" x="9798050" y="2355850"/>
          <p14:tracePt t="23891" x="9556750" y="2470150"/>
          <p14:tracePt t="23921" x="9302750" y="2565400"/>
          <p14:tracePt t="23949" x="9048750" y="2673350"/>
          <p14:tracePt t="23982" x="8718550" y="2774950"/>
          <p14:tracePt t="24015" x="8261350" y="2901950"/>
          <p14:tracePt t="24047" x="7727950" y="2952750"/>
          <p14:tracePt t="24066" x="7391400" y="2997200"/>
          <p14:tracePt t="24092" x="7092950" y="3048000"/>
          <p14:tracePt t="24124" x="6813550" y="3054350"/>
          <p14:tracePt t="24156" x="6673850" y="3054350"/>
          <p14:tracePt t="24186" x="6616700" y="3054350"/>
          <p14:tracePt t="24219" x="6559550" y="2990850"/>
          <p14:tracePt t="24248" x="6515100" y="2889250"/>
          <p14:tracePt t="24265" x="6515100" y="2844800"/>
          <p14:tracePt t="24281" x="6508750" y="2813050"/>
          <p14:tracePt t="24313" x="6502400" y="2774950"/>
          <p14:tracePt t="24347" x="6483350" y="2736850"/>
          <p14:tracePt t="24380" x="6464300" y="2692400"/>
          <p14:tracePt t="24406" x="6426200" y="2654300"/>
          <p14:tracePt t="24437" x="6343650" y="2578100"/>
          <p14:tracePt t="24468" x="6286500" y="2559050"/>
          <p14:tracePt t="24500" x="6203950" y="2546350"/>
          <p14:tracePt t="24531" x="6096000" y="2533650"/>
          <p14:tracePt t="24563" x="5988050" y="2520950"/>
          <p14:tracePt t="24596" x="5905500" y="2520950"/>
          <p14:tracePt t="24622" x="5842000" y="2520950"/>
          <p14:tracePt t="24656" x="5753100" y="2546350"/>
          <p14:tracePt t="24669" x="5740400" y="2552700"/>
          <p14:tracePt t="24699" x="5657850" y="2584450"/>
          <p14:tracePt t="24733" x="5537200" y="2622550"/>
          <p14:tracePt t="24763" x="5422900" y="2654300"/>
          <p14:tracePt t="24796" x="5327650" y="2673350"/>
          <p14:tracePt t="24830" x="5251450" y="2692400"/>
          <p14:tracePt t="24863" x="5213350" y="2711450"/>
          <p14:tracePt t="24890" x="5156200" y="2717800"/>
          <p14:tracePt t="24920" x="5111750" y="2717800"/>
          <p14:tracePt t="24937" x="5073650" y="2736850"/>
          <p14:tracePt t="24967" x="5016500" y="2749550"/>
          <p14:tracePt t="25000" x="4940300" y="2774950"/>
          <p14:tracePt t="25013" x="4933950" y="2774950"/>
          <p14:tracePt t="25046" x="4864100" y="2806700"/>
          <p14:tracePt t="25065" x="4800600" y="2838450"/>
          <p14:tracePt t="25091" x="4749800" y="2876550"/>
          <p14:tracePt t="25129" x="4705350" y="2952750"/>
          <p14:tracePt t="25155" x="4692650" y="3009900"/>
          <p14:tracePt t="25185" x="4686300" y="3092450"/>
          <p14:tracePt t="25219" x="4686300" y="3219450"/>
          <p14:tracePt t="25249" x="4699000" y="3340100"/>
          <p14:tracePt t="25281" x="4737100" y="3435350"/>
          <p14:tracePt t="25296" x="4768850" y="3479800"/>
          <p14:tracePt t="25313" x="4787900" y="3505200"/>
          <p14:tracePt t="25348" x="4826000" y="3556000"/>
          <p14:tracePt t="25372" x="4832350" y="3568700"/>
          <p14:tracePt t="25406" x="4857750" y="3613150"/>
          <p14:tracePt t="25436" x="4895850" y="3651250"/>
          <p14:tracePt t="25466" x="4927600" y="3689350"/>
          <p14:tracePt t="25500" x="4953000" y="3708400"/>
          <p14:tracePt t="25530" x="4984750" y="3714750"/>
          <p14:tracePt t="25563" x="5041900" y="3714750"/>
          <p14:tracePt t="25592" x="5092700" y="3714750"/>
          <p14:tracePt t="25623" x="5219700" y="3727450"/>
          <p14:tracePt t="25656" x="5467350" y="3727450"/>
          <p14:tracePt t="25685" x="5664200" y="3714750"/>
          <p14:tracePt t="25718" x="5949950" y="3683000"/>
          <p14:tracePt t="25749" x="6140450" y="3644900"/>
          <p14:tracePt t="25779" x="6229350" y="3581400"/>
          <p14:tracePt t="25814" x="6286500" y="3505200"/>
          <p14:tracePt t="25846" x="6292850" y="3454400"/>
          <p14:tracePt t="25878" x="6292850" y="3403600"/>
          <p14:tracePt t="25905" x="6267450" y="3352800"/>
          <p14:tracePt t="25920" x="6235700" y="3314700"/>
          <p14:tracePt t="25951" x="6159500" y="3225800"/>
          <p14:tracePt t="25981" x="6057900" y="3162300"/>
          <p14:tracePt t="26014" x="5994400" y="3111500"/>
          <p14:tracePt t="26046" x="5886450" y="3041650"/>
          <p14:tracePt t="26063" x="5835650" y="3022600"/>
          <p14:tracePt t="26092" x="5683250" y="2946400"/>
          <p14:tracePt t="26128" x="5549900" y="2876550"/>
          <p14:tracePt t="26154" x="5492750" y="2857500"/>
          <p14:tracePt t="26186" x="5448300" y="2844800"/>
          <p14:tracePt t="26218" x="5403850" y="2838450"/>
          <p14:tracePt t="26248" x="5359400" y="2838450"/>
          <p14:tracePt t="26281" x="5302250" y="2838450"/>
          <p14:tracePt t="26295" x="5283200" y="2838450"/>
          <p14:tracePt t="26329" x="5162550" y="2844800"/>
          <p14:tracePt t="26359" x="5092700" y="2889250"/>
          <p14:tracePt t="26389" x="4965700" y="3003550"/>
          <p14:tracePt t="26420" x="4851400" y="3168650"/>
          <p14:tracePt t="26450" x="4781550" y="3371850"/>
          <p14:tracePt t="26482" x="4743450" y="3530600"/>
          <p14:tracePt t="26517" x="4705350" y="3695700"/>
          <p14:tracePt t="26547" x="4699000" y="3835400"/>
          <p14:tracePt t="26564" x="4699000" y="3898900"/>
          <p14:tracePt t="26595" x="4699000" y="4019550"/>
          <p14:tracePt t="26628" x="4711700" y="4133850"/>
          <p14:tracePt t="26654" x="4737100" y="4184650"/>
          <p14:tracePt t="26685" x="4762500" y="4229100"/>
          <p14:tracePt t="26718" x="4806950" y="4235450"/>
          <p14:tracePt t="26750" x="4851400" y="4235450"/>
          <p14:tracePt t="26780" x="4908550" y="4229100"/>
          <p14:tracePt t="26812" x="5003800" y="4210050"/>
          <p14:tracePt t="26845" x="5086350" y="4203700"/>
          <p14:tracePt t="26873" x="5105400" y="4191000"/>
          <p14:tracePt t="27579" x="5099050" y="4191000"/>
          <p14:tracePt t="27611" x="5073650" y="4203700"/>
          <p14:tracePt t="27645" x="5003800" y="4184650"/>
          <p14:tracePt t="27669" x="4921250" y="4095750"/>
          <p14:tracePt t="27700" x="4794250" y="3879850"/>
          <p14:tracePt t="27734" x="4686300" y="3632200"/>
          <p14:tracePt t="27766" x="4641850" y="3352800"/>
          <p14:tracePt t="27796" x="4622800" y="3143250"/>
          <p14:tracePt t="27825" x="4622800" y="2978150"/>
          <p14:tracePt t="27860" x="4622800" y="2806700"/>
          <p14:tracePt t="27894" x="4635500" y="2673350"/>
          <p14:tracePt t="27919" x="4654550" y="2584450"/>
          <p14:tracePt t="27950" x="4679950" y="2495550"/>
          <p14:tracePt t="27984" x="4705350" y="2374900"/>
          <p14:tracePt t="27997" x="4711700" y="2355850"/>
          <p14:tracePt t="28030" x="4724400" y="2273300"/>
          <p14:tracePt t="28060" x="4724400" y="2216150"/>
          <p14:tracePt t="28094" x="4743450" y="2152650"/>
          <p14:tracePt t="28127" x="4775200" y="2082800"/>
          <p14:tracePt t="28161" x="4806950" y="2019300"/>
          <p14:tracePt t="28186" x="4813300" y="1981200"/>
          <p14:tracePt t="28217" x="4832350" y="1943100"/>
          <p14:tracePt t="28249" x="4832350" y="1924050"/>
          <p14:tracePt t="28296" x="4832350" y="1905000"/>
          <p14:tracePt t="28426" x="4813300" y="1905000"/>
          <p14:tracePt t="28453" x="4762500" y="1943100"/>
          <p14:tracePt t="28485" x="4692650" y="1987550"/>
          <p14:tracePt t="28516" x="4597400" y="2044700"/>
          <p14:tracePt t="28545" x="4540250" y="2082800"/>
          <p14:tracePt t="28562" x="4508500" y="2108200"/>
          <p14:tracePt t="28595" x="4432300" y="2165350"/>
          <p14:tracePt t="28628" x="4356100" y="2273300"/>
          <p14:tracePt t="28661" x="4241800" y="2438400"/>
          <p14:tracePt t="28685" x="4178300" y="2578100"/>
          <p14:tracePt t="28717" x="4083050" y="2787650"/>
          <p14:tracePt t="28750" x="4019550" y="3009900"/>
          <p14:tracePt t="28780" x="3987800" y="3206750"/>
          <p14:tracePt t="28810" x="3975100" y="3333750"/>
          <p14:tracePt t="28845" x="3968750" y="3416300"/>
          <p14:tracePt t="28877" x="3949700" y="3479800"/>
          <p14:tracePt t="28911" x="3943350" y="3536950"/>
          <p14:tracePt t="28937" x="3937000" y="3600450"/>
          <p14:tracePt t="28953" x="3930650" y="3606800"/>
          <p14:tracePt t="28982" x="3930650" y="3613150"/>
          <p14:tracePt t="29127" x="4095750" y="3448050"/>
          <p14:tracePt t="29154" x="4521200" y="3175000"/>
          <p14:tracePt t="29188" x="5207000" y="2959100"/>
          <p14:tracePt t="29218" x="6146800" y="2813050"/>
          <p14:tracePt t="29247" x="6883400" y="2724150"/>
          <p14:tracePt t="29281" x="7886700" y="2698750"/>
          <p14:tracePt t="29295" x="8045450" y="2698750"/>
          <p14:tracePt t="29326" x="8534400" y="2698750"/>
          <p14:tracePt t="29360" x="8953500" y="2698750"/>
          <p14:tracePt t="29372" x="9004300" y="2705100"/>
          <p14:tracePt t="29410" x="9112250" y="2717800"/>
          <p14:tracePt t="29439" x="9131300" y="2724150"/>
          <p14:tracePt t="29470" x="9169400" y="2724150"/>
          <p14:tracePt t="29498" x="9188450" y="2724150"/>
          <p14:tracePt t="29560" x="9194800" y="2730500"/>
          <p14:tracePt t="29594" x="9194800" y="2813050"/>
          <p14:tracePt t="29627" x="9194800" y="2990850"/>
          <p14:tracePt t="29661" x="9194800" y="3162300"/>
          <p14:tracePt t="29686" x="9194800" y="3302000"/>
          <p14:tracePt t="29718" x="9182100" y="3511550"/>
          <p14:tracePt t="29751" x="9156700" y="3727450"/>
          <p14:tracePt t="29782" x="9131300" y="3879850"/>
          <p14:tracePt t="29810" x="9118600" y="3956050"/>
          <p14:tracePt t="29843" x="9118600" y="3962400"/>
          <p14:tracePt t="29983" x="9118600" y="3943350"/>
          <p14:tracePt t="30015" x="9118600" y="3905250"/>
          <p14:tracePt t="30144" x="9131300" y="3879850"/>
          <p14:tracePt t="30155" x="9131300" y="3873500"/>
          <p14:tracePt t="30186" x="9137650" y="3790950"/>
          <p14:tracePt t="30217" x="9150350" y="3733800"/>
          <p14:tracePt t="30248" x="9182100" y="3606800"/>
          <p14:tracePt t="30280" x="9220200" y="3505200"/>
          <p14:tracePt t="30312" x="9271000" y="3403600"/>
          <p14:tracePt t="30326" x="9290050" y="3371850"/>
          <p14:tracePt t="30361" x="9436100" y="3251200"/>
          <p14:tracePt t="30374" x="9455150" y="3238500"/>
          <p14:tracePt t="30409" x="9569450" y="3175000"/>
          <p14:tracePt t="30438" x="9632950" y="3130550"/>
          <p14:tracePt t="30466" x="9728200" y="3067050"/>
          <p14:tracePt t="30497" x="9810750" y="3003550"/>
          <p14:tracePt t="30530" x="9842500" y="2984500"/>
          <p14:tracePt t="30563" x="9855200" y="2965450"/>
          <p14:tracePt t="30591" x="9874250" y="2965450"/>
          <p14:tracePt t="30641" x="9880600" y="2959100"/>
          <p14:tracePt t="31217" x="9880600" y="2965450"/>
          <p14:tracePt t="31249" x="9874250" y="2971800"/>
          <p14:tracePt t="31545" x="9861550" y="2984500"/>
          <p14:tracePt t="31563" x="9861550" y="2990850"/>
          <p14:tracePt t="31593" x="9848850" y="3009900"/>
          <p14:tracePt t="31625" x="9829800" y="3022600"/>
          <p14:tracePt t="31692" x="9829800" y="3028950"/>
          <p14:tracePt t="31999" x="9823450" y="3035300"/>
          <p14:tracePt t="32062" x="9823450" y="3028950"/>
          <p14:tracePt t="32202" x="9810750" y="3048000"/>
          <p14:tracePt t="32234" x="9772650" y="3098800"/>
          <p14:tracePt t="32264" x="9747250" y="3136900"/>
          <p14:tracePt t="32296" x="9728200" y="3175000"/>
          <p14:tracePt t="32328" x="9721850" y="3187700"/>
          <p14:tracePt t="32641" x="9645650" y="3200400"/>
          <p14:tracePt t="32673" x="9480550" y="3251200"/>
          <p14:tracePt t="32701" x="9378950" y="3276600"/>
          <p14:tracePt t="32733" x="9220200" y="3352800"/>
          <p14:tracePt t="32763" x="9023350" y="3441700"/>
          <p14:tracePt t="32796" x="8813800" y="3524250"/>
          <p14:tracePt t="32826" x="8591550" y="3625850"/>
          <p14:tracePt t="32857" x="8350250" y="3740150"/>
          <p14:tracePt t="32890" x="8185150" y="3848100"/>
          <p14:tracePt t="32923" x="8051800" y="3975100"/>
          <p14:tracePt t="32953" x="7874000" y="4159250"/>
          <p14:tracePt t="32983" x="7753350" y="4292600"/>
          <p14:tracePt t="33014" x="7556500" y="4451350"/>
          <p14:tracePt t="33045" x="7296150" y="4597400"/>
          <p14:tracePt t="33061" x="7137400" y="4667250"/>
          <p14:tracePt t="33094" x="6813550" y="4806950"/>
          <p14:tracePt t="33124" x="6496050" y="4876800"/>
          <p14:tracePt t="33154" x="6184900" y="4933950"/>
          <p14:tracePt t="33189" x="5880100" y="5022850"/>
          <p14:tracePt t="33223" x="5676900" y="5099050"/>
          <p14:tracePt t="33248" x="5588000" y="5118100"/>
          <p14:tracePt t="33279" x="5518150" y="5143500"/>
          <p14:tracePt t="33312" x="5327650" y="5168900"/>
          <p14:tracePt t="33342" x="5181600" y="5194300"/>
          <p14:tracePt t="33373" x="4895850" y="5226050"/>
          <p14:tracePt t="33406" x="4533900" y="5276850"/>
          <p14:tracePt t="33439" x="4102100" y="5276850"/>
          <p14:tracePt t="33466" x="3657600" y="5238750"/>
          <p14:tracePt t="33499" x="3244850" y="5181600"/>
          <p14:tracePt t="33529" x="2863850" y="5035550"/>
          <p14:tracePt t="33560" x="2654300" y="4953000"/>
          <p14:tracePt t="33594" x="2552700" y="4762500"/>
          <p14:tracePt t="33624" x="2470150" y="4432300"/>
          <p14:tracePt t="33641" x="2463800" y="4292600"/>
          <p14:tracePt t="33673" x="2432050" y="4089400"/>
          <p14:tracePt t="33706" x="2432050" y="3943350"/>
          <p14:tracePt t="33741" x="2432050" y="3886200"/>
          <p14:tracePt t="33765" x="2432050" y="3854450"/>
          <p14:tracePt t="33983" x="2406650" y="3867150"/>
          <p14:tracePt t="34013" x="2362200" y="3898900"/>
          <p14:tracePt t="34046" x="2336800" y="3905250"/>
          <p14:tracePt t="34063" x="2330450" y="3917950"/>
          <p14:tracePt t="34092" x="2317750" y="3924300"/>
          <p14:tracePt t="34122" x="2286000" y="3937000"/>
          <p14:tracePt t="34156" x="2228850" y="3956050"/>
          <p14:tracePt t="34189" x="2197100" y="3968750"/>
          <p14:tracePt t="34222" x="2190750" y="3968750"/>
          <p14:tracePt t="39389" x="2178050" y="3968750"/>
          <p14:tracePt t="39421" x="2146300" y="3968750"/>
          <p14:tracePt t="39452" x="2127250" y="3968750"/>
          <p14:tracePt t="39503" x="2108200" y="3968750"/>
          <p14:tracePt t="39535" x="2038350" y="3975100"/>
          <p14:tracePt t="39570" x="1905000" y="4000500"/>
          <p14:tracePt t="39595" x="1835150" y="4013200"/>
          <p14:tracePt t="39626" x="1758950" y="4019550"/>
          <p14:tracePt t="39654" x="1727200" y="4019550"/>
          <p14:tracePt t="39688" x="1720850" y="4019550"/>
          <p14:tracePt t="41686" x="1714500" y="4013200"/>
          <p14:tracePt t="41717" x="1771650" y="3994150"/>
          <p14:tracePt t="41750" x="1860550" y="3962400"/>
          <p14:tracePt t="41784" x="2000250" y="3930650"/>
          <p14:tracePt t="41794" x="2025650" y="3917950"/>
          <p14:tracePt t="41826" x="2146300" y="3873500"/>
          <p14:tracePt t="41860" x="2241550" y="3835400"/>
          <p14:tracePt t="41891" x="2317750" y="3797300"/>
          <p14:tracePt t="41920" x="2425700" y="3752850"/>
          <p14:tracePt t="41938" x="2489200" y="3727450"/>
          <p14:tracePt t="41966" x="2622550" y="3676650"/>
          <p14:tracePt t="42000" x="2908300" y="3619500"/>
          <p14:tracePt t="42016" x="3060700" y="3619500"/>
          <p14:tracePt t="42029" x="3124200" y="3619500"/>
          <p14:tracePt t="42060" x="3467100" y="3619500"/>
          <p14:tracePt t="42092" x="3860800" y="3619500"/>
          <p14:tracePt t="42123" x="4305300" y="3619500"/>
          <p14:tracePt t="42155" x="4718050" y="3619500"/>
          <p14:tracePt t="42189" x="5124450" y="3619500"/>
          <p14:tracePt t="42217" x="5632450" y="3619500"/>
          <p14:tracePt t="42251" x="6438900" y="3619500"/>
          <p14:tracePt t="42285" x="7404100" y="3632200"/>
          <p14:tracePt t="42316" x="8242300" y="3752850"/>
          <p14:tracePt t="42349" x="8674100" y="3752850"/>
          <p14:tracePt t="42377" x="8953500" y="3752850"/>
          <p14:tracePt t="42388" x="9004300" y="3752850"/>
          <p14:tracePt t="42418" x="9251950" y="3752850"/>
          <p14:tracePt t="42454" x="9467850" y="3752850"/>
          <p14:tracePt t="42484" x="9785350" y="3752850"/>
          <p14:tracePt t="42515" x="10140950" y="3752850"/>
          <p14:tracePt t="42548" x="10496550" y="3765550"/>
          <p14:tracePt t="42582" x="10718800" y="3784600"/>
          <p14:tracePt t="42593" x="10788650" y="3784600"/>
          <p14:tracePt t="42625" x="10883900" y="3784600"/>
          <p14:tracePt t="42655" x="10972800" y="3784600"/>
          <p14:tracePt t="42686" x="11099800" y="3784600"/>
          <p14:tracePt t="42718" x="11207750" y="3784600"/>
          <p14:tracePt t="42749" x="11252200" y="3784600"/>
          <p14:tracePt t="42782" x="11264900" y="3784600"/>
          <p14:tracePt t="43066" x="11207750" y="3771900"/>
          <p14:tracePt t="43098" x="11188700" y="3771900"/>
          <p14:tracePt t="43155" x="11188700" y="3765550"/>
          <p14:tracePt t="43201" x="11163300" y="3752850"/>
          <p14:tracePt t="43233" x="11137900" y="3740150"/>
          <p14:tracePt t="43248" x="11112500" y="3714750"/>
          <p14:tracePt t="43265" x="11042650" y="3683000"/>
          <p14:tracePt t="43298" x="10744200" y="3575050"/>
          <p14:tracePt t="43332" x="10382250" y="3473450"/>
          <p14:tracePt t="43361" x="10121900" y="3397250"/>
          <p14:tracePt t="43390" x="10064750" y="3378200"/>
          <p14:tracePt t="43421" x="10013950" y="3371850"/>
          <p14:tracePt t="43451" x="9956800" y="3371850"/>
          <p14:tracePt t="43482" x="9867900" y="3371850"/>
          <p14:tracePt t="43517" x="9740900" y="3371850"/>
          <p14:tracePt t="43545" x="9620250" y="3409950"/>
          <p14:tracePt t="43564" x="9594850" y="3429000"/>
          <p14:tracePt t="43597" x="9537700" y="3486150"/>
          <p14:tracePt t="43624" x="9518650" y="3556000"/>
          <p14:tracePt t="43654" x="9512300" y="3689350"/>
          <p14:tracePt t="43686" x="9512300" y="3784600"/>
          <p14:tracePt t="43719" x="9531350" y="3841750"/>
          <p14:tracePt t="43748" x="9563100" y="3886200"/>
          <p14:tracePt t="43780" x="9575800" y="3898900"/>
          <p14:tracePt t="43814" x="9620250" y="3917950"/>
          <p14:tracePt t="43841" x="9715500" y="3943350"/>
          <p14:tracePt t="43873" x="9874250" y="3968750"/>
          <p14:tracePt t="43889" x="9950450" y="3968750"/>
          <p14:tracePt t="43919" x="10058400" y="3981450"/>
          <p14:tracePt t="43950" x="10172700" y="4006850"/>
          <p14:tracePt t="43984" x="10274300" y="4006850"/>
          <p14:tracePt t="43998" x="10280650" y="4006850"/>
          <p14:tracePt t="44030" x="10363200" y="4006850"/>
          <p14:tracePt t="44064" x="10477500" y="4006850"/>
          <p14:tracePt t="44097" x="10534650" y="4006850"/>
          <p14:tracePt t="44123" x="10572750" y="4006850"/>
          <p14:tracePt t="44157" x="10604500" y="3987800"/>
          <p14:tracePt t="44188" x="10642600" y="3968750"/>
          <p14:tracePt t="44218" x="10668000" y="3949700"/>
          <p14:tracePt t="44249" x="10687050" y="3911600"/>
          <p14:tracePt t="44283" x="10693400" y="3892550"/>
          <p14:tracePt t="44315" x="10693400" y="3860800"/>
          <p14:tracePt t="44349" x="10693400" y="3841750"/>
          <p14:tracePt t="44374" x="10693400" y="3816350"/>
          <p14:tracePt t="44407" x="10668000" y="3790950"/>
          <p14:tracePt t="44437" x="10648950" y="3765550"/>
          <p14:tracePt t="44467" x="10636250" y="3752850"/>
          <p14:tracePt t="44497" x="10591800" y="3721100"/>
          <p14:tracePt t="44531" x="10553700" y="3702050"/>
          <p14:tracePt t="44564" x="10528300" y="3702050"/>
          <p14:tracePt t="44614" x="10496550" y="3683000"/>
          <p14:tracePt t="44639" x="10464800" y="3676650"/>
          <p14:tracePt t="44672" x="10445750" y="3676650"/>
          <p14:tracePt t="44690" x="10433050" y="3676650"/>
          <p14:tracePt t="44716" x="10420350" y="3676650"/>
          <p14:tracePt t="44750" x="10407650" y="3676650"/>
          <p14:tracePt t="44781" x="10382250" y="3695700"/>
          <p14:tracePt t="44814" x="10363200" y="3746500"/>
          <p14:tracePt t="44849" x="10363200" y="3778250"/>
          <p14:tracePt t="44860" x="10350500" y="3790950"/>
          <p14:tracePt t="44890" x="10350500" y="3822700"/>
          <p14:tracePt t="44921" x="10344150" y="3841750"/>
          <p14:tracePt t="44950" x="10344150" y="3848100"/>
          <p14:tracePt t="45531" x="10331450" y="3860800"/>
          <p14:tracePt t="45565" x="10299700" y="3873500"/>
          <p14:tracePt t="45614" x="10204450" y="3873500"/>
          <p14:tracePt t="45640" x="10185400" y="3873500"/>
          <p14:tracePt t="45670" x="10172700" y="3873500"/>
          <p14:tracePt t="45763" x="10166350" y="3873500"/>
          <p14:tracePt t="45830" x="10153650" y="3873500"/>
          <p14:tracePt t="45860" x="10147300" y="3873500"/>
          <p14:tracePt t="46122" x="10160000" y="3873500"/>
          <p14:tracePt t="46390" x="10185400" y="3867150"/>
          <p14:tracePt t="46421" x="10191750" y="3860800"/>
          <p14:tracePt t="46451" x="10217150" y="3854450"/>
          <p14:tracePt t="46485" x="10229850" y="3854450"/>
          <p14:tracePt t="46514" x="10236200" y="3848100"/>
          <p14:tracePt t="46563" x="10248900" y="3841750"/>
          <p14:tracePt t="46607" x="10255250" y="3841750"/>
          <p14:tracePt t="46669" x="10261600" y="3835400"/>
          <p14:tracePt t="46879" x="10261600" y="3816350"/>
          <p14:tracePt t="46921" x="10179050" y="3759200"/>
          <p14:tracePt t="46953" x="10052050" y="3695700"/>
          <p14:tracePt t="46983" x="9956800" y="3657600"/>
          <p14:tracePt t="47017" x="9791700" y="3587750"/>
          <p14:tracePt t="47030" x="9766300" y="3581400"/>
          <p14:tracePt t="47063" x="9677400" y="3556000"/>
          <p14:tracePt t="47094" x="9594850" y="3536950"/>
          <p14:tracePt t="47114" x="9556750" y="3511550"/>
          <p14:tracePt t="47140" x="9474200" y="3498850"/>
          <p14:tracePt t="47172" x="9410700" y="3498850"/>
          <p14:tracePt t="47203" x="9309100" y="3498850"/>
          <p14:tracePt t="47234" x="9182100" y="3517900"/>
          <p14:tracePt t="47263" x="9118600" y="3562350"/>
          <p14:tracePt t="47298" x="9099550" y="3613150"/>
          <p14:tracePt t="47328" x="9099550" y="3651250"/>
          <p14:tracePt t="47362" x="9099550" y="3670300"/>
          <p14:tracePt t="47422" x="9137650" y="3663950"/>
          <p14:tracePt t="47451" x="9156700" y="3568700"/>
          <p14:tracePt t="47483" x="9156700" y="3486150"/>
          <p14:tracePt t="47516" x="9055100" y="3384550"/>
          <p14:tracePt t="47545" x="8896350" y="3282950"/>
          <p14:tracePt t="47578" x="8712200" y="3181350"/>
          <p14:tracePt t="47612" x="8553450" y="3130550"/>
          <p14:tracePt t="47639" x="8496300" y="3124200"/>
          <p14:tracePt t="47671" x="8439150" y="3124200"/>
          <p14:tracePt t="47701" x="8343900" y="3187700"/>
          <p14:tracePt t="47733" x="8293100" y="3282950"/>
          <p14:tracePt t="47768" x="8274050" y="3429000"/>
          <p14:tracePt t="47778" x="8274050" y="3454400"/>
          <p14:tracePt t="47813" x="8312150" y="3549650"/>
          <p14:tracePt t="47844" x="8401050" y="3657600"/>
          <p14:tracePt t="47879" x="8547100" y="3765550"/>
          <p14:tracePt t="47913" x="8680450" y="3816350"/>
          <p14:tracePt t="47938" x="8705850" y="3816350"/>
          <p14:tracePt t="47966" x="8724900" y="3816350"/>
          <p14:tracePt t="47997" x="8743950" y="3816350"/>
          <p14:tracePt t="48028" x="8769350" y="3803650"/>
          <p14:tracePt t="48062" x="8769350" y="3784600"/>
          <p14:tracePt t="48113" x="8782050" y="3771900"/>
          <p14:tracePt t="48361" x="8826500" y="3740150"/>
          <p14:tracePt t="48394" x="8934450" y="3670300"/>
          <p14:tracePt t="48420" x="9061450" y="3619500"/>
          <p14:tracePt t="48454" x="9309100" y="3594100"/>
          <p14:tracePt t="48484" x="9563100" y="3543300"/>
          <p14:tracePt t="48516" x="9772650" y="3517900"/>
          <p14:tracePt t="48546" x="10007600" y="3479800"/>
          <p14:tracePt t="48579" x="10267950" y="3454400"/>
          <p14:tracePt t="48611" x="10483850" y="3422650"/>
          <p14:tracePt t="48644" x="10610850" y="3422650"/>
          <p14:tracePt t="48669" x="10655300" y="3422650"/>
          <p14:tracePt t="48703" x="10712450" y="3422650"/>
          <p14:tracePt t="48733" x="10782300" y="3422650"/>
          <p14:tracePt t="48763" x="10839450" y="3429000"/>
          <p14:tracePt t="48794" x="10877550" y="3448050"/>
          <p14:tracePt t="48827" x="10909300" y="3454400"/>
          <p14:tracePt t="48857" x="10934700" y="3486150"/>
          <p14:tracePt t="48873" x="10953750" y="3498850"/>
          <p14:tracePt t="48906" x="10972800" y="3549650"/>
          <p14:tracePt t="48935" x="10998200" y="3613150"/>
          <p14:tracePt t="48968" x="11004550" y="3676650"/>
          <p14:tracePt t="48982" x="11017250" y="3683000"/>
          <p14:tracePt t="49014" x="11017250" y="3740150"/>
          <p14:tracePt t="49201" x="11017250" y="3746500"/>
          <p14:tracePt t="49299" x="11004550" y="3752850"/>
          <p14:tracePt t="49763" x="10979150" y="3771900"/>
          <p14:tracePt t="49796" x="10941050" y="3803650"/>
          <p14:tracePt t="49827" x="10858500" y="3860800"/>
          <p14:tracePt t="49861" x="10795000" y="3911600"/>
          <p14:tracePt t="49893" x="10737850" y="4000500"/>
          <p14:tracePt t="49926" x="10699750" y="4076700"/>
          <p14:tracePt t="49953" x="10642600" y="4222750"/>
          <p14:tracePt t="49967" x="10642600" y="4241800"/>
          <p14:tracePt t="49998" x="10598150" y="4375150"/>
          <p14:tracePt t="50030" x="10572750" y="4495800"/>
          <p14:tracePt t="50061" x="10560050" y="4578350"/>
          <p14:tracePt t="50092" x="10560050" y="4667250"/>
          <p14:tracePt t="50111" x="10560050" y="4711700"/>
          <p14:tracePt t="50142" x="10560050" y="4832350"/>
          <p14:tracePt t="50176" x="10560050" y="4933950"/>
          <p14:tracePt t="50188" x="10560050" y="4946650"/>
          <p14:tracePt t="50217" x="10560050" y="4978400"/>
          <p14:tracePt t="50249" x="10553700" y="5010150"/>
          <p14:tracePt t="50265" x="10541000" y="5035550"/>
          <p14:tracePt t="50295" x="10528300" y="5111750"/>
          <p14:tracePt t="50329" x="10496550" y="5207000"/>
          <p14:tracePt t="50342" x="10496550" y="5226050"/>
          <p14:tracePt t="50377" x="10496550" y="5264150"/>
          <p14:tracePt t="50406" x="10496550" y="5276850"/>
          <p14:tracePt t="50468" x="10496550" y="5289550"/>
          <p14:tracePt t="50530" x="10496550" y="5295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AR" smtClean="0"/>
              <a:t>Desayuno Tradicional: </a:t>
            </a:r>
            <a:r>
              <a:rPr lang="es-AR" altLang="es-AR" sz="3200" smtClean="0">
                <a:latin typeface="Arial" panose="020B0604020202020204" pitchFamily="34" charset="0"/>
                <a:cs typeface="Arial" panose="020B0604020202020204" pitchFamily="34" charset="0"/>
              </a:rPr>
              <a:t>café con leche, pan con mermelada y queso Cuartirolo</a:t>
            </a:r>
            <a:endParaRPr lang="es-MX" altLang="es-AR" sz="3200" smtClean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017588" y="1625600"/>
          <a:ext cx="3238500" cy="4610100"/>
        </p:xfrm>
        <a:graphic>
          <a:graphicData uri="http://schemas.openxmlformats.org/drawingml/2006/table">
            <a:tbl>
              <a:tblPr/>
              <a:tblGrid>
                <a:gridCol w="1942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7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Alimento</a:t>
                      </a:r>
                      <a:endParaRPr kumimoji="0" lang="es-MX" altLang="es-A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HC</a:t>
                      </a:r>
                      <a:endParaRPr kumimoji="0" lang="es-MX" altLang="es-A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Leche</a:t>
                      </a:r>
                      <a:endParaRPr kumimoji="0" lang="es-MX" altLang="es-A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gr</a:t>
                      </a:r>
                      <a:endParaRPr kumimoji="0" lang="es-MX" altLang="es-A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Pan (Felipe + pan negro)</a:t>
                      </a:r>
                      <a:endParaRPr kumimoji="0" lang="es-MX" altLang="es-A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51 gr</a:t>
                      </a:r>
                      <a:endParaRPr kumimoji="0" lang="es-MX" altLang="es-A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Mermelada</a:t>
                      </a:r>
                      <a:endParaRPr kumimoji="0" lang="es-MX" altLang="es-A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 gr</a:t>
                      </a:r>
                      <a:endParaRPr kumimoji="0" lang="es-MX" altLang="es-A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Queso</a:t>
                      </a:r>
                      <a:endParaRPr kumimoji="0" lang="es-MX" altLang="es-A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---</a:t>
                      </a:r>
                      <a:endParaRPr kumimoji="0" lang="es-MX" altLang="es-A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es-MX" altLang="es-A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es-A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67 gr</a:t>
                      </a:r>
                      <a:endParaRPr kumimoji="0" lang="es-MX" altLang="es-A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395" marR="9139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5" y="3038475"/>
            <a:ext cx="4619625" cy="3463925"/>
          </a:xfrm>
        </p:spPr>
      </p:pic>
      <p:sp>
        <p:nvSpPr>
          <p:cNvPr id="7" name="6 Llamada de flecha hacia abajo"/>
          <p:cNvSpPr/>
          <p:nvPr/>
        </p:nvSpPr>
        <p:spPr>
          <a:xfrm>
            <a:off x="5591175" y="1570038"/>
            <a:ext cx="2808288" cy="149860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AR" altLang="es-AR" sz="2000">
                <a:solidFill>
                  <a:srgbClr val="000000"/>
                </a:solidFill>
                <a:latin typeface="Arial" charset="0"/>
              </a:rPr>
              <a:t>Queso cuartirolo: 30 gr: no tiene HC</a:t>
            </a:r>
            <a:endParaRPr lang="es-MX" altLang="es-AR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141364"/>
      </p:ext>
    </p:extLst>
  </p:cSld>
  <p:clrMapOvr>
    <a:masterClrMapping/>
  </p:clrMapOvr>
  <p:transition spd="slow" advTm="64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837" x="10490200" y="5295900"/>
          <p14:tracePt t="1981" x="10471150" y="5283200"/>
          <p14:tracePt t="2010" x="10445750" y="5264150"/>
          <p14:tracePt t="2056" x="10414000" y="5245100"/>
          <p14:tracePt t="2089" x="10356850" y="5226050"/>
          <p14:tracePt t="2102" x="10337800" y="5213350"/>
          <p14:tracePt t="2137" x="10236200" y="5181600"/>
          <p14:tracePt t="2149" x="10217150" y="5181600"/>
          <p14:tracePt t="2181" x="10121900" y="5143500"/>
          <p14:tracePt t="2215" x="10064750" y="5137150"/>
          <p14:tracePt t="2248" x="10007600" y="5124450"/>
          <p14:tracePt t="2282" x="9975850" y="5124450"/>
          <p14:tracePt t="2308" x="9925050" y="5124450"/>
          <p14:tracePt t="2338" x="9842500" y="5124450"/>
          <p14:tracePt t="2369" x="9753600" y="5124450"/>
          <p14:tracePt t="2401" x="9671050" y="5124450"/>
          <p14:tracePt t="2432" x="9594850" y="5130800"/>
          <p14:tracePt t="2464" x="9505950" y="5130800"/>
          <p14:tracePt t="2481" x="9442450" y="5130800"/>
          <p14:tracePt t="2515" x="9131300" y="5130800"/>
          <p14:tracePt t="2548" x="8813800" y="5130800"/>
          <p14:tracePt t="2573" x="8547100" y="5124450"/>
          <p14:tracePt t="2603" x="8261350" y="5086350"/>
          <p14:tracePt t="2634" x="8115300" y="5060950"/>
          <p14:tracePt t="2665" x="8077200" y="5048250"/>
          <p14:tracePt t="2699" x="8064500" y="5048250"/>
          <p14:tracePt t="2732" x="8032750" y="5048250"/>
          <p14:tracePt t="2760" x="8026400" y="5048250"/>
          <p14:tracePt t="2791" x="8013700" y="5048250"/>
          <p14:tracePt t="3074" x="8001000" y="5048250"/>
          <p14:tracePt t="3119" x="7994650" y="5048250"/>
          <p14:tracePt t="3198" x="7981950" y="5048250"/>
          <p14:tracePt t="3746" x="7969250" y="5041900"/>
          <p14:tracePt t="3781" x="7962900" y="5041900"/>
          <p14:tracePt t="3839" x="7950200" y="5035550"/>
          <p14:tracePt t="3885" x="7950200" y="5029200"/>
          <p14:tracePt t="3948" x="7937500" y="5022850"/>
          <p14:tracePt t="4041" x="7924800" y="5022850"/>
          <p14:tracePt t="4071" x="7893050" y="5016500"/>
          <p14:tracePt t="4103" x="7842250" y="5003800"/>
          <p14:tracePt t="4134" x="7797800" y="4991100"/>
          <p14:tracePt t="4166" x="7734300" y="4953000"/>
          <p14:tracePt t="4196" x="7702550" y="4946650"/>
          <p14:tracePt t="4230" x="7689850" y="4933950"/>
          <p14:tracePt t="4321" x="7677150" y="4921250"/>
          <p14:tracePt t="4385" x="7658100" y="4883150"/>
          <p14:tracePt t="4419" x="7639050" y="4832350"/>
          <p14:tracePt t="4431" x="7639050" y="4826000"/>
          <p14:tracePt t="4465" x="7620000" y="4749800"/>
          <p14:tracePt t="4497" x="7550150" y="4552950"/>
          <p14:tracePt t="4513" x="7518400" y="4451350"/>
          <p14:tracePt t="4547" x="7454900" y="4203700"/>
          <p14:tracePt t="4573" x="7397750" y="4019550"/>
          <p14:tracePt t="4602" x="7340600" y="3803650"/>
          <p14:tracePt t="4637" x="7264400" y="3536950"/>
          <p14:tracePt t="4665" x="7175500" y="3244850"/>
          <p14:tracePt t="4698" x="7112000" y="2984500"/>
          <p14:tracePt t="4729" x="7054850" y="2787650"/>
          <p14:tracePt t="4764" x="7004050" y="2584450"/>
          <p14:tracePt t="4796" x="6978650" y="2381250"/>
          <p14:tracePt t="4823" x="6927850" y="2222500"/>
          <p14:tracePt t="4852" x="6908800" y="2082800"/>
          <p14:tracePt t="4885" x="6883400" y="1943100"/>
          <p14:tracePt t="4916" x="6877050" y="1816100"/>
          <p14:tracePt t="4934" x="6877050" y="1765300"/>
          <p14:tracePt t="4962" x="6877050" y="1663700"/>
          <p14:tracePt t="4996" x="6877050" y="1606550"/>
          <p14:tracePt t="5028" x="6896100" y="1574800"/>
          <p14:tracePt t="5062" x="6927850" y="1543050"/>
          <p14:tracePt t="5087" x="6965950" y="1524000"/>
          <p14:tracePt t="5118" x="7035800" y="1504950"/>
          <p14:tracePt t="5151" x="7131050" y="1479550"/>
          <p14:tracePt t="5185" x="7251700" y="1466850"/>
          <p14:tracePt t="5198" x="7277100" y="1466850"/>
          <p14:tracePt t="5231" x="7416800" y="1441450"/>
          <p14:tracePt t="5262" x="7543800" y="1441450"/>
          <p14:tracePt t="5297" x="7575550" y="1441450"/>
          <p14:tracePt t="5547" x="7537450" y="1441450"/>
          <p14:tracePt t="5572" x="7505700" y="1454150"/>
          <p14:tracePt t="5603" x="7416800" y="1479550"/>
          <p14:tracePt t="5635" x="7169150" y="1504950"/>
          <p14:tracePt t="5665" x="6692900" y="1504950"/>
          <p14:tracePt t="5699" x="6184900" y="1504950"/>
          <p14:tracePt t="5729" x="5734050" y="1504950"/>
          <p14:tracePt t="5761" x="5378450" y="1504950"/>
          <p14:tracePt t="5794" x="5054600" y="1530350"/>
          <p14:tracePt t="5828" x="4768850" y="1568450"/>
          <p14:tracePt t="5853" x="4572000" y="1600200"/>
          <p14:tracePt t="5884" x="4330700" y="1644650"/>
          <p14:tracePt t="5915" x="4127500" y="1708150"/>
          <p14:tracePt t="5932" x="4038600" y="1733550"/>
          <p14:tracePt t="5962" x="3924300" y="1765300"/>
          <p14:tracePt t="5995" x="3848100" y="1790700"/>
          <p14:tracePt t="6028" x="3752850" y="1822450"/>
          <p14:tracePt t="6061" x="3695700" y="1841500"/>
          <p14:tracePt t="6086" x="3657600" y="1860550"/>
          <p14:tracePt t="6120" x="3606800" y="1879600"/>
          <p14:tracePt t="6164" x="3581400" y="1898650"/>
          <p14:tracePt t="6510" x="3600450" y="1968500"/>
          <p14:tracePt t="6545" x="3625850" y="2203450"/>
          <p14:tracePt t="6571" x="3625850" y="2438400"/>
          <p14:tracePt t="6605" x="3625850" y="2755900"/>
          <p14:tracePt t="6635" x="3625850" y="2997200"/>
          <p14:tracePt t="6665" x="3625850" y="3206750"/>
          <p14:tracePt t="6698" x="3625850" y="3486150"/>
          <p14:tracePt t="6727" x="3625850" y="3676650"/>
          <p14:tracePt t="6759" x="3625850" y="3810000"/>
          <p14:tracePt t="6794" x="3613150" y="3898900"/>
          <p14:tracePt t="6827" x="3613150" y="3930650"/>
          <p14:tracePt t="6852" x="3613150" y="3949700"/>
          <p14:tracePt t="6885" x="3606800" y="3975100"/>
          <p14:tracePt t="6931" x="3606800" y="3994150"/>
          <p14:tracePt t="6978" x="3606800" y="4013200"/>
          <p14:tracePt t="7012" x="3606800" y="4032250"/>
          <p14:tracePt t="7040" x="3606800" y="4064000"/>
          <p14:tracePt t="7076" x="3613150" y="4121150"/>
          <p14:tracePt t="7106" x="3613150" y="4178300"/>
          <p14:tracePt t="7140" x="3613150" y="4229100"/>
          <p14:tracePt t="7190" x="3613150" y="4241800"/>
          <p14:tracePt t="7341" x="3644900" y="4286250"/>
          <p14:tracePt t="7373" x="3695700" y="4356100"/>
          <p14:tracePt t="7406" x="3784600" y="4483100"/>
          <p14:tracePt t="7440" x="3835400" y="4552950"/>
          <p14:tracePt t="7447" x="3835400" y="4559300"/>
          <p14:tracePt t="7490" x="3867150" y="4610100"/>
          <p14:tracePt t="7539" x="3879850" y="4641850"/>
          <p14:tracePt t="7572" x="3879850" y="4648200"/>
          <p14:tracePt t="7635" x="3879850" y="4660900"/>
          <p14:tracePt t="7665" x="3879850" y="4673600"/>
          <p14:tracePt t="7699" x="3867150" y="4679950"/>
          <p14:tracePt t="7760" x="3854450" y="4686300"/>
          <p14:tracePt t="7932" x="3848100" y="4718050"/>
          <p14:tracePt t="7966" x="3975100" y="4787900"/>
          <p14:tracePt t="7997" x="4203700" y="4921250"/>
          <p14:tracePt t="8027" x="4476750" y="5060950"/>
          <p14:tracePt t="8060" x="4692650" y="5162550"/>
          <p14:tracePt t="8095" x="4940300" y="5321300"/>
          <p14:tracePt t="8120" x="5194300" y="5454650"/>
          <p14:tracePt t="8138" x="5327650" y="5524500"/>
          <p14:tracePt t="8165" x="5511800" y="5600700"/>
          <p14:tracePt t="8197" x="5740400" y="5683250"/>
          <p14:tracePt t="8229" x="5943600" y="5759450"/>
          <p14:tracePt t="8260" x="6184900" y="5880100"/>
          <p14:tracePt t="8293" x="6445250" y="5962650"/>
          <p14:tracePt t="8327" x="6673850" y="6051550"/>
          <p14:tracePt t="8360" x="6921500" y="6121400"/>
          <p14:tracePt t="8370" x="6965950" y="6121400"/>
          <p14:tracePt t="8400" x="7124700" y="6146800"/>
          <p14:tracePt t="8432" x="7270750" y="6146800"/>
          <p14:tracePt t="8463" x="7378700" y="6146800"/>
          <p14:tracePt t="8494" x="7493000" y="6146800"/>
          <p14:tracePt t="8527" x="7562850" y="6127750"/>
          <p14:tracePt t="8561" x="7600950" y="6102350"/>
          <p14:tracePt t="8594" x="7639050" y="6089650"/>
          <p14:tracePt t="8621" x="7664450" y="6057900"/>
          <p14:tracePt t="8651" x="7702550" y="6013450"/>
          <p14:tracePt t="8681" x="7747000" y="5962650"/>
          <p14:tracePt t="8713" x="7810500" y="5899150"/>
          <p14:tracePt t="8728" x="7854950" y="5854700"/>
          <p14:tracePt t="8760" x="7912100" y="5784850"/>
          <p14:tracePt t="8776" x="7969250" y="5721350"/>
          <p14:tracePt t="8793" x="8007350" y="5676900"/>
          <p14:tracePt t="8826" x="8128000" y="5511800"/>
          <p14:tracePt t="8858" x="8191500" y="5397500"/>
          <p14:tracePt t="8885" x="8210550" y="5334000"/>
          <p14:tracePt t="8914" x="8210550" y="5302250"/>
          <p14:tracePt t="8976" x="8210550" y="5289550"/>
          <p14:tracePt t="9012" x="8216900" y="5264150"/>
          <p14:tracePt t="9041" x="8229600" y="5232400"/>
          <p14:tracePt t="9090" x="8331200" y="5137150"/>
          <p14:tracePt t="9103" x="8375650" y="5111750"/>
          <p14:tracePt t="9136" x="8509000" y="4965700"/>
          <p14:tracePt t="9150" x="8534400" y="4927600"/>
          <p14:tracePt t="9181" x="8623300" y="4743450"/>
          <p14:tracePt t="9211" x="8699500" y="4527550"/>
          <p14:tracePt t="9246" x="8756650" y="4387850"/>
          <p14:tracePt t="9275" x="8788400" y="4248150"/>
          <p14:tracePt t="9308" x="8801100" y="4146550"/>
          <p14:tracePt t="9341" x="8813800" y="4076700"/>
          <p14:tracePt t="9368" x="8820150" y="4013200"/>
          <p14:tracePt t="9386" x="8820150" y="3975100"/>
          <p14:tracePt t="9415" x="8832850" y="3949700"/>
          <p14:tracePt t="9433" x="8839200" y="3917950"/>
          <p14:tracePt t="9462" x="8851900" y="3873500"/>
          <p14:tracePt t="9495" x="8858250" y="3822700"/>
          <p14:tracePt t="9525" x="8858250" y="3790950"/>
          <p14:tracePt t="9558" x="8870950" y="3752850"/>
          <p14:tracePt t="9593" x="8870950" y="3721100"/>
          <p14:tracePt t="9633" x="8870950" y="3702050"/>
          <p14:tracePt t="9667" x="8864600" y="3689350"/>
          <p14:tracePt t="9698" x="8807450" y="3663950"/>
          <p14:tracePt t="9728" x="8699500" y="3638550"/>
          <p14:tracePt t="9759" x="8629650" y="3613150"/>
          <p14:tracePt t="9792" x="8547100" y="3613150"/>
          <p14:tracePt t="9809" x="8515350" y="3613150"/>
          <p14:tracePt t="9842" x="8477250" y="3613150"/>
          <p14:tracePt t="9869" x="8426450" y="3657600"/>
          <p14:tracePt t="9899" x="8362950" y="3797300"/>
          <p14:tracePt t="9932" x="8337550" y="3962400"/>
          <p14:tracePt t="9964" x="8337550" y="4064000"/>
          <p14:tracePt t="9997" x="8337550" y="4114800"/>
          <p14:tracePt t="10087" x="8337550" y="4121150"/>
          <p14:tracePt t="10478" x="8401050" y="4121150"/>
          <p14:tracePt t="10514" x="8502650" y="4108450"/>
          <p14:tracePt t="10541" x="8540750" y="4089400"/>
          <p14:tracePt t="10577" x="8572500" y="4076700"/>
          <p14:tracePt t="10588" x="8572500" y="4070350"/>
          <p14:tracePt t="10625" x="8585200" y="3937000"/>
          <p14:tracePt t="10650" x="8585200" y="3848100"/>
          <p14:tracePt t="10680" x="8547100" y="3746500"/>
          <p14:tracePt t="10701" x="8540750" y="3708400"/>
          <p14:tracePt t="10729" x="8502650" y="3625850"/>
          <p14:tracePt t="10743" x="8496300" y="3619500"/>
          <p14:tracePt t="10777" x="8432800" y="3505200"/>
          <p14:tracePt t="10807" x="8401050" y="3441700"/>
          <p14:tracePt t="10840" x="8356600" y="3371850"/>
          <p14:tracePt t="10868" x="8318500" y="3314700"/>
          <p14:tracePt t="10899" x="8293100" y="3276600"/>
          <p14:tracePt t="10932" x="8261350" y="3251200"/>
          <p14:tracePt t="10951" x="8242300" y="3232150"/>
          <p14:tracePt t="10977" x="8210550" y="3219450"/>
          <p14:tracePt t="11011" x="8178800" y="3219450"/>
          <p14:tracePt t="11041" x="8102600" y="3225800"/>
          <p14:tracePt t="11075" x="8020050" y="3308350"/>
          <p14:tracePt t="11105" x="7994650" y="3429000"/>
          <p14:tracePt t="11124" x="7975600" y="3479800"/>
          <p14:tracePt t="11150" x="7969250" y="3562350"/>
          <p14:tracePt t="11180" x="7969250" y="3676650"/>
          <p14:tracePt t="11212" x="7969250" y="3784600"/>
          <p14:tracePt t="11244" x="8026400" y="3898900"/>
          <p14:tracePt t="11273" x="8128000" y="4051300"/>
          <p14:tracePt t="11307" x="8204200" y="4089400"/>
          <p14:tracePt t="11340" x="8261350" y="4095750"/>
          <p14:tracePt t="11369" x="8375650" y="4083050"/>
          <p14:tracePt t="11399" x="8540750" y="4025900"/>
          <p14:tracePt t="11431" x="8686800" y="3968750"/>
          <p14:tracePt t="11450" x="8756650" y="3917950"/>
          <p14:tracePt t="11477" x="8820150" y="3860800"/>
          <p14:tracePt t="11511" x="8883650" y="3790950"/>
          <p14:tracePt t="11540" x="8915400" y="3702050"/>
          <p14:tracePt t="11574" x="8928100" y="3619500"/>
          <p14:tracePt t="11607" x="8928100" y="3556000"/>
          <p14:tracePt t="11634" x="8928100" y="3486150"/>
          <p14:tracePt t="11666" x="8890000" y="3416300"/>
          <p14:tracePt t="11697" x="8782050" y="3321050"/>
          <p14:tracePt t="11712" x="8686800" y="3257550"/>
          <p14:tracePt t="11728" x="8604250" y="3219450"/>
          <p14:tracePt t="11760" x="8502650" y="3175000"/>
          <p14:tracePt t="11776" x="8451850" y="3149600"/>
          <p14:tracePt t="11790" x="8439150" y="3143250"/>
          <p14:tracePt t="11826" x="8337550" y="3105150"/>
          <p14:tracePt t="11853" x="8293100" y="3073400"/>
          <p14:tracePt t="11885" x="8261350" y="3054350"/>
          <p14:tracePt t="11917" x="8242300" y="3048000"/>
          <p14:tracePt t="11979" x="8223250" y="3048000"/>
          <p14:tracePt t="12010" x="8178800" y="3067050"/>
          <p14:tracePt t="12041" x="8115300" y="3194050"/>
          <p14:tracePt t="12056" x="8089900" y="3276600"/>
          <p14:tracePt t="12089" x="8083550" y="3422650"/>
          <p14:tracePt t="12123" x="8064500" y="3562350"/>
          <p14:tracePt t="12155" x="8064500" y="3670300"/>
          <p14:tracePt t="12181" x="8058150" y="3727450"/>
          <p14:tracePt t="12211" x="8058150" y="3778250"/>
          <p14:tracePt t="12243" x="8058150" y="3822700"/>
          <p14:tracePt t="12275" x="8058150" y="3854450"/>
          <p14:tracePt t="12305" x="8058150" y="3892550"/>
          <p14:tracePt t="12340" x="8058150" y="3917950"/>
          <p14:tracePt t="12391" x="8064500" y="3924300"/>
          <p14:tracePt t="12450" x="8089900" y="3924300"/>
          <p14:tracePt t="12478" x="8134350" y="3917950"/>
          <p14:tracePt t="12514" x="8210550" y="3886200"/>
          <p14:tracePt t="12542" x="8242300" y="3873500"/>
          <p14:tracePt t="12574" x="8261350" y="3867150"/>
          <p14:tracePt t="12607" x="8293100" y="3854450"/>
          <p14:tracePt t="12634" x="8318500" y="3848100"/>
          <p14:tracePt t="12699" x="8331200" y="3848100"/>
          <p14:tracePt t="12822" x="8343900" y="3848100"/>
          <p14:tracePt t="13841" x="8401050" y="3892550"/>
          <p14:tracePt t="13852" x="8420100" y="3905250"/>
          <p14:tracePt t="13890" x="8547100" y="4025900"/>
          <p14:tracePt t="13922" x="8693150" y="4159250"/>
          <p14:tracePt t="13933" x="8724900" y="4184650"/>
          <p14:tracePt t="13965" x="8801100" y="4229100"/>
          <p14:tracePt t="13994" x="8870950" y="4260850"/>
          <p14:tracePt t="14027" x="9010650" y="4286250"/>
          <p14:tracePt t="14057" x="9131300" y="4292600"/>
          <p14:tracePt t="14089" x="9220200" y="4292600"/>
          <p14:tracePt t="14104" x="9283700" y="4273550"/>
          <p14:tracePt t="14139" x="9378950" y="4235450"/>
          <p14:tracePt t="14167" x="9417050" y="4203700"/>
          <p14:tracePt t="14199" x="9461500" y="4152900"/>
          <p14:tracePt t="14228" x="9474200" y="4102100"/>
          <p14:tracePt t="14260" x="9474200" y="4057650"/>
          <p14:tracePt t="14292" x="9467850" y="4019550"/>
          <p14:tracePt t="14322" x="9404350" y="3981450"/>
          <p14:tracePt t="14354" x="9302750" y="3956050"/>
          <p14:tracePt t="14388" x="9207500" y="3943350"/>
          <p14:tracePt t="14414" x="9175750" y="3943350"/>
          <p14:tracePt t="14430" x="9163050" y="3937000"/>
          <p14:tracePt t="14760" x="9144000" y="3943350"/>
          <p14:tracePt t="14793" x="9105900" y="3975100"/>
          <p14:tracePt t="14825" x="9048750" y="3994150"/>
          <p14:tracePt t="14838" x="9029700" y="3994150"/>
          <p14:tracePt t="14870" x="8915400" y="4013200"/>
          <p14:tracePt t="14904" x="8686800" y="4013200"/>
          <p14:tracePt t="14920" x="8578850" y="4013200"/>
          <p14:tracePt t="14932" x="8515350" y="4013200"/>
          <p14:tracePt t="14963" x="8274050" y="3924300"/>
          <p14:tracePt t="14993" x="8007350" y="3803650"/>
          <p14:tracePt t="15026" x="7886700" y="3702050"/>
          <p14:tracePt t="15057" x="7791450" y="3619500"/>
          <p14:tracePt t="15088" x="7689850" y="3549650"/>
          <p14:tracePt t="15104" x="7632700" y="3505200"/>
          <p14:tracePt t="15121" x="7581900" y="3467100"/>
          <p14:tracePt t="15153" x="7512050" y="3416300"/>
          <p14:tracePt t="15187" x="7435850" y="3371850"/>
          <p14:tracePt t="15213" x="7397750" y="3352800"/>
          <p14:tracePt t="15243" x="7378700" y="3340100"/>
          <p14:tracePt t="15276" x="7353300" y="3327400"/>
          <p14:tracePt t="15307" x="7321550" y="3321050"/>
          <p14:tracePt t="15338" x="7283450" y="3321050"/>
          <p14:tracePt t="15369" x="7251700" y="3321050"/>
          <p14:tracePt t="15403" x="7200900" y="3321050"/>
          <p14:tracePt t="15436" x="7143750" y="3321050"/>
          <p14:tracePt t="15461" x="7118350" y="3321050"/>
          <p14:tracePt t="15494" x="7073900" y="3321050"/>
          <p14:tracePt t="15525" x="7029450" y="3321050"/>
          <p14:tracePt t="15558" x="6972300" y="3327400"/>
          <p14:tracePt t="15587" x="6921500" y="3346450"/>
          <p14:tracePt t="15620" x="6896100" y="3359150"/>
          <p14:tracePt t="15653" x="6870700" y="3384550"/>
          <p14:tracePt t="15686" x="6851650" y="3435350"/>
          <p14:tracePt t="15712" x="6851650" y="3473450"/>
          <p14:tracePt t="15743" x="6851650" y="3511550"/>
          <p14:tracePt t="15775" x="6858000" y="3549650"/>
          <p14:tracePt t="15808" x="6883400" y="3587750"/>
          <p14:tracePt t="15838" x="6889750" y="3594100"/>
          <p14:tracePt t="15871" x="6921500" y="3600450"/>
          <p14:tracePt t="15921" x="7016750" y="3600450"/>
          <p14:tracePt t="15933" x="7054850" y="3600450"/>
          <p14:tracePt t="15963" x="7219950" y="3536950"/>
          <p14:tracePt t="15994" x="7302500" y="3486150"/>
          <p14:tracePt t="16025" x="7346950" y="3448050"/>
          <p14:tracePt t="16040" x="7366000" y="3422650"/>
          <p14:tracePt t="16072" x="7372350" y="3378200"/>
          <p14:tracePt t="16103" x="7372350" y="3352800"/>
          <p14:tracePt t="16137" x="7372350" y="3327400"/>
          <p14:tracePt t="16166" x="7366000" y="3308350"/>
          <p14:tracePt t="16203" x="7334250" y="3289300"/>
          <p14:tracePt t="16245" x="7321550" y="3270250"/>
          <p14:tracePt t="16275" x="7308850" y="3270250"/>
          <p14:tracePt t="16305" x="7270750" y="3270250"/>
          <p14:tracePt t="16339" x="7207250" y="3270250"/>
          <p14:tracePt t="16371" x="7143750" y="3295650"/>
          <p14:tracePt t="16403" x="7099300" y="3321050"/>
          <p14:tracePt t="16436" x="7092950" y="3327400"/>
          <p14:tracePt t="16713" x="7061200" y="3365500"/>
          <p14:tracePt t="16729" x="7029450" y="3409950"/>
          <p14:tracePt t="16758" x="6997700" y="3467100"/>
          <p14:tracePt t="16791" x="6934200" y="3568700"/>
          <p14:tracePt t="16825" x="6864350" y="3689350"/>
          <p14:tracePt t="16841" x="6826250" y="3740150"/>
          <p14:tracePt t="16869" x="6762750" y="3810000"/>
          <p14:tracePt t="16900" x="6699250" y="3917950"/>
          <p14:tracePt t="16937" x="6604000" y="4057650"/>
          <p14:tracePt t="16963" x="6534150" y="4133850"/>
          <p14:tracePt t="16994" x="6483350" y="4184650"/>
          <p14:tracePt t="17025" x="6457950" y="4222750"/>
          <p14:tracePt t="17058" x="6426200" y="4273550"/>
          <p14:tracePt t="17089" x="6400800" y="4324350"/>
          <p14:tracePt t="17102" x="6400800" y="4343400"/>
          <p14:tracePt t="17137" x="6375400" y="4470400"/>
          <p14:tracePt t="17170" x="6375400" y="4578350"/>
          <p14:tracePt t="17199" x="6419850" y="4654550"/>
          <p14:tracePt t="17228" x="6438900" y="4673600"/>
          <p14:tracePt t="17261" x="6477000" y="4686300"/>
          <p14:tracePt t="17291" x="6546850" y="4686300"/>
          <p14:tracePt t="17322" x="6642100" y="4660900"/>
          <p14:tracePt t="17354" x="6794500" y="4559300"/>
          <p14:tracePt t="17387" x="6870700" y="4483100"/>
          <p14:tracePt t="17418" x="6902450" y="4413250"/>
          <p14:tracePt t="17431" x="6902450" y="4406900"/>
          <p14:tracePt t="17509" x="6902450" y="4400550"/>
          <p14:tracePt t="17556" x="6870700" y="4413250"/>
          <p14:tracePt t="17589" x="6851650" y="4432300"/>
          <p14:tracePt t="17636" x="6838950" y="4451350"/>
          <p14:tracePt t="17669" x="6832600" y="4502150"/>
          <p14:tracePt t="17702" x="6813550" y="4641850"/>
          <p14:tracePt t="17726" x="6775450" y="4813300"/>
          <p14:tracePt t="17759" x="6769100" y="5073650"/>
          <p14:tracePt t="17791" x="6756400" y="5314950"/>
          <p14:tracePt t="17826" x="6788150" y="5556250"/>
          <p14:tracePt t="17852" x="6819900" y="5683250"/>
          <p14:tracePt t="17886" x="6870700" y="5816600"/>
          <p14:tracePt t="17920" x="6946900" y="5892800"/>
          <p14:tracePt t="17932" x="6978650" y="5918200"/>
          <p14:tracePt t="17963" x="7112000" y="5962650"/>
          <p14:tracePt t="17994" x="7378700" y="6051550"/>
          <p14:tracePt t="18027" x="7600950" y="6076950"/>
          <p14:tracePt t="18057" x="7772400" y="6076950"/>
          <p14:tracePt t="18088" x="8032750" y="6000750"/>
          <p14:tracePt t="18105" x="8140700" y="5930900"/>
          <p14:tracePt t="18136" x="8324850" y="5810250"/>
          <p14:tracePt t="18151" x="8350250" y="5784850"/>
          <p14:tracePt t="18185" x="8413750" y="5664200"/>
          <p14:tracePt t="18218" x="8413750" y="5581650"/>
          <p14:tracePt t="18244" x="8413750" y="5524500"/>
          <p14:tracePt t="18274" x="8356600" y="5403850"/>
          <p14:tracePt t="18308" x="8185150" y="5245100"/>
          <p14:tracePt t="18338" x="7969250" y="5124450"/>
          <p14:tracePt t="18371" x="7753350" y="5080000"/>
          <p14:tracePt t="18401" x="7651750" y="5067300"/>
          <p14:tracePt t="18434" x="7569200" y="5067300"/>
          <p14:tracePt t="18467" x="7461250" y="5067300"/>
          <p14:tracePt t="18493" x="7378700" y="5067300"/>
          <p14:tracePt t="18524" x="7258050" y="5067300"/>
          <p14:tracePt t="18555" x="7124700" y="5105400"/>
          <p14:tracePt t="18588" x="7016750" y="5162550"/>
          <p14:tracePt t="18619" x="6965950" y="5238750"/>
          <p14:tracePt t="18654" x="6908800" y="5340350"/>
          <p14:tracePt t="18685" x="6883400" y="5454650"/>
          <p14:tracePt t="18718" x="6877050" y="5505450"/>
          <p14:tracePt t="18745" x="6832600" y="5537200"/>
          <p14:tracePt t="18776" x="6635750" y="5549900"/>
          <p14:tracePt t="18806" x="6407150" y="5549900"/>
          <p14:tracePt t="18837" x="6038850" y="5549900"/>
          <p14:tracePt t="18869" x="5581650" y="5549900"/>
          <p14:tracePt t="18901" x="5130800" y="5549900"/>
          <p14:tracePt t="18935" x="4699000" y="5549900"/>
          <p14:tracePt t="18967" x="4337050" y="5581650"/>
          <p14:tracePt t="18994" x="4127500" y="5607050"/>
          <p14:tracePt t="19027" x="3975100" y="5632450"/>
          <p14:tracePt t="19058" x="3816350" y="5632450"/>
          <p14:tracePt t="19088" x="3638550" y="5632450"/>
          <p14:tracePt t="19103" x="3575050" y="5632450"/>
          <p14:tracePt t="19133" x="3327400" y="5549900"/>
          <p14:tracePt t="19168" x="3111500" y="5441950"/>
          <p14:tracePt t="19184" x="3054350" y="5403850"/>
          <p14:tracePt t="19201" x="3016250" y="5365750"/>
          <p14:tracePt t="19212" x="3003550" y="5353050"/>
          <p14:tracePt t="19246" x="2895600" y="5251450"/>
          <p14:tracePt t="19274" x="2768600" y="5156200"/>
          <p14:tracePt t="19306" x="2724150" y="5130800"/>
          <p14:tracePt t="19336" x="2705100" y="5099050"/>
          <p14:tracePt t="19369" x="2692400" y="5060950"/>
          <p14:tracePt t="19401" x="2616200" y="4978400"/>
          <p14:tracePt t="19434" x="2495550" y="4908550"/>
          <p14:tracePt t="19466" x="2387600" y="4826000"/>
          <p14:tracePt t="19493" x="2368550" y="4806950"/>
          <p14:tracePt t="19525" x="2355850" y="4794250"/>
          <p14:tracePt t="19573" x="2343150" y="4781550"/>
          <p14:tracePt t="19619" x="2336800" y="4775200"/>
          <p14:tracePt t="19812" x="2336800" y="4762500"/>
          <p14:tracePt t="19862" x="2330450" y="4737100"/>
          <p14:tracePt t="19946" x="2330450" y="4724400"/>
          <p14:tracePt t="20029" x="2330450" y="4711700"/>
          <p14:tracePt t="20096" x="2330450" y="4705350"/>
          <p14:tracePt t="20195" x="2330450" y="4692650"/>
          <p14:tracePt t="20248" x="2330450" y="4686300"/>
          <p14:tracePt t="20274" x="2330450" y="4673600"/>
          <p14:tracePt t="20649" x="2330450" y="4654550"/>
          <p14:tracePt t="20700" x="2343150" y="4641850"/>
          <p14:tracePt t="20871" x="2343150" y="4635500"/>
          <p14:tracePt t="20900" x="2349500" y="4635500"/>
          <p14:tracePt t="20951" x="2349500" y="4629150"/>
          <p14:tracePt t="21060" x="2355850" y="4616450"/>
          <p14:tracePt t="21087" x="2355850" y="4610100"/>
          <p14:tracePt t="21118" x="2362200" y="4597400"/>
          <p14:tracePt t="21148" x="2374900" y="4584700"/>
          <p14:tracePt t="21183" x="2387600" y="4578350"/>
          <p14:tracePt t="21216" x="2393950" y="4572000"/>
          <p14:tracePt t="21258" x="2393950" y="4559300"/>
          <p14:tracePt t="21898" x="2400300" y="4546600"/>
          <p14:tracePt t="21949" x="2432050" y="4514850"/>
          <p14:tracePt t="21981" x="2552700" y="4400550"/>
          <p14:tracePt t="22010" x="2768600" y="4248150"/>
          <p14:tracePt t="22043" x="3073400" y="4038600"/>
          <p14:tracePt t="22073" x="3409950" y="3752850"/>
          <p14:tracePt t="22086" x="3517900" y="3663950"/>
          <p14:tracePt t="22117" x="3803650" y="3422650"/>
          <p14:tracePt t="22149" x="4000500" y="3168650"/>
          <p14:tracePt t="22181" x="4165600" y="2978150"/>
          <p14:tracePt t="22214" x="4267200" y="2870200"/>
          <p14:tracePt t="22249" x="4445000" y="2736850"/>
          <p14:tracePt t="22277" x="4546600" y="2667000"/>
          <p14:tracePt t="22308" x="4635500" y="2628900"/>
          <p14:tracePt t="22336" x="4654550" y="2590800"/>
          <p14:tracePt t="22370" x="4692650" y="2590800"/>
          <p14:tracePt t="22398" x="4699000" y="2590800"/>
          <p14:tracePt t="22450" x="4711700" y="2590800"/>
          <p14:tracePt t="22651" x="4686300" y="2590800"/>
          <p14:tracePt t="22699" x="4654550" y="2609850"/>
          <p14:tracePt t="22747" x="4622800" y="2622550"/>
          <p14:tracePt t="22780" x="4578350" y="2641600"/>
          <p14:tracePt t="22805" x="4546600" y="2660650"/>
          <p14:tracePt t="22836" x="4470400" y="2686050"/>
          <p14:tracePt t="22870" x="4381500" y="2724150"/>
          <p14:tracePt t="22900" x="4305300" y="2749550"/>
          <p14:tracePt t="22930" x="4254500" y="2768600"/>
          <p14:tracePt t="22949" x="4222750" y="2774950"/>
          <p14:tracePt t="22980" x="4165600" y="2787650"/>
          <p14:tracePt t="23014" x="4057650" y="2832100"/>
          <p14:tracePt t="23047" x="3956050" y="2857500"/>
          <p14:tracePt t="23073" x="3873500" y="2895600"/>
          <p14:tracePt t="23088" x="3829050" y="2914650"/>
          <p14:tracePt t="23120" x="3670300" y="3003550"/>
          <p14:tracePt t="23134" x="3613150" y="3028950"/>
          <p14:tracePt t="23167" x="3441700" y="3143250"/>
          <p14:tracePt t="23197" x="3302000" y="3270250"/>
          <p14:tracePt t="23232" x="3206750" y="3359150"/>
          <p14:tracePt t="23249" x="3181350" y="3390900"/>
          <p14:tracePt t="23261" x="3175000" y="3390900"/>
          <p14:tracePt t="23293" x="3117850" y="3429000"/>
          <p14:tracePt t="23322" x="3054350" y="3460750"/>
          <p14:tracePt t="23361" x="3016250" y="3479800"/>
          <p14:tracePt t="23393" x="2984500" y="3505200"/>
          <p14:tracePt t="23443" x="2965450" y="3511550"/>
          <p14:tracePt t="23451" x="2959100" y="3517900"/>
          <p14:tracePt t="23526" x="2946400" y="3524250"/>
          <p14:tracePt t="23544" x="2921000" y="3530600"/>
          <p14:tracePt t="23560" x="2901950" y="3536950"/>
          <p14:tracePt t="23593" x="2813050" y="3581400"/>
          <p14:tracePt t="23610" x="2781300" y="3587750"/>
          <p14:tracePt t="23626" x="2755900" y="3600450"/>
          <p14:tracePt t="23643" x="2749550" y="3600450"/>
          <p14:tracePt t="23693" x="2692400" y="3613150"/>
          <p14:tracePt t="23701" x="2686050" y="3619500"/>
          <p14:tracePt t="23743" x="2597150" y="3638550"/>
          <p14:tracePt t="23760" x="2565400" y="3657600"/>
          <p14:tracePt t="23793" x="2533650" y="3663950"/>
          <p14:tracePt t="23854" x="2527300" y="3663950"/>
          <p14:tracePt t="23900" x="2520950" y="3670300"/>
          <p14:tracePt t="23950" x="2514600" y="3670300"/>
          <p14:tracePt t="24010" x="2495550" y="3670300"/>
          <p14:tracePt t="24040" x="2489200" y="3670300"/>
          <p14:tracePt t="24073" x="2470150" y="3670300"/>
          <p14:tracePt t="24104" x="2438400" y="3670300"/>
          <p14:tracePt t="24136" x="2393950" y="3670300"/>
          <p14:tracePt t="24164" x="2343150" y="3670300"/>
          <p14:tracePt t="24196" x="2266950" y="3670300"/>
          <p14:tracePt t="24229" x="2203450" y="3670300"/>
          <p14:tracePt t="24264" x="2139950" y="3670300"/>
          <p14:tracePt t="24274" x="2120900" y="3670300"/>
          <p14:tracePt t="24305" x="2051050" y="3670300"/>
          <p14:tracePt t="24339" x="1943100" y="3670300"/>
          <p14:tracePt t="24369" x="1841500" y="3670300"/>
          <p14:tracePt t="24398" x="1797050" y="3657600"/>
          <p14:tracePt t="24432" x="1765300" y="3638550"/>
          <p14:tracePt t="24449" x="1746250" y="3632200"/>
          <p14:tracePt t="24479" x="1727200" y="3613150"/>
          <p14:tracePt t="24515" x="1682750" y="3556000"/>
          <p14:tracePt t="24541" x="1670050" y="3524250"/>
          <p14:tracePt t="24573" x="1657350" y="3467100"/>
          <p14:tracePt t="24603" x="1657350" y="3416300"/>
          <p14:tracePt t="24635" x="1701800" y="3321050"/>
          <p14:tracePt t="24667" x="1809750" y="3238500"/>
          <p14:tracePt t="24697" x="1924050" y="3187700"/>
          <p14:tracePt t="24729" x="1962150" y="3162300"/>
          <p14:tracePt t="24792" x="1974850" y="3149600"/>
          <p14:tracePt t="24853" x="2000250" y="3130550"/>
          <p14:tracePt t="24884" x="2032000" y="3111500"/>
          <p14:tracePt t="24918" x="2146300" y="3073400"/>
          <p14:tracePt t="24947" x="2381250" y="3067050"/>
          <p14:tracePt t="24979" x="2711450" y="3067050"/>
          <p14:tracePt t="25014" x="3041650" y="3048000"/>
          <p14:tracePt t="25049" x="3365500" y="3016250"/>
          <p14:tracePt t="25056" x="3409950" y="3009900"/>
          <p14:tracePt t="25073" x="3505200" y="2990850"/>
          <p14:tracePt t="25106" x="3632200" y="2971800"/>
          <p14:tracePt t="25137" x="3714750" y="2959100"/>
          <p14:tracePt t="25149" x="3733800" y="2959100"/>
          <p14:tracePt t="25182" x="3797300" y="2946400"/>
          <p14:tracePt t="25213" x="3854450" y="2940050"/>
          <p14:tracePt t="25246" x="3886200" y="2940050"/>
          <p14:tracePt t="25278" x="3917950" y="2927350"/>
          <p14:tracePt t="25305" x="3943350" y="2927350"/>
          <p14:tracePt t="25337" x="3962400" y="2921000"/>
          <p14:tracePt t="25368" x="3975100" y="2921000"/>
          <p14:tracePt t="25745" x="3848100" y="2933700"/>
          <p14:tracePt t="25779" x="3517900" y="2990850"/>
          <p14:tracePt t="25805" x="3225800" y="3041650"/>
          <p14:tracePt t="25838" x="2832100" y="3054350"/>
          <p14:tracePt t="25871" x="2470150" y="3105150"/>
          <p14:tracePt t="25899" x="2171700" y="3143250"/>
          <p14:tracePt t="25931" x="1930400" y="3187700"/>
          <p14:tracePt t="25949" x="1828800" y="3194050"/>
          <p14:tracePt t="25979" x="1651000" y="3219450"/>
          <p14:tracePt t="26013" x="1498600" y="3263900"/>
          <p14:tracePt t="26046" x="1377950" y="3308350"/>
          <p14:tracePt t="26078" x="1257300" y="3365500"/>
          <p14:tracePt t="26102" x="1149350" y="3416300"/>
          <p14:tracePt t="26134" x="1079500" y="3467100"/>
          <p14:tracePt t="26167" x="1047750" y="3498850"/>
          <p14:tracePt t="26197" x="1041400" y="3517900"/>
          <p14:tracePt t="26292" x="1041400" y="3524250"/>
          <p14:tracePt t="26545" x="1060450" y="3505200"/>
          <p14:tracePt t="26574" x="1111250" y="3479800"/>
          <p14:tracePt t="26605" x="1206500" y="3460750"/>
          <p14:tracePt t="26637" x="1333500" y="3448050"/>
          <p14:tracePt t="26667" x="1466850" y="3448050"/>
          <p14:tracePt t="26698" x="1606550" y="3448050"/>
          <p14:tracePt t="26728" x="1714500" y="3448050"/>
          <p14:tracePt t="26745" x="1752600" y="3448050"/>
          <p14:tracePt t="26777" x="1822450" y="3448050"/>
          <p14:tracePt t="26810" x="1847850" y="3448050"/>
          <p14:tracePt t="26871" x="1866900" y="3448050"/>
          <p14:tracePt t="26900" x="1873250" y="3448050"/>
          <p14:tracePt t="26949" x="1879600" y="3448050"/>
          <p14:tracePt t="26978" x="1898650" y="3454400"/>
          <p14:tracePt t="27012" x="1930400" y="3460750"/>
          <p14:tracePt t="27045" x="1987550" y="3473450"/>
          <p14:tracePt t="27072" x="2032000" y="3479800"/>
          <p14:tracePt t="27120" x="2044700" y="3479800"/>
          <p14:tracePt t="27166" x="2051050" y="3479800"/>
          <p14:tracePt t="27228" x="2057400" y="3479800"/>
          <p14:tracePt t="27274" x="2082800" y="3479800"/>
          <p14:tracePt t="27305" x="2139950" y="3473450"/>
          <p14:tracePt t="27340" x="2222500" y="3454400"/>
          <p14:tracePt t="27370" x="2349500" y="3435350"/>
          <p14:tracePt t="27401" x="2463800" y="3429000"/>
          <p14:tracePt t="27429" x="2501900" y="3429000"/>
          <p14:tracePt t="27449" x="2520950" y="3429000"/>
          <p14:tracePt t="27494" x="2527300" y="3429000"/>
          <p14:tracePt t="27561" x="2546350" y="3429000"/>
          <p14:tracePt t="27603" x="2571750" y="3429000"/>
          <p14:tracePt t="27635" x="2590800" y="3422650"/>
          <p14:tracePt t="27666" x="2603500" y="3416300"/>
          <p14:tracePt t="27701" x="2622550" y="3409950"/>
          <p14:tracePt t="27728" x="2641600" y="3397250"/>
          <p14:tracePt t="27870" x="2565400" y="3397250"/>
          <p14:tracePt t="27901" x="2362200" y="3397250"/>
          <p14:tracePt t="27930" x="2089150" y="3397250"/>
          <p14:tracePt t="27950" x="1962150" y="3397250"/>
          <p14:tracePt t="27977" x="1758950" y="3422650"/>
          <p14:tracePt t="28011" x="1543050" y="3486150"/>
          <p14:tracePt t="28044" x="1320800" y="3581400"/>
          <p14:tracePt t="28077" x="1225550" y="3657600"/>
          <p14:tracePt t="28105" x="1219200" y="3727450"/>
          <p14:tracePt t="28119" x="1219200" y="3740150"/>
          <p14:tracePt t="28148" x="1219200" y="3784600"/>
          <p14:tracePt t="28181" x="1270000" y="3822700"/>
          <p14:tracePt t="28215" x="1320800" y="3848100"/>
          <p14:tracePt t="28244" x="1428750" y="3873500"/>
          <p14:tracePt t="28276" x="1638300" y="3898900"/>
          <p14:tracePt t="28309" x="1924050" y="3924300"/>
          <p14:tracePt t="28345" x="2178050" y="3924300"/>
          <p14:tracePt t="28356" x="2216150" y="3924300"/>
          <p14:tracePt t="28387" x="2362200" y="3924300"/>
          <p14:tracePt t="28417" x="2527300" y="3924300"/>
          <p14:tracePt t="28433" x="2597150" y="3924300"/>
          <p14:tracePt t="28451" x="2667000" y="3924300"/>
          <p14:tracePt t="28476" x="2819400" y="3905250"/>
          <p14:tracePt t="28510" x="2984500" y="3879850"/>
          <p14:tracePt t="28545" x="3263900" y="3810000"/>
          <p14:tracePt t="28556" x="3321050" y="3790950"/>
          <p14:tracePt t="28589" x="3651250" y="3670300"/>
          <p14:tracePt t="28620" x="3911600" y="3549650"/>
          <p14:tracePt t="28649" x="4076700" y="3454400"/>
          <p14:tracePt t="28680" x="4121150" y="3422650"/>
          <p14:tracePt t="28698" x="4133850" y="3416300"/>
          <p14:tracePt t="28730" x="4140200" y="3409950"/>
          <p14:tracePt t="28761" x="4152900" y="3397250"/>
          <p14:tracePt t="28809" x="4165600" y="3390900"/>
          <p14:tracePt t="28836" x="4184650" y="3371850"/>
          <p14:tracePt t="28869" x="4191000" y="3365500"/>
          <p14:tracePt t="28899" x="4222750" y="3333750"/>
          <p14:tracePt t="28933" x="4248150" y="3314700"/>
          <p14:tracePt t="29137" x="4146550" y="3295650"/>
          <p14:tracePt t="29149" x="4095750" y="3295650"/>
          <p14:tracePt t="29181" x="3905250" y="3295650"/>
          <p14:tracePt t="29214" x="3733800" y="3295650"/>
          <p14:tracePt t="29244" x="3644900" y="3295650"/>
          <p14:tracePt t="29276" x="3562350" y="3295650"/>
          <p14:tracePt t="29305" x="3524250" y="3295650"/>
          <p14:tracePt t="29337" x="3492500" y="3295650"/>
          <p14:tracePt t="29359" x="3460750" y="3308350"/>
          <p14:tracePt t="29384" x="3390900" y="3333750"/>
          <p14:tracePt t="29399" x="3378200" y="3340100"/>
          <p14:tracePt t="29431" x="3302000" y="3359150"/>
          <p14:tracePt t="29450" x="3257550" y="3378200"/>
          <p14:tracePt t="29478" x="3206750" y="3403600"/>
          <p14:tracePt t="29510" x="3175000" y="3435350"/>
          <p14:tracePt t="29543" x="3162300" y="3454400"/>
          <p14:tracePt t="29576" x="3155950" y="3473450"/>
          <p14:tracePt t="29609" x="3155950" y="3479800"/>
          <p14:tracePt t="29886" x="3181350" y="3448050"/>
          <p14:tracePt t="29915" x="3238500" y="3333750"/>
          <p14:tracePt t="29948" x="3314700" y="3194050"/>
          <p14:tracePt t="29980" x="3371850" y="3009900"/>
          <p14:tracePt t="30013" x="3429000" y="2832100"/>
          <p14:tracePt t="30042" x="3454400" y="2705100"/>
          <p14:tracePt t="30076" x="3467100" y="2647950"/>
          <p14:tracePt t="30109" x="3467100" y="2635250"/>
          <p14:tracePt t="30198" x="3448050" y="2705100"/>
          <p14:tracePt t="30230" x="3416300" y="2838450"/>
          <p14:tracePt t="30258" x="3365500" y="3016250"/>
          <p14:tracePt t="30292" x="3327400" y="3162300"/>
          <p14:tracePt t="30326" x="3321050" y="3225800"/>
          <p14:tracePt t="30359" x="3321050" y="3282950"/>
          <p14:tracePt t="30387" x="3321050" y="3365500"/>
          <p14:tracePt t="30417" x="3321050" y="3429000"/>
          <p14:tracePt t="30448" x="3346450" y="3473450"/>
          <p14:tracePt t="30481" x="3371850" y="3498850"/>
          <p14:tracePt t="30493" x="3378200" y="3505200"/>
          <p14:tracePt t="30525" x="3416300" y="3536950"/>
          <p14:tracePt t="30558" x="3454400" y="3562350"/>
          <p14:tracePt t="30587" x="3505200" y="3587750"/>
          <p14:tracePt t="30620" x="3562350" y="3613150"/>
          <p14:tracePt t="30649" x="3638550" y="3651250"/>
          <p14:tracePt t="30681" x="3752850" y="3695700"/>
          <p14:tracePt t="30713" x="3835400" y="3702050"/>
          <p14:tracePt t="30744" x="3917950" y="3714750"/>
          <p14:tracePt t="30761" x="3956050" y="3714750"/>
          <p14:tracePt t="30791" x="4025900" y="3714750"/>
          <p14:tracePt t="30826" x="4121150" y="3714750"/>
          <p14:tracePt t="30858" x="4171950" y="3689350"/>
          <p14:tracePt t="30885" x="4184650" y="3670300"/>
          <p14:tracePt t="30933" x="4191000" y="3638550"/>
          <p14:tracePt t="30950" x="4191000" y="3632200"/>
          <p14:tracePt t="30977" x="4191000" y="3619500"/>
          <p14:tracePt t="31026" x="4184650" y="3613150"/>
          <p14:tracePt t="31057" x="4171950" y="3613150"/>
          <p14:tracePt t="31088" x="4146550" y="3613150"/>
          <p14:tracePt t="31108" x="4121150" y="3613150"/>
          <p14:tracePt t="31141" x="4038600" y="3594100"/>
          <p14:tracePt t="31166" x="3981450" y="3575050"/>
          <p14:tracePt t="31197" x="3924300" y="3568700"/>
          <p14:tracePt t="31227" x="3860800" y="3556000"/>
          <p14:tracePt t="31259" x="3752850" y="3543300"/>
          <p14:tracePt t="31291" x="3670300" y="3530600"/>
          <p14:tracePt t="31324" x="3587750" y="3530600"/>
          <p14:tracePt t="31357" x="3530600" y="3530600"/>
          <p14:tracePt t="31391" x="3454400" y="3549650"/>
          <p14:tracePt t="31417" x="3371850" y="3600450"/>
          <p14:tracePt t="31429" x="3333750" y="3625850"/>
          <p14:tracePt t="31448" x="3276600" y="3683000"/>
          <p14:tracePt t="31479" x="3225800" y="3740150"/>
          <p14:tracePt t="31509" x="3187700" y="3810000"/>
          <p14:tracePt t="31542" x="3168650" y="3867150"/>
          <p14:tracePt t="31574" x="3168650" y="3898900"/>
          <p14:tracePt t="32244" x="3130550" y="3917950"/>
          <p14:tracePt t="32276" x="3022600" y="3975100"/>
          <p14:tracePt t="32306" x="2933700" y="3994150"/>
          <p14:tracePt t="32339" x="2895600" y="4013200"/>
          <p14:tracePt t="32372" x="2876550" y="4013200"/>
          <p14:tracePt t="32405" x="2838450" y="4019550"/>
          <p14:tracePt t="32446" x="2781300" y="4025900"/>
          <p14:tracePt t="32477" x="2724150" y="4038600"/>
          <p14:tracePt t="32511" x="2616200" y="4083050"/>
          <p14:tracePt t="32540" x="2540000" y="4121150"/>
          <p14:tracePt t="32573" x="2501900" y="4133850"/>
          <p14:tracePt t="32605" x="2476500" y="4140200"/>
          <p14:tracePt t="32639" x="2438400" y="4152900"/>
          <p14:tracePt t="32672" x="2406650" y="4178300"/>
          <p14:tracePt t="32792" x="2393950" y="4229100"/>
          <p14:tracePt t="32805" x="2387600" y="4241800"/>
          <p14:tracePt t="32838" x="2387600" y="4298950"/>
          <p14:tracePt t="32932" x="2463800" y="4305300"/>
          <p14:tracePt t="32948" x="2571750" y="4279900"/>
          <p14:tracePt t="32978" x="2800350" y="4216400"/>
          <p14:tracePt t="33010" x="2959100" y="4216400"/>
          <p14:tracePt t="33042" x="3048000" y="4216400"/>
          <p14:tracePt t="33074" x="3181350" y="4216400"/>
          <p14:tracePt t="33107" x="3371850" y="4216400"/>
          <p14:tracePt t="33140" x="3517900" y="4216400"/>
          <p14:tracePt t="33165" x="3568700" y="4216400"/>
          <p14:tracePt t="33211" x="3575050" y="4216400"/>
          <p14:tracePt t="33245" x="3581400" y="4273550"/>
          <p14:tracePt t="33274" x="3581400" y="4324350"/>
          <p14:tracePt t="33306" x="3568700" y="4375150"/>
          <p14:tracePt t="33339" x="3511550" y="4413250"/>
          <p14:tracePt t="33369" x="3460750" y="4432300"/>
          <p14:tracePt t="33399" x="3289300" y="4476750"/>
          <p14:tracePt t="33432" x="2965450" y="4502150"/>
          <p14:tracePt t="33450" x="2825750" y="4514850"/>
          <p14:tracePt t="33478" x="2654300" y="4533900"/>
          <p14:tracePt t="33513" x="2425700" y="4552950"/>
          <p14:tracePt t="33524" x="2374900" y="4565650"/>
          <p14:tracePt t="33557" x="2178050" y="4629150"/>
          <p14:tracePt t="33590" x="1936750" y="4711700"/>
          <p14:tracePt t="33620" x="1663700" y="4838700"/>
          <p14:tracePt t="33651" x="1498600" y="4927600"/>
          <p14:tracePt t="33681" x="1422400" y="4991100"/>
          <p14:tracePt t="33711" x="1371600" y="5029200"/>
          <p14:tracePt t="33745" x="1295400" y="5124450"/>
          <p14:tracePt t="33777" x="1200150" y="5251450"/>
          <p14:tracePt t="33806" x="1149350" y="5321300"/>
          <p14:tracePt t="33839" x="1104900" y="5410200"/>
          <p14:tracePt t="33873" x="1085850" y="5461000"/>
          <p14:tracePt t="33906" x="1073150" y="5473700"/>
          <p14:tracePt t="33948" x="1073150" y="5499100"/>
          <p14:tracePt t="33981" x="1073150" y="5530850"/>
          <p14:tracePt t="34010" x="1073150" y="5556250"/>
          <p14:tracePt t="34040" x="1073150" y="5568950"/>
          <p14:tracePt t="34073" x="1079500" y="5581650"/>
          <p14:tracePt t="34122" x="1111250" y="5600700"/>
          <p14:tracePt t="34151" x="1117600" y="5600700"/>
          <p14:tracePt t="34181" x="1149350" y="5607050"/>
          <p14:tracePt t="34212" x="1181100" y="5626100"/>
          <p14:tracePt t="34244" x="1219200" y="5638800"/>
          <p14:tracePt t="34277" x="1301750" y="5676900"/>
          <p14:tracePt t="34306" x="1397000" y="5708650"/>
          <p14:tracePt t="34339" x="1473200" y="5727700"/>
          <p14:tracePt t="34369" x="1574800" y="5765800"/>
          <p14:tracePt t="34385" x="1619250" y="5772150"/>
          <p14:tracePt t="34417" x="1879600" y="5848350"/>
          <p14:tracePt t="34432" x="2000250" y="5880100"/>
          <p14:tracePt t="34449" x="2108200" y="5911850"/>
          <p14:tracePt t="34479" x="2273300" y="5962650"/>
          <p14:tracePt t="34511" x="2476500" y="6038850"/>
          <p14:tracePt t="34544" x="2654300" y="6089650"/>
          <p14:tracePt t="34556" x="2673350" y="6096000"/>
          <p14:tracePt t="34588" x="2762250" y="6115050"/>
          <p14:tracePt t="34620" x="2844800" y="6140450"/>
          <p14:tracePt t="34650" x="2952750" y="6140450"/>
          <p14:tracePt t="34684" x="3155950" y="6140450"/>
          <p14:tracePt t="34714" x="3359150" y="6140450"/>
          <p14:tracePt t="34746" x="3492500" y="6140450"/>
          <p14:tracePt t="34776" x="3536950" y="6134100"/>
          <p14:tracePt t="34793" x="3575050" y="6115050"/>
          <p14:tracePt t="34825" x="3651250" y="6051550"/>
          <p14:tracePt t="34837" x="3657600" y="6051550"/>
          <p14:tracePt t="34872" x="3727450" y="5988050"/>
          <p14:tracePt t="34889" x="3752850" y="5969000"/>
          <p14:tracePt t="34900" x="3759200" y="5962650"/>
          <p14:tracePt t="34932" x="3803650" y="5905500"/>
          <p14:tracePt t="34951" x="3822700" y="5880100"/>
          <p14:tracePt t="34977" x="3860800" y="5822950"/>
          <p14:tracePt t="35010" x="3879850" y="5791200"/>
          <p14:tracePt t="35043" x="3898900" y="5753100"/>
          <p14:tracePt t="35073" x="3905250" y="5715000"/>
          <p14:tracePt t="35088" x="3911600" y="5708650"/>
          <p14:tracePt t="35122" x="3911600" y="5664200"/>
          <p14:tracePt t="35148" x="3924300" y="5619750"/>
          <p14:tracePt t="35180" x="3956050" y="5543550"/>
          <p14:tracePt t="35212" x="3994150" y="5480050"/>
          <p14:tracePt t="35243" x="4038600" y="5410200"/>
          <p14:tracePt t="35276" x="4051300" y="5378450"/>
          <p14:tracePt t="35304" x="4051300" y="5359400"/>
          <p14:tracePt t="35338" x="4051300" y="5334000"/>
          <p14:tracePt t="35388" x="4051300" y="5314950"/>
          <p14:tracePt t="35430" x="4044950" y="5302250"/>
          <p14:tracePt t="35451" x="4019550" y="5302250"/>
          <p14:tracePt t="35481" x="3968750" y="5302250"/>
          <p14:tracePt t="35510" x="3917950" y="5302250"/>
          <p14:tracePt t="35542" x="3848100" y="5302250"/>
          <p14:tracePt t="35572" x="3778250" y="5308600"/>
          <p14:tracePt t="35604" x="3708400" y="5353050"/>
          <p14:tracePt t="35638" x="3632200" y="5391150"/>
          <p14:tracePt t="35669" x="3562350" y="5429250"/>
          <p14:tracePt t="35699" x="3460750" y="5473700"/>
          <p14:tracePt t="35729" x="3340100" y="5543550"/>
          <p14:tracePt t="35760" x="3225800" y="5613400"/>
          <p14:tracePt t="35777" x="3181350" y="5638800"/>
          <p14:tracePt t="35805" x="3105150" y="5689600"/>
          <p14:tracePt t="35837" x="3035300" y="5753100"/>
          <p14:tracePt t="35871" x="2978150" y="5822950"/>
          <p14:tracePt t="35898" x="2959100" y="5880100"/>
          <p14:tracePt t="35930" x="2940050" y="5956300"/>
          <p14:tracePt t="35950" x="2933700" y="5988050"/>
          <p14:tracePt t="35980" x="2933700" y="6064250"/>
          <p14:tracePt t="36009" x="2933700" y="6121400"/>
          <p14:tracePt t="36042" x="2940050" y="6140450"/>
          <p14:tracePt t="36076" x="2984500" y="6153150"/>
          <p14:tracePt t="36106" x="3098800" y="6172200"/>
          <p14:tracePt t="36138" x="3238500" y="6191250"/>
          <p14:tracePt t="36171" x="3371850" y="6210300"/>
          <p14:tracePt t="36205" x="3454400" y="6216650"/>
          <p14:tracePt t="36228" x="3511550" y="6216650"/>
          <p14:tracePt t="36260" x="3619500" y="6235700"/>
          <p14:tracePt t="36289" x="3746500" y="6254750"/>
          <p14:tracePt t="36324" x="3873500" y="6267450"/>
          <p14:tracePt t="36353" x="3968750" y="6286500"/>
          <p14:tracePt t="36386" x="4038600" y="6286500"/>
          <p14:tracePt t="36420" x="4114800" y="6286500"/>
          <p14:tracePt t="36452" x="4184650" y="6267450"/>
          <p14:tracePt t="36478" x="4241800" y="6223000"/>
          <p14:tracePt t="36510" x="4330700" y="6178550"/>
          <p14:tracePt t="36542" x="4381500" y="6140450"/>
          <p14:tracePt t="36573" x="4413250" y="6115050"/>
          <p14:tracePt t="36603" x="4432300" y="6070600"/>
          <p14:tracePt t="36637" x="4445000" y="6013450"/>
          <p14:tracePt t="36669" x="4451350" y="5943600"/>
          <p14:tracePt t="36702" x="4451350" y="5899150"/>
          <p14:tracePt t="36729" x="4451350" y="5867400"/>
          <p14:tracePt t="36759" x="4451350" y="5829300"/>
          <p14:tracePt t="36792" x="4451350" y="5778500"/>
          <p14:tracePt t="36826" x="4432300" y="5746750"/>
          <p14:tracePt t="36853" x="4425950" y="5727700"/>
          <p14:tracePt t="36889" x="4394200" y="5683250"/>
          <p14:tracePt t="36900" x="4381500" y="5670550"/>
          <p14:tracePt t="36936" x="4349750" y="5626100"/>
          <p14:tracePt t="36947" x="4337050" y="5607050"/>
          <p14:tracePt t="36979" x="4311650" y="5575300"/>
          <p14:tracePt t="37010" x="4286250" y="5556250"/>
          <p14:tracePt t="37042" x="4260850" y="5537200"/>
          <p14:tracePt t="37075" x="4235450" y="5524500"/>
          <p14:tracePt t="37103" x="4235450" y="5518150"/>
          <p14:tracePt t="37137" x="4222750" y="5511800"/>
          <p14:tracePt t="37196" x="4216400" y="5505450"/>
          <p14:tracePt t="37403" x="4248150" y="5505450"/>
          <p14:tracePt t="37432" x="4311650" y="5480050"/>
          <p14:tracePt t="37453" x="4387850" y="5429250"/>
          <p14:tracePt t="37476" x="4445000" y="5403850"/>
          <p14:tracePt t="37509" x="4483100" y="5353050"/>
          <p14:tracePt t="37541" x="4508500" y="5321300"/>
          <p14:tracePt t="37573" x="4533900" y="5295900"/>
          <p14:tracePt t="37603" x="4552950" y="5283200"/>
          <p14:tracePt t="37636" x="4572000" y="5257800"/>
          <p14:tracePt t="37669" x="4603750" y="5232400"/>
          <p14:tracePt t="37702" x="4635500" y="5200650"/>
          <p14:tracePt t="37727" x="4667250" y="5187950"/>
          <p14:tracePt t="37761" x="4730750" y="5156200"/>
          <p14:tracePt t="37774" x="4743450" y="5137150"/>
          <p14:tracePt t="37804" x="4787900" y="5118100"/>
          <p14:tracePt t="37837" x="4838700" y="5092700"/>
          <p14:tracePt t="37869" x="4870450" y="5073650"/>
          <p14:tracePt t="37901" x="4876800" y="5067300"/>
          <p14:tracePt t="37934" x="4889500" y="5060950"/>
          <p14:tracePt t="48837" x="4806950" y="5035550"/>
          <p14:tracePt t="48877" x="4648200" y="4953000"/>
          <p14:tracePt t="48901" x="4565650" y="4902200"/>
          <p14:tracePt t="48931" x="4375150" y="4826000"/>
          <p14:tracePt t="48963" x="4165600" y="4705350"/>
          <p14:tracePt t="48979" x="4006850" y="4578350"/>
          <p14:tracePt t="49010" x="3683000" y="4254500"/>
          <p14:tracePt t="49044" x="3409950" y="3879850"/>
          <p14:tracePt t="49077" x="3194050" y="3498850"/>
          <p14:tracePt t="49103" x="3092450" y="3251200"/>
          <p14:tracePt t="49135" x="2984500" y="3003550"/>
          <p14:tracePt t="49166" x="2940050" y="2914650"/>
          <p14:tracePt t="49198" x="2940050" y="2901950"/>
          <p14:tracePt t="49278" x="2876550" y="2927350"/>
          <p14:tracePt t="49310" x="2781300" y="3003550"/>
          <p14:tracePt t="49338" x="2705100" y="3067050"/>
          <p14:tracePt t="49368" x="2660650" y="3124200"/>
          <p14:tracePt t="49384" x="2641600" y="3162300"/>
          <p14:tracePt t="49398" x="2622550" y="3194050"/>
          <p14:tracePt t="49431" x="2597150" y="3282950"/>
          <p14:tracePt t="49462" x="2571750" y="3365500"/>
          <p14:tracePt t="49479" x="2559050" y="3409950"/>
          <p14:tracePt t="49509" x="2559050" y="3517900"/>
          <p14:tracePt t="49542" x="2578100" y="3575050"/>
          <p14:tracePt t="49576" x="2635250" y="3632200"/>
          <p14:tracePt t="49587" x="2635250" y="3638550"/>
          <p14:tracePt t="49618" x="2692400" y="3689350"/>
          <p14:tracePt t="49651" x="2698750" y="3708400"/>
          <p14:tracePt t="49699" x="2698750" y="3714750"/>
          <p14:tracePt t="49730" x="2698750" y="3746500"/>
          <p14:tracePt t="49794" x="2698750" y="3778250"/>
          <p14:tracePt t="49843" x="2692400" y="3784600"/>
          <p14:tracePt t="49947" x="2686050" y="3790950"/>
          <p14:tracePt t="50134" x="2686050" y="3797300"/>
          <p14:tracePt t="50165" x="2711450" y="3803650"/>
          <p14:tracePt t="50197" x="2762250" y="3816350"/>
          <p14:tracePt t="50230" x="2819400" y="3835400"/>
          <p14:tracePt t="50259" x="2876550" y="3835400"/>
          <p14:tracePt t="50290" x="2940050" y="3848100"/>
          <p14:tracePt t="50325" x="3067050" y="3848100"/>
          <p14:tracePt t="50358" x="3321050" y="3848100"/>
          <p14:tracePt t="50383" x="3549650" y="3848100"/>
          <p14:tracePt t="50416" x="4019550" y="3848100"/>
          <p14:tracePt t="50429" x="4121150" y="3848100"/>
          <p14:tracePt t="50464" x="4718050" y="3867150"/>
          <p14:tracePt t="50480" x="4972050" y="3898900"/>
          <p14:tracePt t="50509" x="5327650" y="3898900"/>
          <p14:tracePt t="50545" x="5797550" y="3898900"/>
          <p14:tracePt t="50556" x="5899150" y="3898900"/>
          <p14:tracePt t="50591" x="6254750" y="3911600"/>
          <p14:tracePt t="50618" x="6578600" y="3937000"/>
          <p14:tracePt t="50649" x="6908800" y="3956050"/>
          <p14:tracePt t="50681" x="7232650" y="3987800"/>
          <p14:tracePt t="50697" x="7372350" y="4000500"/>
          <p14:tracePt t="50728" x="7600950" y="4051300"/>
          <p14:tracePt t="50744" x="7708900" y="4083050"/>
          <p14:tracePt t="50761" x="7804150" y="4108450"/>
          <p14:tracePt t="50792" x="8013700" y="4191000"/>
          <p14:tracePt t="50807" x="8083550" y="4210050"/>
          <p14:tracePt t="50841" x="8312150" y="4260850"/>
          <p14:tracePt t="50868" x="8413750" y="4292600"/>
          <p14:tracePt t="50899" x="8509000" y="4324350"/>
          <p14:tracePt t="50933" x="8585200" y="4349750"/>
          <p14:tracePt t="50962" x="8636000" y="4356100"/>
          <p14:tracePt t="50981" x="8655050" y="4368800"/>
          <p14:tracePt t="51010" x="8705850" y="4381500"/>
          <p14:tracePt t="51042" x="8724900" y="4387850"/>
          <p14:tracePt t="51075" x="8731250" y="4387850"/>
          <p14:tracePt t="51292" x="8686800" y="4387850"/>
          <p14:tracePt t="51324" x="8534400" y="4349750"/>
          <p14:tracePt t="51358" x="8324850" y="4267200"/>
          <p14:tracePt t="51391" x="8204200" y="4235450"/>
          <p14:tracePt t="51417" x="8108950" y="4210050"/>
          <p14:tracePt t="51430" x="8083550" y="4210050"/>
          <p14:tracePt t="51463" x="8020050" y="4210050"/>
          <p14:tracePt t="51479" x="7988300" y="4210050"/>
          <p14:tracePt t="51510" x="7912100" y="4216400"/>
          <p14:tracePt t="51541" x="7810500" y="4260850"/>
          <p14:tracePt t="51574" x="7670800" y="4337050"/>
          <p14:tracePt t="51608" x="7531100" y="4419600"/>
          <p14:tracePt t="51619" x="7499350" y="4438650"/>
          <p14:tracePt t="51649" x="7410450" y="4495800"/>
          <p14:tracePt t="51683" x="7296150" y="4584700"/>
          <p14:tracePt t="51712" x="7181850" y="4654550"/>
          <p14:tracePt t="51743" x="7099300" y="4718050"/>
          <p14:tracePt t="51777" x="6997700" y="4832350"/>
          <p14:tracePt t="51809" x="6851650" y="4997450"/>
          <p14:tracePt t="51839" x="6762750" y="5137150"/>
          <p14:tracePt t="51875" x="6673850" y="5289550"/>
          <p14:tracePt t="51899" x="6635750" y="5340350"/>
          <p14:tracePt t="51932" x="6629400" y="5435600"/>
          <p14:tracePt t="51961" x="6616700" y="5492750"/>
          <p14:tracePt t="51981" x="6616700" y="5505450"/>
          <p14:tracePt t="52009" x="6616700" y="5530850"/>
          <p14:tracePt t="52058" x="6616700" y="5537200"/>
          <p14:tracePt t="52091" x="6616700" y="5543550"/>
          <p14:tracePt t="52212" x="6642100" y="5543550"/>
          <p14:tracePt t="52245" x="6661150" y="5543550"/>
          <p14:tracePt t="52274" x="6711950" y="5530850"/>
          <p14:tracePt t="52306" x="6756400" y="5524500"/>
          <p14:tracePt t="52339" x="6838950" y="5492750"/>
          <p14:tracePt t="52373" x="6978650" y="5454650"/>
          <p14:tracePt t="52406" x="7162800" y="5384800"/>
          <p14:tracePt t="52431" x="7289800" y="5346700"/>
          <p14:tracePt t="52462" x="7543800" y="5276850"/>
          <p14:tracePt t="52480" x="7778750" y="5226050"/>
          <p14:tracePt t="52497" x="7981950" y="5207000"/>
          <p14:tracePt t="52513" x="8204200" y="5168900"/>
          <p14:tracePt t="52525" x="8305800" y="5168900"/>
          <p14:tracePt t="52556" x="8629650" y="5137150"/>
          <p14:tracePt t="52589" x="8953500" y="5080000"/>
          <p14:tracePt t="52623" x="9207500" y="5003800"/>
          <p14:tracePt t="52656" x="9385300" y="4889500"/>
          <p14:tracePt t="52667" x="9404350" y="4870450"/>
          <p14:tracePt t="52699" x="9518650" y="4794250"/>
          <p14:tracePt t="52730" x="9575800" y="4743450"/>
          <p14:tracePt t="52759" x="9601200" y="4724400"/>
          <p14:tracePt t="52793" x="9620250" y="4679950"/>
          <p14:tracePt t="52823" x="9620250" y="4635500"/>
          <p14:tracePt t="52858" x="9620250" y="4546600"/>
          <p14:tracePt t="52891" x="9582150" y="4489450"/>
          <p14:tracePt t="52917" x="9575800" y="4470400"/>
          <p14:tracePt t="52949" x="9556750" y="4419600"/>
          <p14:tracePt t="52978" x="9537700" y="4362450"/>
          <p14:tracePt t="53012" x="9505950" y="4311650"/>
          <p14:tracePt t="53041" x="9486900" y="4267200"/>
          <p14:tracePt t="53075" x="9480550" y="4229100"/>
          <p14:tracePt t="53106" x="9480550" y="4216400"/>
          <p14:tracePt t="53156" x="9467850" y="4165600"/>
          <p14:tracePt t="53190" x="9467850" y="4133850"/>
          <p14:tracePt t="53212" x="9467850" y="4108450"/>
          <p14:tracePt t="53242" x="9467850" y="4076700"/>
          <p14:tracePt t="53357" x="9467850" y="4064000"/>
          <p14:tracePt t="53390" x="9467850" y="4051300"/>
          <p14:tracePt t="53423" x="9467850" y="4044950"/>
          <p14:tracePt t="53450" x="9467850" y="4025900"/>
          <p14:tracePt t="53478" x="9461500" y="3994150"/>
          <p14:tracePt t="53513" x="9448800" y="3924300"/>
          <p14:tracePt t="53541" x="9442450" y="3879850"/>
          <p14:tracePt t="53573" x="9410700" y="3835400"/>
          <p14:tracePt t="53606" x="9385300" y="3790950"/>
          <p14:tracePt t="53640" x="9334500" y="3740150"/>
          <p14:tracePt t="53649" x="9321800" y="3727450"/>
          <p14:tracePt t="53681" x="9239250" y="3689350"/>
          <p14:tracePt t="53711" x="9194800" y="3657600"/>
          <p14:tracePt t="53745" x="9124950" y="3619500"/>
          <p14:tracePt t="53759" x="9118600" y="3619500"/>
          <p14:tracePt t="53807" x="9086850" y="3606800"/>
          <p14:tracePt t="53838" x="9048750" y="3606800"/>
          <p14:tracePt t="53872" x="8972550" y="3606800"/>
          <p14:tracePt t="53889" x="8934450" y="3606800"/>
          <p14:tracePt t="53922" x="8864600" y="3651250"/>
          <p14:tracePt t="53947" x="8839200" y="3676650"/>
          <p14:tracePt t="53978" x="8807450" y="3740150"/>
          <p14:tracePt t="54011" x="8801100" y="3822700"/>
          <p14:tracePt t="54041" x="8801100" y="3924300"/>
          <p14:tracePt t="54072" x="8801100" y="4000500"/>
          <p14:tracePt t="54088" x="8820150" y="4044950"/>
          <p14:tracePt t="54122" x="8858250" y="4121150"/>
          <p14:tracePt t="54154" x="8915400" y="4197350"/>
          <p14:tracePt t="54181" x="8947150" y="4229100"/>
          <p14:tracePt t="54211" x="8991600" y="4260850"/>
          <p14:tracePt t="54245" x="9055100" y="4260850"/>
          <p14:tracePt t="54277" x="9156700" y="4260850"/>
          <p14:tracePt t="54305" x="9277350" y="4254500"/>
          <p14:tracePt t="54338" x="9359900" y="4210050"/>
          <p14:tracePt t="54372" x="9391650" y="4171950"/>
          <p14:tracePt t="54402" x="9417050" y="4108450"/>
          <p14:tracePt t="54431" x="9423400" y="4038600"/>
          <p14:tracePt t="54461" x="9423400" y="3956050"/>
          <p14:tracePt t="54479" x="9423400" y="3924300"/>
          <p14:tracePt t="54509" x="9404350" y="3867150"/>
          <p14:tracePt t="54542" x="9391650" y="3841750"/>
          <p14:tracePt t="54571" x="9353550" y="3835400"/>
          <p14:tracePt t="54606" x="9290050" y="3835400"/>
          <p14:tracePt t="54639" x="9156700" y="3835400"/>
          <p14:tracePt t="54673" x="8985250" y="3835400"/>
          <p14:tracePt t="54683" x="8953500" y="3835400"/>
          <p14:tracePt t="54714" x="8832850" y="3879850"/>
          <p14:tracePt t="54744" x="8743950" y="3917950"/>
          <p14:tracePt t="54760" x="8705850" y="3937000"/>
          <p14:tracePt t="54774" x="8667750" y="3943350"/>
          <p14:tracePt t="54807" x="8534400" y="3994150"/>
          <p14:tracePt t="54837" x="8375650" y="4032250"/>
          <p14:tracePt t="54873" x="8204200" y="4083050"/>
          <p14:tracePt t="54888" x="8121650" y="4102100"/>
          <p14:tracePt t="54904" x="8070850" y="4121150"/>
          <p14:tracePt t="54937" x="7886700" y="4191000"/>
          <p14:tracePt t="54964" x="7702550" y="4286250"/>
          <p14:tracePt t="54983" x="7562850" y="4375150"/>
          <p14:tracePt t="55009" x="7150100" y="4660900"/>
          <p14:tracePt t="55041" x="6781800" y="4908550"/>
          <p14:tracePt t="55073" x="6527800" y="5099050"/>
          <p14:tracePt t="55089" x="6413500" y="5175250"/>
          <p14:tracePt t="55122" x="6242050" y="5289550"/>
          <p14:tracePt t="55154" x="6076950" y="5410200"/>
          <p14:tracePt t="55187" x="5842000" y="5505450"/>
          <p14:tracePt t="55211" x="5676900" y="5575300"/>
          <p14:tracePt t="55243" x="5543550" y="5613400"/>
          <p14:tracePt t="55275" x="5511800" y="5613400"/>
          <p14:tracePt t="55305" x="5473700" y="5613400"/>
          <p14:tracePt t="55337" x="5391150" y="5613400"/>
          <p14:tracePt t="55371" x="5327650" y="5607050"/>
          <p14:tracePt t="55404" x="5175250" y="5511800"/>
          <p14:tracePt t="55430" x="5054600" y="5435600"/>
          <p14:tracePt t="55461" x="4927600" y="5384800"/>
          <p14:tracePt t="55479" x="4870450" y="5378450"/>
          <p14:tracePt t="55509" x="4756150" y="5378450"/>
          <p14:tracePt t="55544" x="4591050" y="5378450"/>
          <p14:tracePt t="55556" x="4565650" y="5378450"/>
          <p14:tracePt t="55588" x="4438650" y="5384800"/>
          <p14:tracePt t="55620" x="4337050" y="5403850"/>
          <p14:tracePt t="55653" x="4229100" y="5410200"/>
          <p14:tracePt t="55680" x="4127500" y="5410200"/>
          <p14:tracePt t="55697" x="4076700" y="5410200"/>
          <p14:tracePt t="55727" x="3994150" y="5397500"/>
          <p14:tracePt t="55761" x="3790950" y="5295900"/>
          <p14:tracePt t="55773" x="3778250" y="5283200"/>
          <p14:tracePt t="55806" x="3695700" y="5226050"/>
          <p14:tracePt t="55837" x="3619500" y="5162550"/>
          <p14:tracePt t="55871" x="3568700" y="5130800"/>
          <p14:tracePt t="55900" x="3549650" y="5111750"/>
          <p14:tracePt t="55953" x="3543300" y="5105400"/>
          <p14:tracePt t="55993" x="3543300" y="5099050"/>
          <p14:tracePt t="56088" x="3562350" y="5092700"/>
          <p14:tracePt t="56106" x="3581400" y="5092700"/>
          <p14:tracePt t="56139" x="3638550" y="5137150"/>
          <p14:tracePt t="56172" x="3689350" y="5207000"/>
          <p14:tracePt t="56197" x="3714750" y="5289550"/>
          <p14:tracePt t="56227" x="3759200" y="5359400"/>
          <p14:tracePt t="56259" x="3797300" y="5403850"/>
          <p14:tracePt t="56290" x="3803650" y="5429250"/>
          <p14:tracePt t="56321" x="3822700" y="5441950"/>
          <p14:tracePt t="56369" x="3930650" y="5441950"/>
          <p14:tracePt t="56404" x="4089400" y="5441950"/>
          <p14:tracePt t="56430" x="4210050" y="5441950"/>
          <p14:tracePt t="56461" x="4381500" y="5435600"/>
          <p14:tracePt t="56480" x="4464050" y="5410200"/>
          <p14:tracePt t="56492" x="4495800" y="5410200"/>
          <p14:tracePt t="56525" x="4578350" y="5397500"/>
          <p14:tracePt t="56555" x="4616450" y="5391150"/>
          <p14:tracePt t="57197" x="4603750" y="5403850"/>
          <p14:tracePt t="57229" x="4597400" y="5403850"/>
          <p14:tracePt t="57258" x="4591050" y="5410200"/>
          <p14:tracePt t="57869" x="4572000" y="5441950"/>
          <p14:tracePt t="57902" x="4527550" y="5467350"/>
          <p14:tracePt t="57932" x="4464050" y="5499100"/>
          <p14:tracePt t="57961" x="4425950" y="5518150"/>
          <p14:tracePt t="57981" x="4406900" y="5524500"/>
          <p14:tracePt t="58009" x="4375150" y="5537200"/>
          <p14:tracePt t="58042" x="4343400" y="5543550"/>
          <p14:tracePt t="58072" x="4279900" y="5556250"/>
          <p14:tracePt t="58087" x="4273550" y="5556250"/>
          <p14:tracePt t="58417" x="4311650" y="5575300"/>
          <p14:tracePt t="58431" x="4330700" y="5581650"/>
          <p14:tracePt t="58461" x="4343400" y="5594350"/>
          <p14:tracePt t="58481" x="4349750" y="5600700"/>
          <p14:tracePt t="59054" x="4362450" y="5600700"/>
          <p14:tracePt t="59557" x="4368800" y="5600700"/>
          <p14:tracePt t="59619" x="4375150" y="5600700"/>
          <p14:tracePt t="59743" x="4375150" y="5594350"/>
          <p14:tracePt t="59808" x="4375150" y="5588000"/>
          <p14:tracePt t="59853" x="4387850" y="5562600"/>
          <p14:tracePt t="59883" x="4406900" y="5537200"/>
          <p14:tracePt t="59917" x="4419600" y="5524500"/>
          <p14:tracePt t="59947" x="4425950" y="5511800"/>
          <p14:tracePt t="59980" x="4438650" y="5492750"/>
          <p14:tracePt t="60011" x="4445000" y="5473700"/>
          <p14:tracePt t="60044" x="4457700" y="5448300"/>
          <p14:tracePt t="60486" x="4457700" y="5429250"/>
          <p14:tracePt t="60509" x="4470400" y="5416550"/>
          <p14:tracePt t="60541" x="4476750" y="5372100"/>
          <p14:tracePt t="60604" x="4495800" y="5353050"/>
          <p14:tracePt t="60634" x="4508500" y="5314950"/>
          <p14:tracePt t="60666" x="4527550" y="5289550"/>
          <p14:tracePt t="60700" x="4533900" y="5270500"/>
          <p14:tracePt t="60729" x="4540250" y="5264150"/>
          <p14:tracePt t="60946" x="4540250" y="5238750"/>
          <p14:tracePt t="60984" x="4540250" y="5219700"/>
          <p14:tracePt t="60995" x="4546600" y="5213350"/>
          <p14:tracePt t="61446" x="4559300" y="5187950"/>
          <p14:tracePt t="61501" x="4559300" y="51752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|7.6|41.5|19.6|6.7|7.3|16.3|20.8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|0.9|0.6|0.7|15.8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2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3|12.6|3.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208</Words>
  <Application>Microsoft Office PowerPoint</Application>
  <PresentationFormat>Panorámica</PresentationFormat>
  <Paragraphs>50</Paragraphs>
  <Slides>8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Taller N° 5 : DESAYUNOS</vt:lpstr>
      <vt:lpstr>PRIMER PASO : Tomar bien el desayuno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Desayuno Tradicional: café con leche, pan con mermelada y queso Cuartirolo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N° 5 : DESAYUNOS</dc:title>
  <dc:creator>mariaisabelroson@gmail.com</dc:creator>
  <cp:lastModifiedBy>mariaisabelroson@gmail.com</cp:lastModifiedBy>
  <cp:revision>3</cp:revision>
  <dcterms:created xsi:type="dcterms:W3CDTF">2022-01-26T15:25:15Z</dcterms:created>
  <dcterms:modified xsi:type="dcterms:W3CDTF">2022-02-01T21:51:49Z</dcterms:modified>
</cp:coreProperties>
</file>