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9" r:id="rId2"/>
    <p:sldId id="282" r:id="rId3"/>
    <p:sldId id="285" r:id="rId4"/>
    <p:sldId id="289" r:id="rId5"/>
    <p:sldId id="291" r:id="rId6"/>
    <p:sldId id="292" r:id="rId7"/>
    <p:sldId id="297" r:id="rId8"/>
    <p:sldId id="298" r:id="rId9"/>
    <p:sldId id="299" r:id="rId10"/>
    <p:sldId id="303" r:id="rId11"/>
    <p:sldId id="302" r:id="rId12"/>
    <p:sldId id="290" r:id="rId13"/>
    <p:sldId id="304" r:id="rId14"/>
    <p:sldId id="305" r:id="rId15"/>
    <p:sldId id="306" r:id="rId1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79" autoAdjust="0"/>
  </p:normalViewPr>
  <p:slideViewPr>
    <p:cSldViewPr snapToGrid="0">
      <p:cViewPr varScale="1">
        <p:scale>
          <a:sx n="74" d="100"/>
          <a:sy n="74" d="100"/>
        </p:scale>
        <p:origin x="3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024597F-6827-4197-9F2D-88FC449A474F}" type="datetimeFigureOut">
              <a:rPr lang="en-US"/>
              <a:pPr>
                <a:defRPr/>
              </a:pPr>
              <a:t>2/1/2022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Editar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 smtClean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3599EA9-55E6-4462-9D44-58E32A0399F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44BCC-CA61-458A-A0BA-4C839356EA5B}" type="datetimeFigureOut">
              <a:rPr lang="en-US"/>
              <a:pPr>
                <a:defRPr/>
              </a:pPr>
              <a:t>2/1/2022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54C38-4861-446C-8503-843F1BF2C3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33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25D3F-E3CA-4C88-95AB-00E1037D866E}" type="datetimeFigureOut">
              <a:rPr lang="en-US"/>
              <a:pPr>
                <a:defRPr/>
              </a:pPr>
              <a:t>2/1/2022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B7BD-9013-4555-87FC-EB44716056F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08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90BAC-62CF-4990-81A8-66EB24A5E65B}" type="datetimeFigureOut">
              <a:rPr lang="en-US"/>
              <a:pPr>
                <a:defRPr/>
              </a:pPr>
              <a:t>2/1/2022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E09C9-2639-45A4-B002-5B1D6E4BC5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7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23E74-31AF-4212-9F5B-75EB88C7EBAD}" type="datetimeFigureOut">
              <a:rPr lang="en-US"/>
              <a:pPr>
                <a:defRPr/>
              </a:pPr>
              <a:t>2/1/2022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5065B-C196-4463-94E7-024866079E4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13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1A7F1-0B03-4DC0-A78D-54D7674FDEB5}" type="datetimeFigureOut">
              <a:rPr lang="en-US"/>
              <a:pPr>
                <a:defRPr/>
              </a:pPr>
              <a:t>2/1/2022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4EBEE-E945-45F4-9D12-7A68E1E42B9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B9416-BB5C-4F49-9400-5A47430AEE21}" type="datetimeFigureOut">
              <a:rPr lang="en-US"/>
              <a:pPr>
                <a:defRPr/>
              </a:pPr>
              <a:t>2/1/2022</a:t>
            </a:fld>
            <a:endParaRPr lang="en-U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8A523-6E20-4682-8ACD-10B96D53644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9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A8C45-E5AD-4065-8D01-2E926A6B4371}" type="datetimeFigureOut">
              <a:rPr lang="en-US"/>
              <a:pPr>
                <a:defRPr/>
              </a:pPr>
              <a:t>2/1/2022</a:t>
            </a:fld>
            <a:endParaRPr lang="en-U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723C5-0531-4272-89CC-5C1C15FC55A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0140B-4722-4301-873B-8660F6FD0310}" type="datetimeFigureOut">
              <a:rPr lang="en-US"/>
              <a:pPr>
                <a:defRPr/>
              </a:pPr>
              <a:t>2/1/2022</a:t>
            </a:fld>
            <a:endParaRPr lang="en-U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AC2F-790F-42FC-84D1-AC589DDAD70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5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5A2C3-D83C-4647-8F3D-246EBEC303B8}" type="datetimeFigureOut">
              <a:rPr lang="en-US"/>
              <a:pPr>
                <a:defRPr/>
              </a:pPr>
              <a:t>2/1/2022</a:t>
            </a:fld>
            <a:endParaRPr lang="en-U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E82D8-A52E-4D6B-AC8A-47A8940534A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B2EED-D2DF-4DB3-AB2D-A49F572813ED}" type="datetimeFigureOut">
              <a:rPr lang="en-US"/>
              <a:pPr>
                <a:defRPr/>
              </a:pPr>
              <a:t>2/1/2022</a:t>
            </a:fld>
            <a:endParaRPr lang="en-U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A3364-8C96-4C90-A351-BEC0E6D866E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1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0D69-FEBC-43BE-9284-12ADA05706A1}" type="datetimeFigureOut">
              <a:rPr lang="en-US"/>
              <a:pPr>
                <a:defRPr/>
              </a:pPr>
              <a:t>2/1/2022</a:t>
            </a:fld>
            <a:endParaRPr lang="en-U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F6CD3-15C2-45E2-9C70-8DA9F784F3B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4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título del patrón</a:t>
            </a:r>
            <a:endParaRPr lang="en-US" altLang="en-US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Editar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  <a:endParaRPr lang="en-US" altLang="en-US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9BB578-D846-4CD2-8334-241E6003B83C}" type="datetimeFigureOut">
              <a:rPr lang="en-US"/>
              <a:pPr>
                <a:defRPr/>
              </a:pPr>
              <a:t>2/1/2022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A2571B-B28D-45EA-9E43-FC98E0A9D12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23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ítulo 1"/>
          <p:cNvSpPr>
            <a:spLocks noGrp="1"/>
          </p:cNvSpPr>
          <p:nvPr>
            <p:ph type="ctrTitle"/>
          </p:nvPr>
        </p:nvSpPr>
        <p:spPr>
          <a:xfrm>
            <a:off x="1576388" y="1190445"/>
            <a:ext cx="8689975" cy="3105330"/>
          </a:xfrm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s-AR" altLang="en-US" dirty="0" smtClean="0"/>
              <a:t>Taller N° 6: </a:t>
            </a:r>
            <a:r>
              <a:rPr lang="es-AR" altLang="en-US" dirty="0" smtClean="0"/>
              <a:t>Rotulado e Información Nutricional</a:t>
            </a:r>
            <a:r>
              <a:rPr lang="es-AR" altLang="en-US" dirty="0" smtClean="0"/>
              <a:t/>
            </a:r>
            <a:br>
              <a:rPr lang="es-AR" altLang="en-US" dirty="0" smtClean="0"/>
            </a:br>
            <a:r>
              <a:rPr lang="es-AR" altLang="en-US" dirty="0" smtClean="0"/>
              <a:t>Parte 1</a:t>
            </a:r>
            <a:endParaRPr lang="en-US" alt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 animBg="1"/>
    </p:bldLst>
  </p:timing>
  <p:extLst>
    <p:ext uri="{3A86A75C-4F4B-4683-9AE1-C65F6400EC91}">
      <p14:laserTraceLst xmlns:p14="http://schemas.microsoft.com/office/powerpoint/2010/main">
        <p14:tracePtLst>
          <p14:tracePt t="24148" x="1016000" y="4946650"/>
          <p14:tracePt t="24366" x="1016000" y="4959350"/>
          <p14:tracePt t="24391" x="1016000" y="4965700"/>
          <p14:tracePt t="24408" x="1028700" y="4972050"/>
          <p14:tracePt t="24414" x="1073150" y="4984750"/>
          <p14:tracePt t="24423" x="1123950" y="4984750"/>
          <p14:tracePt t="24436" x="1225550" y="4984750"/>
          <p14:tracePt t="24453" x="1327150" y="4984750"/>
          <p14:tracePt t="24469" x="1409700" y="4984750"/>
          <p14:tracePt t="24485" x="1473200" y="4984750"/>
          <p14:tracePt t="24502" x="1543050" y="4984750"/>
          <p14:tracePt t="24519" x="1631950" y="4965700"/>
          <p14:tracePt t="24535" x="1708150" y="4965700"/>
          <p14:tracePt t="24552" x="1778000" y="4965700"/>
          <p14:tracePt t="24569" x="1866900" y="4965700"/>
          <p14:tracePt t="24586" x="1943100" y="4965700"/>
          <p14:tracePt t="24605" x="2082800" y="4965700"/>
          <p14:tracePt t="24620" x="2139950" y="4965700"/>
          <p14:tracePt t="24635" x="2222500" y="4965700"/>
          <p14:tracePt t="24652" x="2266950" y="4959350"/>
          <p14:tracePt t="24669" x="2279650" y="4959350"/>
          <p14:tracePt t="24685" x="2317750" y="4946650"/>
          <p14:tracePt t="24703" x="2343150" y="4946650"/>
          <p14:tracePt t="24719" x="2368550" y="4940300"/>
          <p14:tracePt t="24735" x="2400300" y="4940300"/>
          <p14:tracePt t="24752" x="2413000" y="4940300"/>
          <p14:tracePt t="24769" x="2432050" y="4940300"/>
          <p14:tracePt t="24785" x="2457450" y="4940300"/>
          <p14:tracePt t="24804" x="2533650" y="4940300"/>
          <p14:tracePt t="24819" x="2552700" y="4940300"/>
          <p14:tracePt t="24836" x="2622550" y="4940300"/>
          <p14:tracePt t="24852" x="2736850" y="4972050"/>
          <p14:tracePt t="24868" x="2794000" y="4978400"/>
          <p14:tracePt t="24885" x="2876550" y="4991100"/>
          <p14:tracePt t="24902" x="2952750" y="5016500"/>
          <p14:tracePt t="24919" x="3035300" y="5029200"/>
          <p14:tracePt t="24935" x="3168650" y="5054600"/>
          <p14:tracePt t="24952" x="3308350" y="5073650"/>
          <p14:tracePt t="24969" x="3454400" y="5105400"/>
          <p14:tracePt t="24986" x="3606800" y="5111750"/>
          <p14:tracePt t="25002" x="3752850" y="5162550"/>
          <p14:tracePt t="25020" x="3981450" y="5232400"/>
          <p14:tracePt t="25035" x="4044950" y="5251450"/>
          <p14:tracePt t="25051" x="4184650" y="5295900"/>
          <p14:tracePt t="25069" x="4241800" y="5308600"/>
          <p14:tracePt t="25085" x="4305300" y="5334000"/>
          <p14:tracePt t="25102" x="4356100" y="5346700"/>
          <p14:tracePt t="25118" x="4419600" y="5372100"/>
          <p14:tracePt t="25135" x="4483100" y="5378450"/>
          <p14:tracePt t="25152" x="4559300" y="5403850"/>
          <p14:tracePt t="25169" x="4641850" y="5429250"/>
          <p14:tracePt t="25186" x="4705350" y="5448300"/>
          <p14:tracePt t="25201" x="4768850" y="5454650"/>
          <p14:tracePt t="25218" x="4832350" y="5467350"/>
          <p14:tracePt t="25223" x="4870450" y="5467350"/>
          <p14:tracePt t="25236" x="4895850" y="5480050"/>
          <p14:tracePt t="25251" x="4972050" y="5480050"/>
          <p14:tracePt t="25268" x="5010150" y="5480050"/>
          <p14:tracePt t="25285" x="5016500" y="5480050"/>
          <p14:tracePt t="25301" x="5029200" y="5480050"/>
          <p14:tracePt t="25318" x="5048250" y="5480050"/>
          <p14:tracePt t="25335" x="5054600" y="5480050"/>
          <p14:tracePt t="25351" x="5060950" y="5480050"/>
          <p14:tracePt t="25369" x="5067300" y="5480050"/>
          <p14:tracePt t="26240" x="5067300" y="5473700"/>
          <p14:tracePt t="26853" x="5080000" y="5473700"/>
          <p14:tracePt t="26863" x="5086350" y="5473700"/>
          <p14:tracePt t="26870" x="5099050" y="5473700"/>
          <p14:tracePt t="26883" x="5124450" y="5473700"/>
          <p14:tracePt t="26900" x="5156200" y="5473700"/>
          <p14:tracePt t="26917" x="5194300" y="5473700"/>
          <p14:tracePt t="26933" x="5232400" y="5473700"/>
          <p14:tracePt t="26951" x="5264150" y="5473700"/>
          <p14:tracePt t="26967" x="5302250" y="5473700"/>
          <p14:tracePt t="26984" x="5334000" y="5473700"/>
          <p14:tracePt t="27000" x="5353050" y="5473700"/>
          <p14:tracePt t="27017" x="5391150" y="5473700"/>
          <p14:tracePt t="27034" x="5403850" y="5473700"/>
          <p14:tracePt t="27050" x="5422900" y="5473700"/>
          <p14:tracePt t="27067" x="5429250" y="5473700"/>
          <p14:tracePt t="27084" x="5448300" y="5473700"/>
          <p14:tracePt t="27100" x="5473700" y="5473700"/>
          <p14:tracePt t="27118" x="5480050" y="5473700"/>
          <p14:tracePt t="27134" x="5499100" y="5473700"/>
          <p14:tracePt t="27150" x="5511800" y="5473700"/>
          <p14:tracePt t="27168" x="5524500" y="5473700"/>
          <p14:tracePt t="27183" x="5530850" y="5473700"/>
          <p14:tracePt t="27200" x="5543550" y="5473700"/>
          <p14:tracePt t="27217" x="5562600" y="5473700"/>
          <p14:tracePt t="27238" x="5575300" y="5473700"/>
          <p14:tracePt t="27262" x="5581650" y="54737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33388" y="242888"/>
            <a:ext cx="6096000" cy="14160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es-ES" dirty="0"/>
          </a:p>
          <a:p>
            <a:pPr>
              <a:defRPr/>
            </a:pPr>
            <a:r>
              <a:rPr lang="es-ES" dirty="0"/>
              <a:t>Base de datos de alimento y contador de calorías	 </a:t>
            </a:r>
          </a:p>
          <a:p>
            <a:pPr>
              <a:defRPr/>
            </a:pPr>
            <a:r>
              <a:rPr lang="es-ES" dirty="0"/>
              <a:t>Bimbo</a:t>
            </a:r>
          </a:p>
          <a:p>
            <a:pPr>
              <a:defRPr/>
            </a:pPr>
            <a:r>
              <a:rPr lang="es-ES" sz="3200" dirty="0"/>
              <a:t>Pan </a:t>
            </a:r>
            <a:r>
              <a:rPr lang="es-ES" sz="3200" dirty="0" err="1"/>
              <a:t>Lactal</a:t>
            </a:r>
            <a:r>
              <a:rPr lang="es-ES" sz="3200" dirty="0"/>
              <a:t> Blanco</a:t>
            </a:r>
            <a:endParaRPr lang="en-US" sz="3200" dirty="0"/>
          </a:p>
        </p:txBody>
      </p:sp>
      <p:sp>
        <p:nvSpPr>
          <p:cNvPr id="5" name="Rectángulo 4"/>
          <p:cNvSpPr>
            <a:spLocks noChangeArrowheads="1"/>
          </p:cNvSpPr>
          <p:nvPr/>
        </p:nvSpPr>
        <p:spPr bwMode="auto">
          <a:xfrm>
            <a:off x="3270250" y="1943100"/>
            <a:ext cx="43037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Info. Nutricional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Tamaño de la Porción2 rebanadas (50 g)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Por porción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Energía			481 kj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			115 kcal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Carbohidratos		23,00g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Azúcar			2,10g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Proteína			4,30g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Grasa			0,60g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Grasa Saturada		0,300g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Grasa Trans		0,000g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Grasa Poliinsaturada	0,200g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Grasa Monoinsaturada	0,100g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Colestero	l		0mg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Fibra			1,7g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Sodio			219mg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6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1736" x="10604500" y="5873750"/>
          <p14:tracePt t="1744" x="10528300" y="5873750"/>
          <p14:tracePt t="1752" x="10464800" y="5873750"/>
          <p14:tracePt t="1763" x="10350500" y="5854700"/>
          <p14:tracePt t="1779" x="10140950" y="5810250"/>
          <p14:tracePt t="1797" x="9855200" y="5721350"/>
          <p14:tracePt t="1814" x="9601200" y="5676900"/>
          <p14:tracePt t="1830" x="9353550" y="5619750"/>
          <p14:tracePt t="1847" x="9112250" y="5581650"/>
          <p14:tracePt t="1863" x="8661400" y="5511800"/>
          <p14:tracePt t="1879" x="8267700" y="5391150"/>
          <p14:tracePt t="1896" x="7994650" y="5334000"/>
          <p14:tracePt t="1913" x="7823200" y="5295900"/>
          <p14:tracePt t="1929" x="7740650" y="5276850"/>
          <p14:tracePt t="1946" x="7708900" y="5276850"/>
          <p14:tracePt t="2066" x="7715250" y="5270500"/>
          <p14:tracePt t="2080" x="7727950" y="5270500"/>
          <p14:tracePt t="2089" x="7740650" y="5264150"/>
          <p14:tracePt t="2097" x="7753350" y="5257800"/>
          <p14:tracePt t="2113" x="7791450" y="5251450"/>
          <p14:tracePt t="2129" x="7823200" y="5238750"/>
          <p14:tracePt t="2146" x="7842250" y="5232400"/>
          <p14:tracePt t="2162" x="7848600" y="5232400"/>
          <p14:tracePt t="2179" x="7854950" y="5226050"/>
          <p14:tracePt t="2720" x="7854950" y="5219700"/>
          <p14:tracePt t="2729" x="7842250" y="5219700"/>
          <p14:tracePt t="2745" x="7804150" y="5219700"/>
          <p14:tracePt t="2752" x="7747000" y="5194300"/>
          <p14:tracePt t="2763" x="7721600" y="5187950"/>
          <p14:tracePt t="2780" x="7651750" y="5143500"/>
          <p14:tracePt t="2797" x="7600950" y="5118100"/>
          <p14:tracePt t="2812" x="7486650" y="5029200"/>
          <p14:tracePt t="2829" x="7391400" y="4933950"/>
          <p14:tracePt t="2847" x="7258050" y="4768850"/>
          <p14:tracePt t="2863" x="7239000" y="4718050"/>
          <p14:tracePt t="2879" x="7131050" y="4508500"/>
          <p14:tracePt t="2895" x="7073900" y="4362450"/>
          <p14:tracePt t="2912" x="7016750" y="4229100"/>
          <p14:tracePt t="2928" x="6965950" y="4089400"/>
          <p14:tracePt t="2945" x="6940550" y="3968750"/>
          <p14:tracePt t="2962" x="6902450" y="3835400"/>
          <p14:tracePt t="2979" x="6864350" y="3702050"/>
          <p14:tracePt t="2983" x="6845300" y="3638550"/>
          <p14:tracePt t="2996" x="6794500" y="3575050"/>
          <p14:tracePt t="3012" x="6731000" y="3454400"/>
          <p14:tracePt t="3031" x="6623050" y="3270250"/>
          <p14:tracePt t="3046" x="6565900" y="3213100"/>
          <p14:tracePt t="3062" x="6470650" y="3105150"/>
          <p14:tracePt t="3079" x="6254750" y="2889250"/>
          <p14:tracePt t="3097" x="6089650" y="2774950"/>
          <p14:tracePt t="3112" x="5924550" y="2667000"/>
          <p14:tracePt t="3129" x="5772150" y="2571750"/>
          <p14:tracePt t="3146" x="5632450" y="2495550"/>
          <p14:tracePt t="3162" x="5511800" y="2425700"/>
          <p14:tracePt t="3180" x="5372100" y="2368550"/>
          <p14:tracePt t="3195" x="5251450" y="2311400"/>
          <p14:tracePt t="3212" x="5111750" y="2254250"/>
          <p14:tracePt t="3229" x="4991100" y="2197100"/>
          <p14:tracePt t="3245" x="4921250" y="2171700"/>
          <p14:tracePt t="3263" x="4876800" y="2159000"/>
          <p14:tracePt t="3278" x="4787900" y="2152650"/>
          <p14:tracePt t="3295" x="4749800" y="2139950"/>
          <p14:tracePt t="3311" x="4711700" y="2139950"/>
          <p14:tracePt t="3328" x="4673600" y="2139950"/>
          <p14:tracePt t="3345" x="4622800" y="2139950"/>
          <p14:tracePt t="3361" x="4584700" y="2139950"/>
          <p14:tracePt t="3378" x="4527550" y="2139950"/>
          <p14:tracePt t="3395" x="4476750" y="2139950"/>
          <p14:tracePt t="3411" x="4419600" y="2152650"/>
          <p14:tracePt t="3428" x="4368800" y="2178050"/>
          <p14:tracePt t="3444" x="4292600" y="2197100"/>
          <p14:tracePt t="3462" x="4216400" y="2235200"/>
          <p14:tracePt t="3478" x="4152900" y="2279650"/>
          <p14:tracePt t="3495" x="4108450" y="2311400"/>
          <p14:tracePt t="3511" x="4083050" y="2349500"/>
          <p14:tracePt t="3528" x="4044950" y="2393950"/>
          <p14:tracePt t="3544" x="4019550" y="2432050"/>
          <p14:tracePt t="3561" x="3975100" y="2495550"/>
          <p14:tracePt t="3578" x="3949700" y="2540000"/>
          <p14:tracePt t="3594" x="3924300" y="2578100"/>
          <p14:tracePt t="3611" x="3911600" y="2603500"/>
          <p14:tracePt t="3628" x="3905250" y="2609850"/>
          <p14:tracePt t="3863" x="3905250" y="2616200"/>
          <p14:tracePt t="3871" x="3917950" y="2616200"/>
          <p14:tracePt t="3880" x="3930650" y="2616200"/>
          <p14:tracePt t="3894" x="3962400" y="2609850"/>
          <p14:tracePt t="3911" x="4013200" y="2597150"/>
          <p14:tracePt t="3927" x="4044950" y="2597150"/>
          <p14:tracePt t="3944" x="4089400" y="2597150"/>
          <p14:tracePt t="3961" x="4146550" y="2584450"/>
          <p14:tracePt t="3977" x="4165600" y="2571750"/>
          <p14:tracePt t="3984" x="4171950" y="2571750"/>
          <p14:tracePt t="4008" x="4184650" y="2571750"/>
          <p14:tracePt t="4025" x="4191000" y="2571750"/>
          <p14:tracePt t="4033" x="4203700" y="2571750"/>
          <p14:tracePt t="4050" x="4216400" y="2571750"/>
          <p14:tracePt t="4061" x="4229100" y="2565400"/>
          <p14:tracePt t="4079" x="4260850" y="2565400"/>
          <p14:tracePt t="4094" x="4279900" y="2565400"/>
          <p14:tracePt t="4111" x="4362450" y="2552700"/>
          <p14:tracePt t="4128" x="4425950" y="2552700"/>
          <p14:tracePt t="4144" x="4495800" y="2552700"/>
          <p14:tracePt t="4162" x="4572000" y="2552700"/>
          <p14:tracePt t="4177" x="4660900" y="2552700"/>
          <p14:tracePt t="4194" x="4781550" y="2552700"/>
          <p14:tracePt t="4211" x="4921250" y="2552700"/>
          <p14:tracePt t="4227" x="5086350" y="2552700"/>
          <p14:tracePt t="4244" x="5226050" y="2552700"/>
          <p14:tracePt t="4263" x="5416550" y="2552700"/>
          <p14:tracePt t="4278" x="5467350" y="2552700"/>
          <p14:tracePt t="4295" x="5511800" y="2552700"/>
          <p14:tracePt t="4311" x="5543550" y="2552700"/>
          <p14:tracePt t="4328" x="5562600" y="2552700"/>
          <p14:tracePt t="4347" x="5581650" y="2552700"/>
          <p14:tracePt t="4361" x="5594350" y="2552700"/>
          <p14:tracePt t="4377" x="5600700" y="2552700"/>
          <p14:tracePt t="4394" x="5613400" y="2552700"/>
          <p14:tracePt t="4411" x="5632450" y="2552700"/>
          <p14:tracePt t="4428" x="5657850" y="2552700"/>
          <p14:tracePt t="4444" x="5695950" y="2552700"/>
          <p14:tracePt t="4463" x="5784850" y="2552700"/>
          <p14:tracePt t="4477" x="5829300" y="2552700"/>
          <p14:tracePt t="4481" x="5861050" y="2552700"/>
          <p14:tracePt t="4495" x="5899150" y="2552700"/>
          <p14:tracePt t="4511" x="6076950" y="2552700"/>
          <p14:tracePt t="4527" x="6203950" y="2552700"/>
          <p14:tracePt t="4544" x="6299200" y="2552700"/>
          <p14:tracePt t="4561" x="6375400" y="2552700"/>
          <p14:tracePt t="4577" x="6432550" y="2552700"/>
          <p14:tracePt t="4594" x="6502400" y="2552700"/>
          <p14:tracePt t="4610" x="6559550" y="2552700"/>
          <p14:tracePt t="4627" x="6604000" y="2552700"/>
          <p14:tracePt t="4644" x="6629400" y="2552700"/>
          <p14:tracePt t="4661" x="6642100" y="2552700"/>
          <p14:tracePt t="4677" x="6654800" y="2552700"/>
          <p14:tracePt t="4694" x="6661150" y="2552700"/>
          <p14:tracePt t="4710" x="6692900" y="2552700"/>
          <p14:tracePt t="4727" x="6718300" y="2565400"/>
          <p14:tracePt t="4744" x="6750050" y="2571750"/>
          <p14:tracePt t="4761" x="6769100" y="2584450"/>
          <p14:tracePt t="4777" x="6781800" y="2584450"/>
          <p14:tracePt t="4795" x="6800850" y="2590800"/>
          <p14:tracePt t="4810" x="6819900" y="2590800"/>
          <p14:tracePt t="4827" x="6845300" y="2590800"/>
          <p14:tracePt t="4844" x="6883400" y="2590800"/>
          <p14:tracePt t="4860" x="6927850" y="2590800"/>
          <p14:tracePt t="4877" x="6940550" y="2590800"/>
          <p14:tracePt t="4894" x="6953250" y="2590800"/>
          <p14:tracePt t="4910" x="6965950" y="2603500"/>
          <p14:tracePt t="4927" x="6972300" y="2603500"/>
          <p14:tracePt t="4944" x="6978650" y="2603500"/>
          <p14:tracePt t="4961" x="6991350" y="2609850"/>
          <p14:tracePt t="4977" x="6997700" y="2609850"/>
          <p14:tracePt t="5001" x="7004050" y="2609850"/>
          <p14:tracePt t="5010" x="7010400" y="2616200"/>
          <p14:tracePt t="5027" x="7016750" y="2628900"/>
          <p14:tracePt t="5045" x="7016750" y="2635250"/>
          <p14:tracePt t="5060" x="7029450" y="2654300"/>
          <p14:tracePt t="5078" x="7035800" y="2673350"/>
          <p14:tracePt t="5095" x="7035800" y="2686050"/>
          <p14:tracePt t="5112" x="7048500" y="2711450"/>
          <p14:tracePt t="5127" x="7048500" y="2724150"/>
          <p14:tracePt t="5226" x="7054850" y="2730500"/>
          <p14:tracePt t="5266" x="7061200" y="2730500"/>
          <p14:tracePt t="5273" x="7067550" y="2730500"/>
          <p14:tracePt t="5281" x="7073900" y="2730500"/>
          <p14:tracePt t="5294" x="7080250" y="2730500"/>
          <p14:tracePt t="5310" x="7086600" y="2730500"/>
          <p14:tracePt t="5875" x="7073900" y="2730500"/>
          <p14:tracePt t="5883" x="7054850" y="2736850"/>
          <p14:tracePt t="5894" x="7029450" y="2749550"/>
          <p14:tracePt t="5910" x="6997700" y="2768600"/>
          <p14:tracePt t="5926" x="6946900" y="2800350"/>
          <p14:tracePt t="5943" x="6845300" y="2819400"/>
          <p14:tracePt t="5959" x="6775450" y="2838450"/>
          <p14:tracePt t="5976" x="6711950" y="2851150"/>
          <p14:tracePt t="5993" x="6635750" y="2870200"/>
          <p14:tracePt t="6009" x="6553200" y="2895600"/>
          <p14:tracePt t="6026" x="6419850" y="2901950"/>
          <p14:tracePt t="6043" x="6254750" y="2921000"/>
          <p14:tracePt t="6061" x="6064250" y="2952750"/>
          <p14:tracePt t="6076" x="5873750" y="2952750"/>
          <p14:tracePt t="6093" x="5695950" y="2952750"/>
          <p14:tracePt t="6110" x="5505450" y="2952750"/>
          <p14:tracePt t="6127" x="5359400" y="2984500"/>
          <p14:tracePt t="6143" x="5162550" y="3022600"/>
          <p14:tracePt t="6159" x="5029200" y="3067050"/>
          <p14:tracePt t="6176" x="4870450" y="3111500"/>
          <p14:tracePt t="6194" x="4711700" y="3155950"/>
          <p14:tracePt t="6209" x="4514850" y="3219450"/>
          <p14:tracePt t="6226" x="4330700" y="3263900"/>
          <p14:tracePt t="6242" x="4133850" y="3314700"/>
          <p14:tracePt t="6259" x="3987800" y="3371850"/>
          <p14:tracePt t="6276" x="3867150" y="3397250"/>
          <p14:tracePt t="6293" x="3771900" y="3422650"/>
          <p14:tracePt t="6309" x="3695700" y="3448050"/>
          <p14:tracePt t="6326" x="3613150" y="3467100"/>
          <p14:tracePt t="6343" x="3524250" y="3498850"/>
          <p14:tracePt t="6359" x="3454400" y="3511550"/>
          <p14:tracePt t="6376" x="3390900" y="3524250"/>
          <p14:tracePt t="6392" x="3371850" y="3536950"/>
          <p14:tracePt t="6409" x="3340100" y="3536950"/>
          <p14:tracePt t="6427" x="3321050" y="3536950"/>
          <p14:tracePt t="6442" x="3314700" y="3543300"/>
          <p14:tracePt t="6513" x="3302000" y="3543300"/>
          <p14:tracePt t="6521" x="3289300" y="3556000"/>
          <p14:tracePt t="6530" x="3282950" y="3556000"/>
          <p14:tracePt t="6542" x="3276600" y="3562350"/>
          <p14:tracePt t="6560" x="3257550" y="3575050"/>
          <p14:tracePt t="6575" x="3251200" y="3581400"/>
          <p14:tracePt t="6609" x="3244850" y="3587750"/>
          <p14:tracePt t="6666" x="3244850" y="3594100"/>
          <p14:tracePt t="6672" x="3251200" y="3594100"/>
          <p14:tracePt t="6689" x="3263900" y="3594100"/>
          <p14:tracePt t="6695" x="3289300" y="3594100"/>
          <p14:tracePt t="6708" x="3314700" y="3594100"/>
          <p14:tracePt t="6725" x="3403600" y="3587750"/>
          <p14:tracePt t="6741" x="3575050" y="3562350"/>
          <p14:tracePt t="6758" x="3740150" y="3562350"/>
          <p14:tracePt t="6775" x="3917950" y="3562350"/>
          <p14:tracePt t="6792" x="4032250" y="3562350"/>
          <p14:tracePt t="6810" x="4140200" y="3562350"/>
          <p14:tracePt t="6826" x="4229100" y="3562350"/>
          <p14:tracePt t="6843" x="4311650" y="3562350"/>
          <p14:tracePt t="6859" x="4406900" y="3562350"/>
          <p14:tracePt t="6876" x="4540250" y="3562350"/>
          <p14:tracePt t="6892" x="4679950" y="3562350"/>
          <p14:tracePt t="6909" x="4832350" y="3562350"/>
          <p14:tracePt t="6927" x="4997450" y="3562350"/>
          <p14:tracePt t="6943" x="5149850" y="3562350"/>
          <p14:tracePt t="6959" x="5340350" y="3562350"/>
          <p14:tracePt t="6976" x="5448300" y="3562350"/>
          <p14:tracePt t="6992" x="5511800" y="3562350"/>
          <p14:tracePt t="7008" x="5568950" y="3562350"/>
          <p14:tracePt t="7026" x="5613400" y="3562350"/>
          <p14:tracePt t="7042" x="5657850" y="3562350"/>
          <p14:tracePt t="7059" x="5727700" y="3568700"/>
          <p14:tracePt t="7076" x="5835650" y="3587750"/>
          <p14:tracePt t="7092" x="5930900" y="3600450"/>
          <p14:tracePt t="7108" x="6032500" y="3613150"/>
          <p14:tracePt t="7127" x="6172200" y="3644900"/>
          <p14:tracePt t="7142" x="6210300" y="3651250"/>
          <p14:tracePt t="7159" x="6311900" y="3663950"/>
          <p14:tracePt t="7175" x="6356350" y="3670300"/>
          <p14:tracePt t="7192" x="6394450" y="3670300"/>
          <p14:tracePt t="7208" x="6445250" y="3670300"/>
          <p14:tracePt t="7225" x="6477000" y="3670300"/>
          <p14:tracePt t="7242" x="6515100" y="3670300"/>
          <p14:tracePt t="7258" x="6559550" y="3670300"/>
          <p14:tracePt t="7275" x="6597650" y="3670300"/>
          <p14:tracePt t="7293" x="6635750" y="3663950"/>
          <p14:tracePt t="7309" x="6673850" y="3663950"/>
          <p14:tracePt t="7325" x="6692900" y="3651250"/>
          <p14:tracePt t="7342" x="6711950" y="3651250"/>
          <p14:tracePt t="7358" x="6724650" y="3651250"/>
          <p14:tracePt t="7375" x="6743700" y="3651250"/>
          <p14:tracePt t="7391" x="6750050" y="3651250"/>
          <p14:tracePt t="7408" x="6769100" y="3638550"/>
          <p14:tracePt t="7425" x="6788150" y="3619500"/>
          <p14:tracePt t="7458" x="6807200" y="3600450"/>
          <p14:tracePt t="7476" x="6807200" y="3587750"/>
          <p14:tracePt t="7480" x="6807200" y="3581400"/>
          <p14:tracePt t="7498" x="6807200" y="3568700"/>
          <p14:tracePt t="7508" x="6807200" y="3562350"/>
          <p14:tracePt t="7525" x="6807200" y="3556000"/>
          <p14:tracePt t="7543" x="6807200" y="3530600"/>
          <p14:tracePt t="7558" x="6800850" y="3524250"/>
          <p14:tracePt t="7575" x="6781800" y="3505200"/>
          <p14:tracePt t="7592" x="6769100" y="3498850"/>
          <p14:tracePt t="7608" x="6756400" y="3486150"/>
          <p14:tracePt t="7625" x="6743700" y="3486150"/>
          <p14:tracePt t="7641" x="6737350" y="3479800"/>
          <p14:tracePt t="7658" x="6724650" y="3473450"/>
          <p14:tracePt t="7676" x="6711950" y="3473450"/>
          <p14:tracePt t="7693" x="6686550" y="3473450"/>
          <p14:tracePt t="7708" x="6654800" y="3460750"/>
          <p14:tracePt t="7725" x="6629400" y="3454400"/>
          <p14:tracePt t="7742" x="6597650" y="3441700"/>
          <p14:tracePt t="7758" x="6546850" y="3441700"/>
          <p14:tracePt t="7774" x="6438900" y="3429000"/>
          <p14:tracePt t="7792" x="6330950" y="3403600"/>
          <p14:tracePt t="7808" x="6254750" y="3403600"/>
          <p14:tracePt t="7825" x="6184900" y="3403600"/>
          <p14:tracePt t="7841" x="6121400" y="3403600"/>
          <p14:tracePt t="7858" x="6064250" y="3403600"/>
          <p14:tracePt t="7874" x="5994400" y="3403600"/>
          <p14:tracePt t="7891" x="5937250" y="3403600"/>
          <p14:tracePt t="7908" x="5861050" y="3403600"/>
          <p14:tracePt t="7924" x="5816600" y="3403600"/>
          <p14:tracePt t="7942" x="5797550" y="3403600"/>
          <p14:tracePt t="7959" x="5784850" y="3403600"/>
          <p14:tracePt t="7976" x="5759450" y="3409950"/>
          <p14:tracePt t="7992" x="5746750" y="3409950"/>
          <p14:tracePt t="8007" x="5746750" y="3422650"/>
          <p14:tracePt t="8024" x="5715000" y="3448050"/>
          <p14:tracePt t="8041" x="5702300" y="3473450"/>
          <p14:tracePt t="8060" x="5695950" y="3492500"/>
          <p14:tracePt t="8074" x="5695950" y="3511550"/>
          <p14:tracePt t="8092" x="5695950" y="3530600"/>
          <p14:tracePt t="8108" x="5695950" y="3549650"/>
          <p14:tracePt t="8124" x="5695950" y="3562350"/>
          <p14:tracePt t="8143" x="5695950" y="3575050"/>
          <p14:tracePt t="8158" x="5695950" y="3581400"/>
          <p14:tracePt t="8175" x="5702300" y="3594100"/>
          <p14:tracePt t="8192" x="5715000" y="3600450"/>
          <p14:tracePt t="8207" x="5753100" y="3606800"/>
          <p14:tracePt t="8224" x="5772150" y="3606800"/>
          <p14:tracePt t="8241" x="5797550" y="3606800"/>
          <p14:tracePt t="8257" x="5842000" y="3606800"/>
          <p14:tracePt t="8274" x="5905500" y="3606800"/>
          <p14:tracePt t="8291" x="5981700" y="3606800"/>
          <p14:tracePt t="8307" x="6076950" y="3606800"/>
          <p14:tracePt t="8324" x="6153150" y="3606800"/>
          <p14:tracePt t="8342" x="6216650" y="3606800"/>
          <p14:tracePt t="8359" x="6337300" y="3606800"/>
          <p14:tracePt t="8376" x="6381750" y="3606800"/>
          <p14:tracePt t="8392" x="6470650" y="3606800"/>
          <p14:tracePt t="8408" x="6527800" y="3606800"/>
          <p14:tracePt t="8424" x="6578600" y="3606800"/>
          <p14:tracePt t="8442" x="6642100" y="3606800"/>
          <p14:tracePt t="8457" x="6711950" y="3606800"/>
          <p14:tracePt t="8475" x="6769100" y="3606800"/>
          <p14:tracePt t="8479" x="6794500" y="3606800"/>
          <p14:tracePt t="8491" x="6819900" y="3606800"/>
          <p14:tracePt t="8507" x="6883400" y="3606800"/>
          <p14:tracePt t="8524" x="6921500" y="3606800"/>
          <p14:tracePt t="8541" x="6940550" y="3606800"/>
          <p14:tracePt t="8557" x="6959600" y="3606800"/>
          <p14:tracePt t="8591" x="6972300" y="3606800"/>
          <p14:tracePt t="9451" x="6991350" y="3606800"/>
          <p14:tracePt t="9460" x="6997700" y="3606800"/>
          <p14:tracePt t="9475" x="7010400" y="3606800"/>
          <p14:tracePt t="9490" x="7023100" y="3606800"/>
          <p14:tracePt t="9506" x="7042150" y="3606800"/>
          <p14:tracePt t="9524" x="7061200" y="3606800"/>
          <p14:tracePt t="9540" x="7086600" y="3606800"/>
          <p14:tracePt t="9557" x="7118350" y="3606800"/>
          <p14:tracePt t="9575" x="7175500" y="3619500"/>
          <p14:tracePt t="9590" x="7200900" y="3619500"/>
          <p14:tracePt t="9607" x="7283450" y="3644900"/>
          <p14:tracePt t="9624" x="7327900" y="3644900"/>
          <p14:tracePt t="9640" x="7397750" y="3651250"/>
          <p14:tracePt t="9656" x="7442200" y="3663950"/>
          <p14:tracePt t="9673" x="7467600" y="3670300"/>
          <p14:tracePt t="9690" x="7493000" y="3683000"/>
          <p14:tracePt t="9707" x="7499350" y="3683000"/>
          <p14:tracePt t="19289" x="7505700" y="3702050"/>
          <p14:tracePt t="19296" x="7435850" y="3784600"/>
          <p14:tracePt t="19304" x="7270750" y="3911600"/>
          <p14:tracePt t="19315" x="6985000" y="4114800"/>
          <p14:tracePt t="19332" x="6426200" y="4552950"/>
          <p14:tracePt t="19348" x="6172200" y="4730750"/>
          <p14:tracePt t="19365" x="6159500" y="4743450"/>
          <p14:tracePt t="19394" x="6146800" y="4743450"/>
          <p14:tracePt t="19490" x="6140450" y="4749800"/>
          <p14:tracePt t="19552" x="6140450" y="4756150"/>
          <p14:tracePt t="19777" x="6140450" y="4775200"/>
          <p14:tracePt t="19786" x="6146800" y="4800600"/>
          <p14:tracePt t="19799" x="6165850" y="4826000"/>
          <p14:tracePt t="19815" x="6223000" y="4908550"/>
          <p14:tracePt t="19832" x="6292850" y="4991100"/>
          <p14:tracePt t="19848" x="6407150" y="5048250"/>
          <p14:tracePt t="19864" x="6496050" y="5111750"/>
          <p14:tracePt t="19881" x="6553200" y="5130800"/>
          <p14:tracePt t="19899" x="6559550" y="5130800"/>
          <p14:tracePt t="19914" x="6565900" y="5130800"/>
          <p14:tracePt t="19954" x="6578600" y="5130800"/>
          <p14:tracePt t="19964" x="6584950" y="5130800"/>
          <p14:tracePt t="19982" x="6597650" y="5130800"/>
          <p14:tracePt t="19986" x="6623050" y="5130800"/>
          <p14:tracePt t="19999" x="6648450" y="5130800"/>
          <p14:tracePt t="20014" x="6775450" y="5130800"/>
          <p14:tracePt t="20031" x="6819900" y="5130800"/>
          <p14:tracePt t="20048" x="6838950" y="5130800"/>
          <p14:tracePt t="20088" x="6845300" y="5130800"/>
          <p14:tracePt t="20114" x="6858000" y="5130800"/>
          <p14:tracePt t="20121" x="6864350" y="5130800"/>
          <p14:tracePt t="20131" x="6870700" y="5130800"/>
          <p14:tracePt t="20148" x="6921500" y="5130800"/>
          <p14:tracePt t="20164" x="6953250" y="5149850"/>
          <p14:tracePt t="20182" x="6997700" y="5149850"/>
          <p14:tracePt t="20200" x="7042150" y="5149850"/>
          <p14:tracePt t="20214" x="7054850" y="5149850"/>
          <p14:tracePt t="20231" x="7073900" y="5149850"/>
          <p14:tracePt t="20248" x="7099300" y="5105400"/>
          <p14:tracePt t="20264" x="7099300" y="5073650"/>
          <p14:tracePt t="20281" x="7105650" y="5029200"/>
          <p14:tracePt t="20297" x="7105650" y="4991100"/>
          <p14:tracePt t="20314" x="7105650" y="4972050"/>
          <p14:tracePt t="20331" x="7118350" y="4933950"/>
          <p14:tracePt t="20348" x="7137400" y="4902200"/>
          <p14:tracePt t="20364" x="7143750" y="4876800"/>
          <p14:tracePt t="20382" x="7162800" y="4845050"/>
          <p14:tracePt t="20399" x="7188200" y="4787900"/>
          <p14:tracePt t="20414" x="7207250" y="4749800"/>
          <p14:tracePt t="20431" x="7226300" y="4699000"/>
          <p14:tracePt t="20447" x="7232650" y="4673600"/>
          <p14:tracePt t="20465" x="7232650" y="4641850"/>
          <p14:tracePt t="20481" x="7232650" y="4603750"/>
          <p14:tracePt t="20498" x="7232650" y="4591050"/>
          <p14:tracePt t="20515" x="7232650" y="4578350"/>
          <p14:tracePt t="20595" x="7232650" y="4572000"/>
          <p14:tracePt t="20616" x="7219950" y="4572000"/>
          <p14:tracePt t="20633" x="7207250" y="4572000"/>
          <p14:tracePt t="20650" x="7200900" y="4584700"/>
          <p14:tracePt t="20658" x="7194550" y="4591050"/>
          <p14:tracePt t="20665" x="7194550" y="4597400"/>
          <p14:tracePt t="20681" x="7194550" y="4610100"/>
          <p14:tracePt t="20698" x="7194550" y="4629150"/>
          <p14:tracePt t="20714" x="7194550" y="4654550"/>
          <p14:tracePt t="20731" x="7194550" y="4692650"/>
          <p14:tracePt t="20747" x="7194550" y="4737100"/>
          <p14:tracePt t="20766" x="7200900" y="4794250"/>
          <p14:tracePt t="20781" x="7219950" y="4845050"/>
          <p14:tracePt t="20798" x="7232650" y="4889500"/>
          <p14:tracePt t="20814" x="7258050" y="4921250"/>
          <p14:tracePt t="20831" x="7264400" y="4978400"/>
          <p14:tracePt t="20847" x="7264400" y="5010150"/>
          <p14:tracePt t="20864" x="7251700" y="5035550"/>
          <p14:tracePt t="20880" x="7232650" y="5060950"/>
          <p14:tracePt t="20897" x="7213600" y="5073650"/>
          <p14:tracePt t="20915" x="7188200" y="5086350"/>
          <p14:tracePt t="20930" x="7150100" y="5111750"/>
          <p14:tracePt t="20948" x="7105650" y="5118100"/>
          <p14:tracePt t="20964" x="7061200" y="5130800"/>
          <p14:tracePt t="20983" x="7010400" y="5149850"/>
          <p14:tracePt t="20997" x="7004050" y="5156200"/>
          <p14:tracePt t="21014" x="6991350" y="5175250"/>
          <p14:tracePt t="21030" x="6953250" y="5276850"/>
          <p14:tracePt t="21047" x="6921500" y="5384800"/>
          <p14:tracePt t="21064" x="6921500" y="5492750"/>
          <p14:tracePt t="21080" x="6921500" y="5568950"/>
          <p14:tracePt t="21097" x="6921500" y="5632450"/>
          <p14:tracePt t="21113" x="6921500" y="5721350"/>
          <p14:tracePt t="21130" x="6934200" y="5803900"/>
          <p14:tracePt t="21147" x="6959600" y="5892800"/>
          <p14:tracePt t="21163" x="6985000" y="5969000"/>
          <p14:tracePt t="21180" x="7004050" y="6013450"/>
          <p14:tracePt t="21197" x="7004050" y="6032500"/>
          <p14:tracePt t="21215" x="7016750" y="6064250"/>
          <p14:tracePt t="21230" x="7016750" y="6083300"/>
          <p14:tracePt t="21247" x="7016750" y="6102350"/>
          <p14:tracePt t="21263" x="7016750" y="6115050"/>
          <p14:tracePt t="21280" x="7016750" y="6121400"/>
          <p14:tracePt t="21297" x="7010400" y="6127750"/>
          <p14:tracePt t="21313" x="6991350" y="6134100"/>
          <p14:tracePt t="21330" x="6985000" y="6140450"/>
          <p14:tracePt t="21347" x="6953250" y="6146800"/>
          <p14:tracePt t="21363" x="6902450" y="6146800"/>
          <p14:tracePt t="21380" x="6826250" y="6165850"/>
          <p14:tracePt t="21399" x="6756400" y="6184900"/>
          <p14:tracePt t="21415" x="6750050" y="6197600"/>
          <p14:tracePt t="21431" x="6699250" y="6229350"/>
          <p14:tracePt t="21447" x="6629400" y="6280150"/>
          <p14:tracePt t="21465" x="6604000" y="6305550"/>
          <p14:tracePt t="21480" x="6559550" y="6343650"/>
          <p14:tracePt t="21497" x="6540500" y="6356350"/>
          <p14:tracePt t="21513" x="6502400" y="6362700"/>
          <p14:tracePt t="21531" x="6457950" y="6381750"/>
          <p14:tracePt t="21547" x="6438900" y="6381750"/>
          <p14:tracePt t="21564" x="6419850" y="6394450"/>
          <p14:tracePt t="21580" x="6388100" y="6394450"/>
          <p14:tracePt t="21598" x="6356350" y="6394450"/>
          <p14:tracePt t="21614" x="6324600" y="6394450"/>
          <p14:tracePt t="21631" x="6267450" y="6394450"/>
          <p14:tracePt t="21648" x="6178550" y="6369050"/>
          <p14:tracePt t="21663" x="6153150" y="6350000"/>
          <p14:tracePt t="21680" x="6102350" y="6305550"/>
          <p14:tracePt t="21697" x="6083300" y="6261100"/>
          <p14:tracePt t="21714" x="6051550" y="6178550"/>
          <p14:tracePt t="21730" x="6032500" y="6108700"/>
          <p14:tracePt t="21747" x="6007100" y="6019800"/>
          <p14:tracePt t="21763" x="5981700" y="5937250"/>
          <p14:tracePt t="21780" x="5981700" y="5835650"/>
          <p14:tracePt t="21799" x="5981700" y="5645150"/>
          <p14:tracePt t="21815" x="5981700" y="5511800"/>
          <p14:tracePt t="21830" x="5981700" y="5435600"/>
          <p14:tracePt t="21846" x="5975350" y="5232400"/>
          <p14:tracePt t="21863" x="5949950" y="5054600"/>
          <p14:tracePt t="21879" x="5911850" y="4832350"/>
          <p14:tracePt t="21896" x="5822950" y="4610100"/>
          <p14:tracePt t="21913" x="5765800" y="4400550"/>
          <p14:tracePt t="21930" x="5702300" y="4203700"/>
          <p14:tracePt t="21946" x="5664200" y="4038600"/>
          <p14:tracePt t="21965" x="5632450" y="3930650"/>
          <p14:tracePt t="21980" x="5619750" y="3879850"/>
          <p14:tracePt t="21986" x="5619750" y="3841750"/>
          <p14:tracePt t="21996" x="5619750" y="3810000"/>
          <p14:tracePt t="22014" x="5619750" y="3721100"/>
          <p14:tracePt t="22031" x="5619750" y="3644900"/>
          <p14:tracePt t="22046" x="5619750" y="3524250"/>
          <p14:tracePt t="22063" x="5619750" y="3454400"/>
          <p14:tracePt t="22080" x="5638800" y="3397250"/>
          <p14:tracePt t="22096" x="5645150" y="3352800"/>
          <p14:tracePt t="22113" x="5657850" y="3327400"/>
          <p14:tracePt t="22129" x="5664200" y="3308350"/>
          <p14:tracePt t="22209" x="5664200" y="3321050"/>
          <p14:tracePt t="22218" x="5664200" y="3390900"/>
          <p14:tracePt t="22231" x="5683250" y="3479800"/>
          <p14:tracePt t="22247" x="5715000" y="3702050"/>
          <p14:tracePt t="22263" x="5753100" y="4057650"/>
          <p14:tracePt t="22279" x="5810250" y="4267200"/>
          <p14:tracePt t="22296" x="5835650" y="4457700"/>
          <p14:tracePt t="22313" x="5867400" y="4591050"/>
          <p14:tracePt t="22329" x="5892800" y="4737100"/>
          <p14:tracePt t="22346" x="5905500" y="4864100"/>
          <p14:tracePt t="22363" x="5924550" y="4984750"/>
          <p14:tracePt t="22379" x="5930900" y="5067300"/>
          <p14:tracePt t="22396" x="5949950" y="5149850"/>
          <p14:tracePt t="22414" x="5949950" y="5226050"/>
          <p14:tracePt t="22430" x="5949950" y="5289550"/>
          <p14:tracePt t="22446" x="5949950" y="5359400"/>
          <p14:tracePt t="22463" x="5975350" y="5467350"/>
          <p14:tracePt t="22479" x="5981700" y="5556250"/>
          <p14:tracePt t="22497" x="6000750" y="5645150"/>
          <p14:tracePt t="22514" x="6026150" y="5734050"/>
          <p14:tracePt t="22529" x="6070600" y="5829300"/>
          <p14:tracePt t="22546" x="6146800" y="5924550"/>
          <p14:tracePt t="22563" x="6203950" y="5969000"/>
          <p14:tracePt t="22579" x="6280150" y="6019800"/>
          <p14:tracePt t="22595" x="6350000" y="6051550"/>
          <p14:tracePt t="22612" x="6407150" y="6102350"/>
          <p14:tracePt t="22630" x="6464300" y="6146800"/>
          <p14:tracePt t="22646" x="6527800" y="6197600"/>
          <p14:tracePt t="22664" x="6572250" y="6235700"/>
          <p14:tracePt t="22679" x="6629400" y="6254750"/>
          <p14:tracePt t="22695" x="6673850" y="6273800"/>
          <p14:tracePt t="22712" x="6731000" y="6286500"/>
          <p14:tracePt t="22729" x="6800850" y="6305550"/>
          <p14:tracePt t="22745" x="6864350" y="6324600"/>
          <p14:tracePt t="22762" x="6934200" y="6330950"/>
          <p14:tracePt t="22779" x="7004050" y="6350000"/>
          <p14:tracePt t="22796" x="7061200" y="6350000"/>
          <p14:tracePt t="22814" x="7175500" y="6350000"/>
          <p14:tracePt t="22829" x="7245350" y="6350000"/>
          <p14:tracePt t="22848" x="7448550" y="6350000"/>
          <p14:tracePt t="22863" x="7524750" y="6350000"/>
          <p14:tracePt t="22879" x="7740650" y="6343650"/>
          <p14:tracePt t="22895" x="7867650" y="6286500"/>
          <p14:tracePt t="22912" x="7962900" y="6203950"/>
          <p14:tracePt t="22929" x="7988300" y="6070600"/>
          <p14:tracePt t="22945" x="7988300" y="5892800"/>
          <p14:tracePt t="22962" x="7988300" y="5676900"/>
          <p14:tracePt t="22979" x="7924800" y="5429250"/>
          <p14:tracePt t="22997" x="7810500" y="5187950"/>
          <p14:tracePt t="23003" x="7778750" y="5092700"/>
          <p14:tracePt t="23012" x="7727950" y="5016500"/>
          <p14:tracePt t="23029" x="7658100" y="4826000"/>
          <p14:tracePt t="23047" x="7607300" y="4667250"/>
          <p14:tracePt t="23064" x="7594600" y="4540250"/>
          <p14:tracePt t="23079" x="7569200" y="4356100"/>
          <p14:tracePt t="23095" x="7550150" y="4248150"/>
          <p14:tracePt t="23112" x="7550150" y="4133850"/>
          <p14:tracePt t="23129" x="7550150" y="4019550"/>
          <p14:tracePt t="23146" x="7543800" y="3937000"/>
          <p14:tracePt t="23162" x="7524750" y="3879850"/>
          <p14:tracePt t="23179" x="7518400" y="3816350"/>
          <p14:tracePt t="23195" x="7505700" y="3746500"/>
          <p14:tracePt t="23212" x="7493000" y="3683000"/>
          <p14:tracePt t="23229" x="7480300" y="3613150"/>
          <p14:tracePt t="23247" x="7473950" y="3517900"/>
          <p14:tracePt t="23263" x="7448550" y="3473450"/>
          <p14:tracePt t="23279" x="7448550" y="3409950"/>
          <p14:tracePt t="23295" x="7423150" y="3314700"/>
          <p14:tracePt t="23312" x="7410450" y="3270250"/>
          <p14:tracePt t="23328" x="7404100" y="3238500"/>
          <p14:tracePt t="23345" x="7391400" y="3206750"/>
          <p14:tracePt t="23362" x="7372350" y="3155950"/>
          <p14:tracePt t="23378" x="7359650" y="3117850"/>
          <p14:tracePt t="23395" x="7346950" y="3079750"/>
          <p14:tracePt t="23412" x="7340600" y="3060700"/>
          <p14:tracePt t="23428" x="7340600" y="3041650"/>
          <p14:tracePt t="23445" x="7327900" y="3022600"/>
          <p14:tracePt t="23462" x="7327900" y="3016250"/>
          <p14:tracePt t="23478" x="7321550" y="2990850"/>
          <p14:tracePt t="23496" x="7321550" y="2978150"/>
          <p14:tracePt t="23512" x="7315200" y="2965450"/>
          <p14:tracePt t="23528" x="7308850" y="2959100"/>
          <p14:tracePt t="23569" x="7302500" y="2952750"/>
          <p14:tracePt t="23778" x="7302500" y="2946400"/>
          <p14:tracePt t="23793" x="7315200" y="2946400"/>
          <p14:tracePt t="23801" x="7334250" y="2933700"/>
          <p14:tracePt t="23812" x="7340600" y="2933700"/>
          <p14:tracePt t="23828" x="7378700" y="2933700"/>
          <p14:tracePt t="23848" x="7461250" y="2933700"/>
          <p14:tracePt t="23863" x="7486650" y="2933700"/>
          <p14:tracePt t="23878" x="7524750" y="2933700"/>
          <p14:tracePt t="23895" x="7588250" y="2933700"/>
          <p14:tracePt t="23911" x="7620000" y="2933700"/>
          <p14:tracePt t="23928" x="7645400" y="2933700"/>
          <p14:tracePt t="23945" x="7677150" y="2933700"/>
          <p14:tracePt t="23962" x="7727950" y="2933700"/>
          <p14:tracePt t="23978" x="7759700" y="2933700"/>
          <p14:tracePt t="23994" x="7810500" y="2933700"/>
          <p14:tracePt t="24011" x="7848600" y="2933700"/>
          <p14:tracePt t="24016" x="7867650" y="2933700"/>
          <p14:tracePt t="24028" x="7886700" y="2933700"/>
          <p14:tracePt t="24046" x="7950200" y="2933700"/>
          <p14:tracePt t="24062" x="8007350" y="2952750"/>
          <p14:tracePt t="24078" x="8039100" y="2959100"/>
          <p14:tracePt t="24096" x="8083550" y="2971800"/>
          <p14:tracePt t="24111" x="8115300" y="2978150"/>
          <p14:tracePt t="24128" x="8128000" y="2990850"/>
          <p14:tracePt t="24402" x="8134350" y="29972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Marcador de contenid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25" y="74613"/>
            <a:ext cx="6329363" cy="5062537"/>
          </a:xfrm>
        </p:spPr>
      </p:pic>
      <p:sp>
        <p:nvSpPr>
          <p:cNvPr id="5" name="Anillo 4"/>
          <p:cNvSpPr/>
          <p:nvPr/>
        </p:nvSpPr>
        <p:spPr>
          <a:xfrm>
            <a:off x="1830388" y="652463"/>
            <a:ext cx="1165225" cy="582612"/>
          </a:xfrm>
          <a:prstGeom prst="donut">
            <a:avLst>
              <a:gd name="adj" fmla="val 3273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nillo 5"/>
          <p:cNvSpPr/>
          <p:nvPr/>
        </p:nvSpPr>
        <p:spPr>
          <a:xfrm>
            <a:off x="106363" y="3063875"/>
            <a:ext cx="2306637" cy="582613"/>
          </a:xfrm>
          <a:prstGeom prst="donut">
            <a:avLst>
              <a:gd name="adj" fmla="val 3273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-15875"/>
            <a:ext cx="447675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2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80" x="8102600" y="2997200"/>
          <p14:tracePt t="2787" x="8051800" y="2997200"/>
          <p14:tracePt t="2799" x="7943850" y="3028950"/>
          <p14:tracePt t="2816" x="7753350" y="3048000"/>
          <p14:tracePt t="2833" x="7575550" y="3048000"/>
          <p14:tracePt t="2849" x="7397750" y="3048000"/>
          <p14:tracePt t="2866" x="7245350" y="3048000"/>
          <p14:tracePt t="2883" x="7124700" y="3048000"/>
          <p14:tracePt t="2899" x="7073900" y="3060700"/>
          <p14:tracePt t="2916" x="7048500" y="3073400"/>
          <p14:tracePt t="2932" x="7016750" y="3111500"/>
          <p14:tracePt t="2949" x="6991350" y="3155950"/>
          <p14:tracePt t="2966" x="6953250" y="3302000"/>
          <p14:tracePt t="2982" x="6934200" y="3441700"/>
          <p14:tracePt t="2999" x="6934200" y="3644900"/>
          <p14:tracePt t="3016" x="6934200" y="3797300"/>
          <p14:tracePt t="3032" x="6934200" y="3924300"/>
          <p14:tracePt t="3049" x="6946900" y="4006850"/>
          <p14:tracePt t="3066" x="6991350" y="4108450"/>
          <p14:tracePt t="3082" x="7067550" y="4260850"/>
          <p14:tracePt t="3099" x="7086600" y="4324350"/>
          <p14:tracePt t="3115" x="7099300" y="4356100"/>
          <p14:tracePt t="3132" x="7112000" y="4375150"/>
          <p14:tracePt t="3149" x="7112000" y="4381500"/>
          <p14:tracePt t="3229" x="7112000" y="4387850"/>
          <p14:tracePt t="3523" x="7105650" y="4387850"/>
          <p14:tracePt t="3546" x="7099300" y="4381500"/>
          <p14:tracePt t="3563" x="7099300" y="4375150"/>
          <p14:tracePt t="3570" x="7099300" y="4368800"/>
          <p14:tracePt t="3581" x="7086600" y="4356100"/>
          <p14:tracePt t="3610" x="7080250" y="4349750"/>
          <p14:tracePt t="3801" x="7067550" y="4349750"/>
          <p14:tracePt t="3810" x="7023100" y="4349750"/>
          <p14:tracePt t="3818" x="6934200" y="4349750"/>
          <p14:tracePt t="3831" x="6832600" y="4349750"/>
          <p14:tracePt t="3848" x="6553200" y="4349750"/>
          <p14:tracePt t="3865" x="6261100" y="4349750"/>
          <p14:tracePt t="3881" x="5772150" y="4349750"/>
          <p14:tracePt t="3898" x="5492750" y="4349750"/>
          <p14:tracePt t="3915" x="5226050" y="4349750"/>
          <p14:tracePt t="3931" x="4984750" y="4349750"/>
          <p14:tracePt t="3948" x="4794250" y="4349750"/>
          <p14:tracePt t="3965" x="4591050" y="4349750"/>
          <p14:tracePt t="3981" x="4438650" y="4349750"/>
          <p14:tracePt t="3998" x="4311650" y="4349750"/>
          <p14:tracePt t="4015" x="4197350" y="4349750"/>
          <p14:tracePt t="4031" x="4108450" y="4349750"/>
          <p14:tracePt t="4050" x="3975100" y="4349750"/>
          <p14:tracePt t="4066" x="3873500" y="4349750"/>
          <p14:tracePt t="4082" x="3797300" y="4349750"/>
          <p14:tracePt t="4099" x="3683000" y="4349750"/>
          <p14:tracePt t="4102" x="3581400" y="4324350"/>
          <p14:tracePt t="4114" x="3397250" y="4254500"/>
          <p14:tracePt t="4131" x="3219450" y="4165600"/>
          <p14:tracePt t="4148" x="3092450" y="4083050"/>
          <p14:tracePt t="4165" x="3003550" y="4000500"/>
          <p14:tracePt t="4181" x="2895600" y="3886200"/>
          <p14:tracePt t="4198" x="2813050" y="3759200"/>
          <p14:tracePt t="4215" x="2781300" y="3670300"/>
          <p14:tracePt t="4231" x="2762250" y="3587750"/>
          <p14:tracePt t="4250" x="2736850" y="3454400"/>
          <p14:tracePt t="4266" x="2736850" y="3340100"/>
          <p14:tracePt t="4281" x="2730500" y="3270250"/>
          <p14:tracePt t="4298" x="2698750" y="3086100"/>
          <p14:tracePt t="4314" x="2673350" y="2978150"/>
          <p14:tracePt t="4331" x="2647950" y="2870200"/>
          <p14:tracePt t="4348" x="2622550" y="2800350"/>
          <p14:tracePt t="4364" x="2603500" y="2724150"/>
          <p14:tracePt t="4381" x="2597150" y="2628900"/>
          <p14:tracePt t="4399" x="2578100" y="2546350"/>
          <p14:tracePt t="4414" x="2571750" y="2444750"/>
          <p14:tracePt t="4434" x="2571750" y="2336800"/>
          <p14:tracePt t="4448" x="2571750" y="2286000"/>
          <p14:tracePt t="4464" x="2571750" y="2184400"/>
          <p14:tracePt t="4482" x="2571750" y="2101850"/>
          <p14:tracePt t="4497" x="2571750" y="2025650"/>
          <p14:tracePt t="4515" x="2571750" y="1987550"/>
          <p14:tracePt t="4531" x="2571750" y="1962150"/>
          <p14:tracePt t="4548" x="2552700" y="1911350"/>
          <p14:tracePt t="4564" x="2540000" y="1879600"/>
          <p14:tracePt t="4581" x="2482850" y="1822450"/>
          <p14:tracePt t="4597" x="2438400" y="1778000"/>
          <p14:tracePt t="4602" x="2381250" y="1727200"/>
          <p14:tracePt t="4614" x="2336800" y="1701800"/>
          <p14:tracePt t="4630" x="2209800" y="1644650"/>
          <p14:tracePt t="4647" x="2063750" y="1587500"/>
          <p14:tracePt t="4664" x="1943100" y="1530350"/>
          <p14:tracePt t="4682" x="1797050" y="1479550"/>
          <p14:tracePt t="4697" x="1746250" y="1447800"/>
          <p14:tracePt t="4714" x="1708150" y="1435100"/>
          <p14:tracePt t="4730" x="1663700" y="1416050"/>
          <p14:tracePt t="4747" x="1644650" y="1403350"/>
          <p14:tracePt t="4764" x="1606550" y="1384300"/>
          <p14:tracePt t="4780" x="1562100" y="1371600"/>
          <p14:tracePt t="4798" x="1479550" y="1346200"/>
          <p14:tracePt t="4814" x="1422400" y="1327150"/>
          <p14:tracePt t="4831" x="1358900" y="1301750"/>
          <p14:tracePt t="4847" x="1289050" y="1295400"/>
          <p14:tracePt t="4865" x="1219200" y="1295400"/>
          <p14:tracePt t="4881" x="1181100" y="1295400"/>
          <p14:tracePt t="4897" x="1162050" y="1295400"/>
          <p14:tracePt t="4939" x="1155700" y="1295400"/>
          <p14:tracePt t="4956" x="1143000" y="1295400"/>
          <p14:tracePt t="4964" x="1136650" y="1295400"/>
          <p14:tracePt t="4972" x="1117600" y="1295400"/>
          <p14:tracePt t="4981" x="1104900" y="1295400"/>
          <p14:tracePt t="4997" x="1085850" y="1295400"/>
          <p14:tracePt t="5015" x="1022350" y="1276350"/>
          <p14:tracePt t="5032" x="971550" y="1276350"/>
          <p14:tracePt t="5047" x="933450" y="1276350"/>
          <p14:tracePt t="5066" x="863600" y="1263650"/>
          <p14:tracePt t="5082" x="812800" y="1257300"/>
          <p14:tracePt t="5099" x="787400" y="1250950"/>
          <p14:tracePt t="5102" x="749300" y="1250950"/>
          <p14:tracePt t="5114" x="666750" y="1225550"/>
          <p14:tracePt t="5130" x="584200" y="1212850"/>
          <p14:tracePt t="5147" x="514350" y="1200150"/>
          <p14:tracePt t="5164" x="444500" y="1187450"/>
          <p14:tracePt t="5181" x="412750" y="1187450"/>
          <p14:tracePt t="5197" x="406400" y="1181100"/>
          <p14:tracePt t="5215" x="393700" y="1181100"/>
          <p14:tracePt t="5405" x="393700" y="1168400"/>
          <p14:tracePt t="5421" x="400050" y="1162050"/>
          <p14:tracePt t="5764" x="406400" y="1168400"/>
          <p14:tracePt t="5917" x="406400" y="1162050"/>
          <p14:tracePt t="5924" x="406400" y="1149350"/>
          <p14:tracePt t="5948" x="400050" y="1149350"/>
          <p14:tracePt t="5956" x="400050" y="1143000"/>
          <p14:tracePt t="5981" x="400050" y="1130300"/>
          <p14:tracePt t="6029" x="393700" y="1123950"/>
          <p14:tracePt t="6077" x="387350" y="1117600"/>
          <p14:tracePt t="6104" x="387350" y="1104900"/>
          <p14:tracePt t="6133" x="387350" y="1098550"/>
          <p14:tracePt t="6171" x="387350" y="1092200"/>
          <p14:tracePt t="6190" x="387350" y="1085850"/>
          <p14:tracePt t="6205" x="387350" y="1073150"/>
          <p14:tracePt t="6212" x="387350" y="1066800"/>
          <p14:tracePt t="6220" x="393700" y="1060450"/>
          <p14:tracePt t="6236" x="419100" y="1054100"/>
          <p14:tracePt t="6246" x="431800" y="1047750"/>
          <p14:tracePt t="6263" x="463550" y="1047750"/>
          <p14:tracePt t="6280" x="488950" y="1047750"/>
          <p14:tracePt t="6297" x="514350" y="1047750"/>
          <p14:tracePt t="6313" x="533400" y="1047750"/>
          <p14:tracePt t="6428" x="546100" y="1047750"/>
          <p14:tracePt t="6451" x="552450" y="1047750"/>
          <p14:tracePt t="6460" x="565150" y="1047750"/>
          <p14:tracePt t="6485" x="584200" y="1060450"/>
          <p14:tracePt t="6493" x="609600" y="1060450"/>
          <p14:tracePt t="6501" x="647700" y="1066800"/>
          <p14:tracePt t="6513" x="666750" y="1066800"/>
          <p14:tracePt t="6529" x="742950" y="1085850"/>
          <p14:tracePt t="6546" x="914400" y="1111250"/>
          <p14:tracePt t="6562" x="990600" y="1117600"/>
          <p14:tracePt t="6579" x="1073150" y="1143000"/>
          <p14:tracePt t="6596" x="1136650" y="1162050"/>
          <p14:tracePt t="6612" x="1206500" y="1168400"/>
          <p14:tracePt t="6629" x="1257300" y="1181100"/>
          <p14:tracePt t="6646" x="1320800" y="1181100"/>
          <p14:tracePt t="6662" x="1409700" y="1181100"/>
          <p14:tracePt t="6680" x="1517650" y="1181100"/>
          <p14:tracePt t="6698" x="1682750" y="1181100"/>
          <p14:tracePt t="6713" x="1758950" y="1181100"/>
          <p14:tracePt t="6729" x="1860550" y="1181100"/>
          <p14:tracePt t="6746" x="1987550" y="1181100"/>
          <p14:tracePt t="6762" x="2038350" y="1181100"/>
          <p14:tracePt t="6779" x="2095500" y="1181100"/>
          <p14:tracePt t="6796" x="2133600" y="1181100"/>
          <p14:tracePt t="6813" x="2165350" y="1181100"/>
          <p14:tracePt t="6829" x="2216150" y="1181100"/>
          <p14:tracePt t="6845" x="2266950" y="1181100"/>
          <p14:tracePt t="6863" x="2298700" y="1181100"/>
          <p14:tracePt t="6879" x="2336800" y="1181100"/>
          <p14:tracePt t="6896" x="2362200" y="1181100"/>
          <p14:tracePt t="6913" x="2381250" y="1181100"/>
          <p14:tracePt t="6930" x="2387600" y="1181100"/>
          <p14:tracePt t="6945" x="2413000" y="1181100"/>
          <p14:tracePt t="6962" x="2470150" y="1181100"/>
          <p14:tracePt t="6979" x="2514600" y="1181100"/>
          <p14:tracePt t="6996" x="2559050" y="1181100"/>
          <p14:tracePt t="7012" x="2571750" y="1181100"/>
          <p14:tracePt t="7029" x="2616200" y="1181100"/>
          <p14:tracePt t="7046" x="2647950" y="1181100"/>
          <p14:tracePt t="7062" x="2667000" y="1168400"/>
          <p14:tracePt t="7098" x="2686050" y="1168400"/>
          <p14:tracePt t="7124" x="2698750" y="1168400"/>
          <p14:tracePt t="8492" x="2705100" y="1168400"/>
          <p14:tracePt t="8516" x="2692400" y="1174750"/>
          <p14:tracePt t="8525" x="2686050" y="1181100"/>
          <p14:tracePt t="8532" x="2673350" y="1187450"/>
          <p14:tracePt t="8549" x="2641600" y="1200150"/>
          <p14:tracePt t="8561" x="2628900" y="1206500"/>
          <p14:tracePt t="8579" x="2609850" y="1206500"/>
          <p14:tracePt t="8595" x="2559050" y="1238250"/>
          <p14:tracePt t="8598" x="2546350" y="1244600"/>
          <p14:tracePt t="8611" x="2514600" y="1263650"/>
          <p14:tracePt t="8628" x="2476500" y="1282700"/>
          <p14:tracePt t="8644" x="2451100" y="1314450"/>
          <p14:tracePt t="8661" x="2400300" y="1339850"/>
          <p14:tracePt t="8677" x="2355850" y="1384300"/>
          <p14:tracePt t="8694" x="2292350" y="1441450"/>
          <p14:tracePt t="8712" x="2197100" y="1524000"/>
          <p14:tracePt t="8730" x="2082800" y="1619250"/>
          <p14:tracePt t="8744" x="2025650" y="1657350"/>
          <p14:tracePt t="8762" x="1943100" y="1739900"/>
          <p14:tracePt t="8779" x="1866900" y="1803400"/>
          <p14:tracePt t="8794" x="1765300" y="1885950"/>
          <p14:tracePt t="8811" x="1701800" y="1924050"/>
          <p14:tracePt t="8828" x="1644650" y="1981200"/>
          <p14:tracePt t="8845" x="1581150" y="2038350"/>
          <p14:tracePt t="8861" x="1524000" y="2089150"/>
          <p14:tracePt t="8877" x="1473200" y="2120900"/>
          <p14:tracePt t="8894" x="1447800" y="2139950"/>
          <p14:tracePt t="8911" x="1409700" y="2171700"/>
          <p14:tracePt t="8927" x="1403350" y="2184400"/>
          <p14:tracePt t="8944" x="1384300" y="2216150"/>
          <p14:tracePt t="8961" x="1384300" y="2222500"/>
          <p14:tracePt t="8977" x="1384300" y="2235200"/>
          <p14:tracePt t="9012" x="1384300" y="2241550"/>
          <p14:tracePt t="9029" x="1390650" y="2241550"/>
          <p14:tracePt t="9036" x="1422400" y="2241550"/>
          <p14:tracePt t="9044" x="1454150" y="2241550"/>
          <p14:tracePt t="9061" x="1524000" y="2216150"/>
          <p14:tracePt t="9077" x="1651000" y="2139950"/>
          <p14:tracePt t="9094" x="1746250" y="2057400"/>
          <p14:tracePt t="9099" x="1790700" y="2006600"/>
          <p14:tracePt t="9110" x="1816100" y="1987550"/>
          <p14:tracePt t="9127" x="1847850" y="1898650"/>
          <p14:tracePt t="9144" x="1866900" y="1847850"/>
          <p14:tracePt t="9161" x="1879600" y="1816100"/>
          <p14:tracePt t="9177" x="1898650" y="1765300"/>
          <p14:tracePt t="9194" x="1905000" y="1720850"/>
          <p14:tracePt t="9212" x="1917700" y="1701800"/>
          <p14:tracePt t="9228" x="1924050" y="1682750"/>
          <p14:tracePt t="9244" x="1924050" y="1663700"/>
          <p14:tracePt t="9260" x="1930400" y="1644650"/>
          <p14:tracePt t="9279" x="1930400" y="1631950"/>
          <p14:tracePt t="9294" x="1936750" y="1619250"/>
          <p14:tracePt t="9311" x="1936750" y="1593850"/>
          <p14:tracePt t="9327" x="1949450" y="1555750"/>
          <p14:tracePt t="9346" x="1962150" y="1530350"/>
          <p14:tracePt t="9363" x="1974850" y="1517650"/>
          <p14:tracePt t="9377" x="1987550" y="1504950"/>
          <p14:tracePt t="9394" x="2006600" y="1479550"/>
          <p14:tracePt t="9410" x="2032000" y="1473200"/>
          <p14:tracePt t="9427" x="2057400" y="1466850"/>
          <p14:tracePt t="9443" x="2070100" y="1466850"/>
          <p14:tracePt t="9461" x="2095500" y="1466850"/>
          <p14:tracePt t="9478" x="2108200" y="1460500"/>
          <p14:tracePt t="9493" x="2120900" y="1460500"/>
          <p14:tracePt t="9510" x="2127250" y="1460500"/>
          <p14:tracePt t="9543" x="2139950" y="1460500"/>
          <p14:tracePt t="9561" x="2159000" y="1460500"/>
          <p14:tracePt t="9578" x="2171700" y="1460500"/>
          <p14:tracePt t="9596" x="2190750" y="1460500"/>
          <p14:tracePt t="9610" x="2216150" y="1460500"/>
          <p14:tracePt t="9627" x="2247900" y="1460500"/>
          <p14:tracePt t="9643" x="2266950" y="1460500"/>
          <p14:tracePt t="9660" x="2311400" y="1460500"/>
          <p14:tracePt t="9677" x="2349500" y="1460500"/>
          <p14:tracePt t="9693" x="2393950" y="1460500"/>
          <p14:tracePt t="9710" x="2432050" y="1460500"/>
          <p14:tracePt t="9727" x="2489200" y="1441450"/>
          <p14:tracePt t="9744" x="2533650" y="1435100"/>
          <p14:tracePt t="9761" x="2571750" y="1435100"/>
          <p14:tracePt t="9779" x="2609850" y="1422400"/>
          <p14:tracePt t="9793" x="2616200" y="1416050"/>
          <p14:tracePt t="9811" x="2635250" y="1409700"/>
          <p14:tracePt t="9828" x="2641600" y="1403350"/>
          <p14:tracePt t="9844" x="2647950" y="1403350"/>
          <p14:tracePt t="9860" x="2660650" y="1403350"/>
          <p14:tracePt t="9877" x="2667000" y="1403350"/>
          <p14:tracePt t="9893" x="2686050" y="1403350"/>
          <p14:tracePt t="9911" x="2705100" y="1403350"/>
          <p14:tracePt t="9927" x="2711450" y="1403350"/>
          <p14:tracePt t="9943" x="2730500" y="1403350"/>
          <p14:tracePt t="9976" x="2736850" y="1403350"/>
          <p14:tracePt t="10701" x="2743200" y="1403350"/>
          <p14:tracePt t="10709" x="2743200" y="1409700"/>
          <p14:tracePt t="10716" x="2743200" y="1422400"/>
          <p14:tracePt t="10727" x="2736850" y="1435100"/>
          <p14:tracePt t="10743" x="2724150" y="1447800"/>
          <p14:tracePt t="10759" x="2717800" y="1454150"/>
          <p14:tracePt t="10777" x="2711450" y="1473200"/>
          <p14:tracePt t="10793" x="2705100" y="1485900"/>
          <p14:tracePt t="11403" x="2698750" y="1492250"/>
          <p14:tracePt t="11411" x="2692400" y="1492250"/>
          <p14:tracePt t="11420" x="2686050" y="1492250"/>
          <p14:tracePt t="11429" x="2679700" y="1492250"/>
          <p14:tracePt t="11442" x="2660650" y="1511300"/>
          <p14:tracePt t="11459" x="2641600" y="1524000"/>
          <p14:tracePt t="11475" x="2616200" y="1543050"/>
          <p14:tracePt t="11493" x="2565400" y="1581150"/>
          <p14:tracePt t="11509" x="2514600" y="1612900"/>
          <p14:tracePt t="11526" x="2457450" y="1638300"/>
          <p14:tracePt t="11542" x="2406650" y="1689100"/>
          <p14:tracePt t="11559" x="2362200" y="1727200"/>
          <p14:tracePt t="11575" x="2324100" y="1758950"/>
          <p14:tracePt t="11592" x="2273300" y="1835150"/>
          <p14:tracePt t="11610" x="2203450" y="1949450"/>
          <p14:tracePt t="11614" x="2178050" y="2006600"/>
          <p14:tracePt t="11627" x="2152650" y="2063750"/>
          <p14:tracePt t="11643" x="2038350" y="2279650"/>
          <p14:tracePt t="11658" x="1987550" y="2438400"/>
          <p14:tracePt t="11675" x="1930400" y="2533650"/>
          <p14:tracePt t="11691" x="1879600" y="2654300"/>
          <p14:tracePt t="11708" x="1835150" y="2787650"/>
          <p14:tracePt t="11725" x="1784350" y="2927350"/>
          <p14:tracePt t="11741" x="1758950" y="3041650"/>
          <p14:tracePt t="11758" x="1720850" y="3155950"/>
          <p14:tracePt t="11775" x="1689100" y="3263900"/>
          <p14:tracePt t="11794" x="1606550" y="3416300"/>
          <p14:tracePt t="11810" x="1581150" y="3505200"/>
          <p14:tracePt t="11827" x="1543050" y="3581400"/>
          <p14:tracePt t="11841" x="1517650" y="3619500"/>
          <p14:tracePt t="11859" x="1498600" y="3657600"/>
          <p14:tracePt t="11875" x="1479550" y="3683000"/>
          <p14:tracePt t="11891" x="1454150" y="3708400"/>
          <p14:tracePt t="11908" x="1422400" y="3740150"/>
          <p14:tracePt t="11925" x="1365250" y="3771900"/>
          <p14:tracePt t="11942" x="1314450" y="3784600"/>
          <p14:tracePt t="11958" x="1244600" y="3797300"/>
          <p14:tracePt t="11975" x="1174750" y="3803650"/>
          <p14:tracePt t="11991" x="1130300" y="3803650"/>
          <p14:tracePt t="12009" x="1098550" y="3803650"/>
          <p14:tracePt t="12025" x="1079500" y="3803650"/>
          <p14:tracePt t="12059" x="1073150" y="3803650"/>
          <p14:tracePt t="12076" x="1054100" y="3803650"/>
          <p14:tracePt t="12091" x="1009650" y="3803650"/>
          <p14:tracePt t="12109" x="977900" y="3803650"/>
          <p14:tracePt t="12114" x="939800" y="3803650"/>
          <p14:tracePt t="12125" x="882650" y="3790950"/>
          <p14:tracePt t="12141" x="774700" y="3765550"/>
          <p14:tracePt t="12159" x="666750" y="3740150"/>
          <p14:tracePt t="12175" x="596900" y="3714750"/>
          <p14:tracePt t="12192" x="552450" y="3695700"/>
          <p14:tracePt t="12208" x="514350" y="3676650"/>
          <p14:tracePt t="12227" x="476250" y="3663950"/>
          <p14:tracePt t="12242" x="463550" y="3657600"/>
          <p14:tracePt t="12259" x="412750" y="3638550"/>
          <p14:tracePt t="12274" x="374650" y="3632200"/>
          <p14:tracePt t="12292" x="336550" y="3632200"/>
          <p14:tracePt t="12308" x="254000" y="3619500"/>
          <p14:tracePt t="12324" x="184150" y="3606800"/>
          <p14:tracePt t="12341" x="114300" y="3594100"/>
          <p14:tracePt t="12358" x="57150" y="3594100"/>
          <p14:tracePt t="12374" x="12700" y="3594100"/>
          <p14:tracePt t="12391" x="0" y="3594100"/>
          <p14:tracePt t="12621" x="6350" y="3594100"/>
          <p14:tracePt t="12628" x="63500" y="3594100"/>
          <p14:tracePt t="12641" x="127000" y="3594100"/>
          <p14:tracePt t="12658" x="323850" y="3594100"/>
          <p14:tracePt t="12675" x="463550" y="3594100"/>
          <p14:tracePt t="12691" x="615950" y="3594100"/>
          <p14:tracePt t="12707" x="755650" y="3594100"/>
          <p14:tracePt t="12724" x="933450" y="3594100"/>
          <p14:tracePt t="12741" x="1073150" y="3587750"/>
          <p14:tracePt t="12758" x="1219200" y="3587750"/>
          <p14:tracePt t="12774" x="1346200" y="3556000"/>
          <p14:tracePt t="12791" x="1454150" y="3536950"/>
          <p14:tracePt t="12810" x="1612900" y="3511550"/>
          <p14:tracePt t="12824" x="1682750" y="3505200"/>
          <p14:tracePt t="12842" x="1778000" y="3486150"/>
          <p14:tracePt t="12858" x="1854200" y="3486150"/>
          <p14:tracePt t="12875" x="2012950" y="3454400"/>
          <p14:tracePt t="12890" x="2108200" y="3448050"/>
          <p14:tracePt t="12908" x="2178050" y="3435350"/>
          <p14:tracePt t="12925" x="2228850" y="3429000"/>
          <p14:tracePt t="12940" x="2273300" y="3416300"/>
          <p14:tracePt t="12958" x="2298700" y="3409950"/>
          <p14:tracePt t="12974" x="2305050" y="3409950"/>
          <p14:tracePt t="12991" x="2330450" y="3403600"/>
          <p14:tracePt t="13025" x="2336800" y="3397250"/>
          <p14:tracePt t="13172" x="2343150" y="3397250"/>
          <p14:tracePt t="14700" x="2349500" y="3403600"/>
          <p14:tracePt t="15004" x="2355850" y="3403600"/>
          <p14:tracePt t="15012" x="2368550" y="3409950"/>
          <p14:tracePt t="15022" x="2413000" y="3429000"/>
          <p14:tracePt t="15039" x="2470150" y="3448050"/>
          <p14:tracePt t="15056" x="2590800" y="3479800"/>
          <p14:tracePt t="15073" x="2724150" y="3517900"/>
          <p14:tracePt t="15091" x="2990850" y="3600450"/>
          <p14:tracePt t="15106" x="3079750" y="3625850"/>
          <p14:tracePt t="15122" x="3314700" y="3670300"/>
          <p14:tracePt t="15139" x="3486150" y="3695700"/>
          <p14:tracePt t="15156" x="3651250" y="3721100"/>
          <p14:tracePt t="15172" x="3790950" y="3727450"/>
          <p14:tracePt t="15189" x="3981450" y="3727450"/>
          <p14:tracePt t="15205" x="4133850" y="3727450"/>
          <p14:tracePt t="15222" x="4267200" y="3746500"/>
          <p14:tracePt t="15239" x="4387850" y="3784600"/>
          <p14:tracePt t="15256" x="4508500" y="3816350"/>
          <p14:tracePt t="15275" x="4699000" y="3892550"/>
          <p14:tracePt t="15289" x="4768850" y="3930650"/>
          <p14:tracePt t="15307" x="4902200" y="3975100"/>
          <p14:tracePt t="15322" x="5105400" y="4032250"/>
          <p14:tracePt t="15339" x="5226050" y="4064000"/>
          <p14:tracePt t="15356" x="5359400" y="4102100"/>
          <p14:tracePt t="15373" x="5448300" y="4146550"/>
          <p14:tracePt t="15389" x="5556250" y="4191000"/>
          <p14:tracePt t="15406" x="5600700" y="4210050"/>
          <p14:tracePt t="15422" x="5626100" y="4229100"/>
          <p14:tracePt t="15440" x="5645150" y="4241800"/>
          <p14:tracePt t="15456" x="5651500" y="4248150"/>
          <p14:tracePt t="15472" x="5689600" y="4286250"/>
          <p14:tracePt t="15490" x="5721350" y="4311650"/>
          <p14:tracePt t="15505" x="5765800" y="4375150"/>
          <p14:tracePt t="15522" x="5816600" y="4483100"/>
          <p14:tracePt t="15538" x="5842000" y="4559300"/>
          <p14:tracePt t="15555" x="5867400" y="4654550"/>
          <p14:tracePt t="15572" x="5873750" y="4711700"/>
          <p14:tracePt t="15588" x="5886450" y="4743450"/>
          <p14:tracePt t="15605" x="5892800" y="4775200"/>
          <p14:tracePt t="15622" x="5911850" y="4819650"/>
          <p14:tracePt t="15638" x="5918200" y="4851400"/>
          <p14:tracePt t="15655" x="5930900" y="4895850"/>
          <p14:tracePt t="15672" x="5943600" y="4914900"/>
          <p14:tracePt t="15689" x="5956300" y="4921250"/>
          <p14:tracePt t="15706" x="5994400" y="4940300"/>
          <p14:tracePt t="15721" x="6057900" y="4953000"/>
          <p14:tracePt t="15738" x="6115050" y="4965700"/>
          <p14:tracePt t="15755" x="6165850" y="4965700"/>
          <p14:tracePt t="15771" x="6254750" y="4965700"/>
          <p14:tracePt t="15788" x="6318250" y="4965700"/>
          <p14:tracePt t="15805" x="6388100" y="4965700"/>
          <p14:tracePt t="15821" x="6432550" y="4959350"/>
          <p14:tracePt t="15838" x="6502400" y="4953000"/>
          <p14:tracePt t="15855" x="6565900" y="4940300"/>
          <p14:tracePt t="15874" x="6667500" y="4927600"/>
          <p14:tracePt t="15888" x="6718300" y="4927600"/>
          <p14:tracePt t="15906" x="6858000" y="4927600"/>
          <p14:tracePt t="15921" x="7112000" y="4927600"/>
          <p14:tracePt t="15939" x="7289800" y="4927600"/>
          <p14:tracePt t="15955" x="7442200" y="4927600"/>
          <p14:tracePt t="15972" x="7607300" y="4927600"/>
          <p14:tracePt t="15988" x="7759700" y="4927600"/>
          <p14:tracePt t="16005" x="7899400" y="4921250"/>
          <p14:tracePt t="16021" x="7994650" y="4914900"/>
          <p14:tracePt t="16038" x="8115300" y="4902200"/>
          <p14:tracePt t="16055" x="8216900" y="4902200"/>
          <p14:tracePt t="16071" x="8343900" y="4902200"/>
          <p14:tracePt t="16090" x="8439150" y="4914900"/>
          <p14:tracePt t="16107" x="8489950" y="4927600"/>
          <p14:tracePt t="16123" x="8553450" y="4933950"/>
          <p14:tracePt t="16138" x="8585200" y="4933950"/>
          <p14:tracePt t="16155" x="8629650" y="4946650"/>
          <p14:tracePt t="16171" x="8712200" y="4965700"/>
          <p14:tracePt t="16189" x="8807450" y="5003800"/>
          <p14:tracePt t="16205" x="8928100" y="5029200"/>
          <p14:tracePt t="16221" x="9036050" y="5054600"/>
          <p14:tracePt t="16238" x="9105900" y="5080000"/>
          <p14:tracePt t="16254" x="9144000" y="5086350"/>
          <p14:tracePt t="16272" x="9150350" y="5086350"/>
          <p14:tracePt t="16310" x="9163050" y="5086350"/>
          <p14:tracePt t="16329" x="9175750" y="5086350"/>
          <p14:tracePt t="16341" x="9182100" y="5080000"/>
          <p14:tracePt t="16348" x="9188450" y="5073650"/>
          <p14:tracePt t="16365" x="9207500" y="5060950"/>
          <p14:tracePt t="16382" x="9220200" y="5048250"/>
          <p14:tracePt t="16388" x="9226550" y="5048250"/>
          <p14:tracePt t="16406" x="9239250" y="5041900"/>
          <p14:tracePt t="16822" x="9245600" y="5041900"/>
          <p14:tracePt t="16908" x="9251950" y="5041900"/>
          <p14:tracePt t="16916" x="9258300" y="5041900"/>
          <p14:tracePt t="16933" x="9264650" y="5035550"/>
          <p14:tracePt t="18628" x="9232900" y="5029200"/>
          <p14:tracePt t="18635" x="9156700" y="5029200"/>
          <p14:tracePt t="18644" x="9080500" y="5029200"/>
          <p14:tracePt t="18653" x="9029700" y="5035550"/>
          <p14:tracePt t="18669" x="8934450" y="5048250"/>
          <p14:tracePt t="18686" x="8902700" y="5048250"/>
          <p14:tracePt t="18702" x="8883650" y="5054600"/>
          <p14:tracePt t="18719" x="8870950" y="5054600"/>
          <p14:tracePt t="18736" x="8864600" y="5054600"/>
          <p14:tracePt t="18752" x="8851900" y="5054600"/>
          <p14:tracePt t="18770" x="8845550" y="5054600"/>
          <p14:tracePt t="18786" x="8826500" y="5067300"/>
          <p14:tracePt t="18802" x="8801100" y="5073650"/>
          <p14:tracePt t="18819" x="8756650" y="5092700"/>
          <p14:tracePt t="18836" x="8724900" y="5118100"/>
          <p14:tracePt t="18854" x="8680450" y="5137150"/>
          <p14:tracePt t="18870" x="8655050" y="5149850"/>
          <p14:tracePt t="18886" x="8629650" y="5168900"/>
          <p14:tracePt t="18903" x="8610600" y="5175250"/>
          <p14:tracePt t="18920" x="8591550" y="5194300"/>
          <p14:tracePt t="18936" x="8559800" y="5213350"/>
          <p14:tracePt t="18954" x="8521700" y="5245100"/>
          <p14:tracePt t="18969" x="8470900" y="5295900"/>
          <p14:tracePt t="18986" x="8369300" y="5365750"/>
          <p14:tracePt t="19002" x="8305800" y="5410200"/>
          <p14:tracePt t="19019" x="8166100" y="5511800"/>
          <p14:tracePt t="19035" x="7937500" y="5638800"/>
          <p14:tracePt t="19052" x="7556500" y="5848350"/>
          <p14:tracePt t="19069" x="7200900" y="6051550"/>
          <p14:tracePt t="19086" x="6946900" y="6159500"/>
          <p14:tracePt t="19102" x="6750050" y="6248400"/>
          <p14:tracePt t="19119" x="6502400" y="6330950"/>
          <p14:tracePt t="19124" x="6381750" y="6375400"/>
          <p14:tracePt t="19137" x="6254750" y="6419850"/>
          <p14:tracePt t="19153" x="5892800" y="6565900"/>
          <p14:tracePt t="19170" x="5276850" y="6724650"/>
          <p14:tracePt t="19187" x="4692650" y="6851650"/>
          <p14:tracePt t="19203" x="4076700" y="6851650"/>
          <p14:tracePt t="19219" x="3854450" y="6851650"/>
          <p14:tracePt t="19237" x="3670300" y="6851650"/>
          <p14:tracePt t="19252" x="3536950" y="6851650"/>
          <p14:tracePt t="19269" x="3454400" y="6851650"/>
          <p14:tracePt t="19286" x="3403600" y="6851650"/>
          <p14:tracePt t="19302" x="3352800" y="6851650"/>
          <p14:tracePt t="19319" x="3333750" y="6851650"/>
          <p14:tracePt t="19486" x="3340100" y="6851650"/>
          <p14:tracePt t="19501" x="3346450" y="6845300"/>
          <p14:tracePt t="19509" x="3352800" y="6838950"/>
          <p14:tracePt t="19518" x="3359150" y="6838950"/>
          <p14:tracePt t="19535" x="3384550" y="6819900"/>
          <p14:tracePt t="19553" x="3448050" y="6788150"/>
          <p14:tracePt t="19569" x="3486150" y="6775450"/>
          <p14:tracePt t="19586" x="3562350" y="6737350"/>
          <p14:tracePt t="19603" x="3714750" y="6654800"/>
          <p14:tracePt t="19619" x="3867150" y="6597650"/>
          <p14:tracePt t="19636" x="4019550" y="6508750"/>
          <p14:tracePt t="19652" x="4178300" y="6426200"/>
          <p14:tracePt t="19669" x="4318000" y="6356350"/>
          <p14:tracePt t="19685" x="4457700" y="6254750"/>
          <p14:tracePt t="19702" x="4584700" y="6127750"/>
          <p14:tracePt t="19718" x="4756150" y="5981700"/>
          <p14:tracePt t="19735" x="4921250" y="5835650"/>
          <p14:tracePt t="19752" x="5099050" y="5676900"/>
          <p14:tracePt t="19768" x="5264150" y="5543550"/>
          <p14:tracePt t="19785" x="5429250" y="5397500"/>
          <p14:tracePt t="19801" x="5683250" y="5187950"/>
          <p14:tracePt t="19818" x="5848350" y="5054600"/>
          <p14:tracePt t="19835" x="5962650" y="4959350"/>
          <p14:tracePt t="19854" x="6070600" y="4864100"/>
          <p14:tracePt t="19868" x="6172200" y="4762500"/>
          <p14:tracePt t="19885" x="6292850" y="4654550"/>
          <p14:tracePt t="19902" x="6388100" y="4565650"/>
          <p14:tracePt t="19919" x="6457950" y="4495800"/>
          <p14:tracePt t="19935" x="6534150" y="4413250"/>
          <p14:tracePt t="19951" x="6597650" y="4337050"/>
          <p14:tracePt t="19969" x="6661150" y="4286250"/>
          <p14:tracePt t="19986" x="6743700" y="4235450"/>
          <p14:tracePt t="20002" x="6826250" y="4178300"/>
          <p14:tracePt t="20018" x="6915150" y="4133850"/>
          <p14:tracePt t="20035" x="6953250" y="4121150"/>
          <p14:tracePt t="20051" x="7029450" y="4070350"/>
          <p14:tracePt t="20068" x="7061200" y="4044950"/>
          <p14:tracePt t="20085" x="7067550" y="4025900"/>
          <p14:tracePt t="20101" x="7080250" y="4000500"/>
          <p14:tracePt t="20118" x="7092950" y="3975100"/>
          <p14:tracePt t="20122" x="7105650" y="3943350"/>
          <p14:tracePt t="20134" x="7131050" y="3892550"/>
          <p14:tracePt t="20152" x="7156450" y="3848100"/>
          <p14:tracePt t="20171" x="7207250" y="3765550"/>
          <p14:tracePt t="20187" x="7226300" y="3733800"/>
          <p14:tracePt t="20202" x="7239000" y="3727450"/>
          <p14:tracePt t="20218" x="7258050" y="3714750"/>
          <p14:tracePt t="20484" x="7264400" y="3714750"/>
          <p14:tracePt t="20492" x="7296150" y="3714750"/>
          <p14:tracePt t="20501" x="7378700" y="3663950"/>
          <p14:tracePt t="20518" x="7658100" y="3511550"/>
          <p14:tracePt t="20534" x="7905750" y="3422650"/>
          <p14:tracePt t="20551" x="8077200" y="3378200"/>
          <p14:tracePt t="20568" x="8248650" y="3308350"/>
          <p14:tracePt t="20586" x="8509000" y="3175000"/>
          <p14:tracePt t="20603" x="8623300" y="3092450"/>
          <p14:tracePt t="20618" x="8661400" y="3035300"/>
          <p14:tracePt t="20635" x="8693150" y="2882900"/>
          <p14:tracePt t="20651" x="8718550" y="2736850"/>
          <p14:tracePt t="20668" x="8737600" y="2616200"/>
          <p14:tracePt t="20686" x="8743950" y="2489200"/>
          <p14:tracePt t="20701" x="8775700" y="2368550"/>
          <p14:tracePt t="20718" x="8820150" y="2228850"/>
          <p14:tracePt t="20735" x="8858250" y="2120900"/>
          <p14:tracePt t="20752" x="8909050" y="2044700"/>
          <p14:tracePt t="20767" x="8947150" y="2000250"/>
          <p14:tracePt t="20784" x="8966200" y="1981200"/>
          <p14:tracePt t="20801" x="8985250" y="1936750"/>
          <p14:tracePt t="20818" x="9010650" y="1898650"/>
          <p14:tracePt t="20834" x="9010650" y="1879600"/>
          <p14:tracePt t="20884" x="9017000" y="1860550"/>
          <p14:tracePt t="20892" x="9023350" y="1854200"/>
          <p14:tracePt t="20909" x="9036050" y="1841500"/>
          <p14:tracePt t="20917" x="9042400" y="1835150"/>
          <p14:tracePt t="20934" x="9048750" y="1835150"/>
          <p14:tracePt t="20972" x="9055100" y="1828800"/>
          <p14:tracePt t="20989" x="9055100" y="1822450"/>
          <p14:tracePt t="21029" x="9086850" y="1803400"/>
          <p14:tracePt t="21062" x="9086850" y="1809750"/>
          <p14:tracePt t="21316" x="9099550" y="1803400"/>
          <p14:tracePt t="21363" x="9105900" y="1803400"/>
          <p14:tracePt t="21374" x="9105900" y="1797050"/>
          <p14:tracePt t="21388" x="9105900" y="1771650"/>
          <p14:tracePt t="21402" x="9105900" y="1746250"/>
          <p14:tracePt t="21418" x="9118600" y="1701800"/>
          <p14:tracePt t="21435" x="9118600" y="1638300"/>
          <p14:tracePt t="21450" x="9118600" y="1600200"/>
          <p14:tracePt t="21467" x="9118600" y="1536700"/>
          <p14:tracePt t="21484" x="9112250" y="1466850"/>
          <p14:tracePt t="21501" x="9093200" y="1390650"/>
          <p14:tracePt t="21518" x="9074150" y="1333500"/>
          <p14:tracePt t="21534" x="9048750" y="1308100"/>
          <p14:tracePt t="21550" x="9023350" y="1263650"/>
          <p14:tracePt t="21568" x="8991600" y="1238250"/>
          <p14:tracePt t="21583" x="8928100" y="1212850"/>
          <p14:tracePt t="21600" x="8839200" y="1162050"/>
          <p14:tracePt t="21620" x="8737600" y="1111250"/>
          <p14:tracePt t="21634" x="8699500" y="1092200"/>
          <p14:tracePt t="21651" x="8496300" y="1009650"/>
          <p14:tracePt t="21667" x="8337550" y="946150"/>
          <p14:tracePt t="21684" x="8089900" y="882650"/>
          <p14:tracePt t="21700" x="7861300" y="882650"/>
          <p14:tracePt t="21717" x="7721600" y="869950"/>
          <p14:tracePt t="21733" x="7683500" y="869950"/>
          <p14:tracePt t="21750" x="7658100" y="869950"/>
          <p14:tracePt t="21767" x="7645400" y="882650"/>
          <p14:tracePt t="21783" x="7607300" y="920750"/>
          <p14:tracePt t="21801" x="7550150" y="965200"/>
          <p14:tracePt t="21818" x="7493000" y="1022350"/>
          <p14:tracePt t="21834" x="7429500" y="1117600"/>
          <p14:tracePt t="21850" x="7340600" y="1206500"/>
          <p14:tracePt t="21868" x="7289800" y="1250950"/>
          <p14:tracePt t="21883" x="7270750" y="1282700"/>
          <p14:tracePt t="21900" x="7251700" y="1314450"/>
          <p14:tracePt t="21917" x="7213600" y="1358900"/>
          <p14:tracePt t="21933" x="7175500" y="1409700"/>
          <p14:tracePt t="21952" x="7143750" y="1460500"/>
          <p14:tracePt t="21966" x="7105650" y="1511300"/>
          <p14:tracePt t="21984" x="7061200" y="1555750"/>
          <p14:tracePt t="22002" x="7035800" y="1587500"/>
          <p14:tracePt t="22017" x="7023100" y="1600200"/>
          <p14:tracePt t="22034" x="7016750" y="1625600"/>
          <p14:tracePt t="22050" x="7004050" y="1657350"/>
          <p14:tracePt t="22067" x="6997700" y="1670050"/>
          <p14:tracePt t="22083" x="6997700" y="1676400"/>
          <p14:tracePt t="22100" x="6997700" y="1695450"/>
          <p14:tracePt t="22118" x="6997700" y="1714500"/>
          <p14:tracePt t="22123" x="6997700" y="1733550"/>
          <p14:tracePt t="22133" x="7004050" y="1758950"/>
          <p14:tracePt t="22150" x="7080250" y="1809750"/>
          <p14:tracePt t="22167" x="7150100" y="1860550"/>
          <p14:tracePt t="22183" x="7239000" y="1936750"/>
          <p14:tracePt t="22200" x="7283450" y="1981200"/>
          <p14:tracePt t="22233" x="7289800" y="2000250"/>
          <p14:tracePt t="22250" x="7302500" y="2012950"/>
          <p14:tracePt t="22266" x="7315200" y="2025650"/>
          <p14:tracePt t="22348" x="7327900" y="2025650"/>
          <p14:tracePt t="22356" x="7340600" y="2038350"/>
          <p14:tracePt t="22366" x="7346950" y="2038350"/>
          <p14:tracePt t="22383" x="7391400" y="2044700"/>
          <p14:tracePt t="22399" x="7499350" y="2044700"/>
          <p14:tracePt t="22417" x="7607300" y="2070100"/>
          <p14:tracePt t="22434" x="7785100" y="2101850"/>
          <p14:tracePt t="22450" x="8356600" y="2254250"/>
          <p14:tracePt t="22466" x="8655050" y="2362200"/>
          <p14:tracePt t="22483" x="8915400" y="2425700"/>
          <p14:tracePt t="22500" x="9036050" y="2457450"/>
          <p14:tracePt t="22516" x="9055100" y="2470150"/>
          <p14:tracePt t="22533" x="9067800" y="2470150"/>
          <p14:tracePt t="22589" x="9080500" y="2470150"/>
          <p14:tracePt t="22612" x="9086850" y="2470150"/>
          <p14:tracePt t="22622" x="9099550" y="2470150"/>
          <p14:tracePt t="22633" x="9105900" y="2470150"/>
          <p14:tracePt t="22650" x="9124950" y="2470150"/>
          <p14:tracePt t="22666" x="9137650" y="2463800"/>
          <p14:tracePt t="22682" x="9144000" y="2457450"/>
          <p14:tracePt t="22844" x="9137650" y="2444750"/>
          <p14:tracePt t="22870" x="9131300" y="2444750"/>
          <p14:tracePt t="22891" x="9124950" y="2444750"/>
          <p14:tracePt t="22934" x="9118600" y="2444750"/>
          <p14:tracePt t="22997" x="9112250" y="2444750"/>
          <p14:tracePt t="23037" x="9099550" y="2444750"/>
          <p14:tracePt t="23044" x="9093200" y="2444750"/>
          <p14:tracePt t="23061" x="9080500" y="2444750"/>
          <p14:tracePt t="23068" x="9074150" y="2438400"/>
          <p14:tracePt t="23082" x="9048750" y="2425700"/>
          <p14:tracePt t="23099" x="9029700" y="2425700"/>
          <p14:tracePt t="23115" x="9010650" y="2419350"/>
          <p14:tracePt t="23122" x="8991600" y="2419350"/>
          <p14:tracePt t="23132" x="8978900" y="2406650"/>
          <p14:tracePt t="23150" x="8953500" y="2406650"/>
          <p14:tracePt t="23166" x="8921750" y="2393950"/>
          <p14:tracePt t="23182" x="8896350" y="2387600"/>
          <p14:tracePt t="23200" x="8864600" y="2368550"/>
          <p14:tracePt t="23215" x="8832850" y="2368550"/>
          <p14:tracePt t="23232" x="8788400" y="2362200"/>
          <p14:tracePt t="23250" x="8756650" y="2362200"/>
          <p14:tracePt t="23266" x="8699500" y="2349500"/>
          <p14:tracePt t="23282" x="8655050" y="2343150"/>
          <p14:tracePt t="23299" x="8629650" y="2330450"/>
          <p14:tracePt t="23315" x="8597900" y="2324100"/>
          <p14:tracePt t="23332" x="8547100" y="2324100"/>
          <p14:tracePt t="23349" x="8509000" y="2305050"/>
          <p14:tracePt t="23367" x="8439150" y="2286000"/>
          <p14:tracePt t="23382" x="8362950" y="2254250"/>
          <p14:tracePt t="23399" x="8286750" y="2228850"/>
          <p14:tracePt t="23416" x="8223250" y="2197100"/>
          <p14:tracePt t="23432" x="8172450" y="2178050"/>
          <p14:tracePt t="23450" x="8128000" y="2152650"/>
          <p14:tracePt t="23466" x="8077200" y="2139950"/>
          <p14:tracePt t="23483" x="8001000" y="2133600"/>
          <p14:tracePt t="23499" x="7937500" y="2120900"/>
          <p14:tracePt t="23516" x="7899400" y="2120900"/>
          <p14:tracePt t="23533" x="7880350" y="2120900"/>
          <p14:tracePt t="23549" x="7874000" y="2120900"/>
          <p14:tracePt t="23566" x="7861300" y="2120900"/>
          <p14:tracePt t="23582" x="7848600" y="2120900"/>
          <p14:tracePt t="23598" x="7829550" y="2120900"/>
          <p14:tracePt t="23615" x="7816850" y="2120900"/>
          <p14:tracePt t="23620" x="7810500" y="2120900"/>
          <p14:tracePt t="23633" x="7804150" y="2120900"/>
          <p14:tracePt t="23650" x="7785100" y="2133600"/>
          <p14:tracePt t="23665" x="7766050" y="2146300"/>
          <p14:tracePt t="23682" x="7747000" y="2152650"/>
          <p14:tracePt t="23699" x="7727950" y="2159000"/>
          <p14:tracePt t="23732" x="7715250" y="2171700"/>
          <p14:tracePt t="23756" x="7708900" y="2178050"/>
          <p14:tracePt t="23781" x="7708900" y="2190750"/>
          <p14:tracePt t="24029" x="7721600" y="2190750"/>
          <p14:tracePt t="24036" x="7727950" y="2190750"/>
          <p14:tracePt t="24049" x="7740650" y="2190750"/>
          <p14:tracePt t="24066" x="7747000" y="2190750"/>
          <p14:tracePt t="24084" x="7753350" y="2190750"/>
          <p14:tracePt t="24098" x="7759700" y="2190750"/>
          <p14:tracePt t="24115" x="7778750" y="2184400"/>
          <p14:tracePt t="24132" x="7816850" y="2171700"/>
          <p14:tracePt t="24149" x="7842250" y="2165350"/>
          <p14:tracePt t="24165" x="7861300" y="2146300"/>
          <p14:tracePt t="24182" x="7874000" y="2139950"/>
          <p14:tracePt t="24198" x="7899400" y="2127250"/>
          <p14:tracePt t="24388" x="7899400" y="2120900"/>
          <p14:tracePt t="24395" x="7905750" y="2114550"/>
          <p14:tracePt t="24412" x="7912100" y="2108200"/>
          <p14:tracePt t="24428" x="7924800" y="2108200"/>
          <p14:tracePt t="24436" x="7943850" y="2108200"/>
          <p14:tracePt t="24450" x="7988300" y="2108200"/>
          <p14:tracePt t="24467" x="8051800" y="2108200"/>
          <p14:tracePt t="24481" x="8083550" y="2108200"/>
          <p14:tracePt t="24498" x="8223250" y="2120900"/>
          <p14:tracePt t="24515" x="8331200" y="2152650"/>
          <p14:tracePt t="24531" x="8413750" y="2165350"/>
          <p14:tracePt t="24548" x="8426450" y="2171700"/>
          <p14:tracePt t="24564" x="8445500" y="2184400"/>
          <p14:tracePt t="24653" x="8451850" y="2184400"/>
          <p14:tracePt t="24805" x="8458200" y="2184400"/>
          <p14:tracePt t="24821" x="8458200" y="2171700"/>
          <p14:tracePt t="24827" x="8445500" y="2165350"/>
          <p14:tracePt t="24844" x="8439150" y="2159000"/>
          <p14:tracePt t="24853" x="8432800" y="2146300"/>
          <p14:tracePt t="24865" x="8420100" y="2133600"/>
          <p14:tracePt t="24881" x="8401050" y="2127250"/>
          <p14:tracePt t="24899" x="8375650" y="2127250"/>
          <p14:tracePt t="24914" x="8369300" y="2127250"/>
          <p14:tracePt t="24931" x="8337550" y="2127250"/>
          <p14:tracePt t="24948" x="8312150" y="2127250"/>
          <p14:tracePt t="24964" x="8274050" y="2133600"/>
          <p14:tracePt t="24981" x="8242300" y="2133600"/>
          <p14:tracePt t="24997" x="8223250" y="2133600"/>
          <p14:tracePt t="25014" x="8185150" y="2133600"/>
          <p14:tracePt t="25031" x="8159750" y="2139950"/>
          <p14:tracePt t="25048" x="8140700" y="2152650"/>
          <p14:tracePt t="25065" x="8115300" y="2165350"/>
          <p14:tracePt t="25081" x="8102600" y="2171700"/>
          <p14:tracePt t="25114" x="8096250" y="2190750"/>
          <p14:tracePt t="26132" x="8089900" y="2197100"/>
          <p14:tracePt t="26237" x="8089900" y="2203450"/>
          <p14:tracePt t="26253" x="8089900" y="2209800"/>
          <p14:tracePt t="26268" x="8089900" y="2216150"/>
          <p14:tracePt t="26285" x="8089900" y="2228850"/>
          <p14:tracePt t="26292" x="8089900" y="2235200"/>
          <p14:tracePt t="26308" x="8089900" y="2247900"/>
          <p14:tracePt t="26332" x="8089900" y="2254250"/>
          <p14:tracePt t="26347" x="8089900" y="2260600"/>
          <p14:tracePt t="26365" x="8089900" y="2266950"/>
          <p14:tracePt t="26372" x="8089900" y="2279650"/>
          <p14:tracePt t="26396" x="8089900" y="2286000"/>
          <p14:tracePt t="26411" x="8089900" y="2298700"/>
          <p14:tracePt t="26436" x="8089900" y="2305050"/>
          <p14:tracePt t="26453" x="8089900" y="2311400"/>
          <p14:tracePt t="26460" x="8089900" y="2317750"/>
          <p14:tracePt t="26468" x="8083550" y="2324100"/>
          <p14:tracePt t="26484" x="8083550" y="2330450"/>
          <p14:tracePt t="26497" x="8083550" y="2336800"/>
          <p14:tracePt t="26513" x="8070850" y="2349500"/>
          <p14:tracePt t="26530" x="8070850" y="2355850"/>
          <p14:tracePt t="26580" x="8064500" y="2355850"/>
          <p14:tracePt t="26596" x="8064500" y="2362200"/>
          <p14:tracePt t="26620" x="8064500" y="2368550"/>
          <p14:tracePt t="26628" x="8064500" y="2381250"/>
          <p14:tracePt t="26644" x="8051800" y="2393950"/>
          <p14:tracePt t="26661" x="8051800" y="2400300"/>
          <p14:tracePt t="26668" x="8051800" y="2406650"/>
          <p14:tracePt t="26680" x="8051800" y="2419350"/>
          <p14:tracePt t="26697" x="8051800" y="2425700"/>
          <p14:tracePt t="26714" x="8051800" y="2438400"/>
          <p14:tracePt t="26730" x="8051800" y="2451100"/>
          <p14:tracePt t="26746" x="8051800" y="2476500"/>
          <p14:tracePt t="26763" x="8051800" y="2495550"/>
          <p14:tracePt t="26779" x="8051800" y="2501900"/>
          <p14:tracePt t="26797" x="8051800" y="2527300"/>
          <p14:tracePt t="26814" x="8070850" y="2552700"/>
          <p14:tracePt t="26830" x="8089900" y="2584450"/>
          <p14:tracePt t="26847" x="8108950" y="2609850"/>
          <p14:tracePt t="26863" x="8108950" y="2622550"/>
          <p14:tracePt t="26879" x="8115300" y="2622550"/>
          <p14:tracePt t="26912" x="8121650" y="2622550"/>
          <p14:tracePt t="26930" x="8134350" y="2622550"/>
          <p14:tracePt t="26947" x="8153400" y="2628900"/>
          <p14:tracePt t="26963" x="8159750" y="2641600"/>
          <p14:tracePt t="26996" x="8166100" y="2641600"/>
          <p14:tracePt t="27012" x="8185150" y="2641600"/>
          <p14:tracePt t="27030" x="8191500" y="2641600"/>
          <p14:tracePt t="27047" x="8204200" y="2641600"/>
          <p14:tracePt t="27063" x="8223250" y="2647950"/>
          <p14:tracePt t="27079" x="8235950" y="2647950"/>
          <p14:tracePt t="27097" x="8261350" y="2660650"/>
          <p14:tracePt t="27113" x="8280400" y="2660650"/>
          <p14:tracePt t="27131" x="8293100" y="2667000"/>
          <p14:tracePt t="27165" x="8299450" y="2667000"/>
          <p14:tracePt t="27197" x="8305800" y="2667000"/>
          <p14:tracePt t="27212" x="8312150" y="2667000"/>
          <p14:tracePt t="27219" x="8331200" y="2667000"/>
          <p14:tracePt t="27230" x="8343900" y="2667000"/>
          <p14:tracePt t="27245" x="8369300" y="2667000"/>
          <p14:tracePt t="27262" x="8407400" y="2667000"/>
          <p14:tracePt t="27279" x="8458200" y="2667000"/>
          <p14:tracePt t="27295" x="8509000" y="2667000"/>
          <p14:tracePt t="27314" x="8528050" y="2667000"/>
          <p14:tracePt t="27330" x="8547100" y="2667000"/>
          <p14:tracePt t="27347" x="8578850" y="2667000"/>
          <p14:tracePt t="27363" x="8604250" y="2667000"/>
          <p14:tracePt t="27379" x="8642350" y="2667000"/>
          <p14:tracePt t="27395" x="8674100" y="2667000"/>
          <p14:tracePt t="27412" x="8699500" y="2667000"/>
          <p14:tracePt t="27429" x="8712200" y="2667000"/>
          <p14:tracePt t="27447" x="8724900" y="2667000"/>
          <p14:tracePt t="27462" x="8743950" y="2667000"/>
          <p14:tracePt t="27479" x="8750300" y="2667000"/>
          <p14:tracePt t="27496" x="8763000" y="2667000"/>
          <p14:tracePt t="27514" x="8794750" y="2667000"/>
          <p14:tracePt t="27531" x="8820150" y="2667000"/>
          <p14:tracePt t="27546" x="8832850" y="2660650"/>
          <p14:tracePt t="27562" x="8851900" y="2647950"/>
          <p14:tracePt t="27579" x="8864600" y="2641600"/>
          <p14:tracePt t="27596" x="8864600" y="2635250"/>
          <p14:tracePt t="27612" x="8864600" y="2616200"/>
          <p14:tracePt t="27629" x="8864600" y="2597150"/>
          <p14:tracePt t="27645" x="8858250" y="2546350"/>
          <p14:tracePt t="27650" x="8851900" y="2533650"/>
          <p14:tracePt t="27662" x="8832850" y="2508250"/>
          <p14:tracePt t="27678" x="8813800" y="2489200"/>
          <p14:tracePt t="27696" x="8794750" y="2470150"/>
          <p14:tracePt t="27712" x="8782050" y="2457450"/>
          <p14:tracePt t="27745" x="8775700" y="2451100"/>
          <p14:tracePt t="27773" x="8769350" y="2451100"/>
          <p14:tracePt t="27779" x="8763000" y="2444750"/>
          <p14:tracePt t="27804" x="8750300" y="2444750"/>
          <p14:tracePt t="27820" x="8737600" y="2432050"/>
          <p14:tracePt t="27828" x="8731250" y="2432050"/>
          <p14:tracePt t="27845" x="8718550" y="2425700"/>
          <p14:tracePt t="27862" x="8699500" y="2425700"/>
          <p14:tracePt t="27878" x="8680450" y="2425700"/>
          <p14:tracePt t="27895" x="8661400" y="2413000"/>
          <p14:tracePt t="27911" x="8642350" y="2413000"/>
          <p14:tracePt t="27930" x="8623300" y="2413000"/>
          <p14:tracePt t="27946" x="8604250" y="2413000"/>
          <p14:tracePt t="27962" x="8578850" y="2413000"/>
          <p14:tracePt t="27979" x="8553450" y="2413000"/>
          <p14:tracePt t="27996" x="8534400" y="2413000"/>
          <p14:tracePt t="28012" x="8509000" y="2425700"/>
          <p14:tracePt t="28028" x="8483600" y="2432050"/>
          <p14:tracePt t="28045" x="8458200" y="2451100"/>
          <p14:tracePt t="28062" x="8445500" y="2463800"/>
          <p14:tracePt t="28079" x="8420100" y="2482850"/>
          <p14:tracePt t="28096" x="8401050" y="2495550"/>
          <p14:tracePt t="28115" x="8388350" y="2508250"/>
          <p14:tracePt t="28128" x="8382000" y="2514600"/>
          <p14:tracePt t="28145" x="8382000" y="2520950"/>
          <p14:tracePt t="28162" x="8382000" y="2552700"/>
          <p14:tracePt t="28178" x="8382000" y="2565400"/>
          <p14:tracePt t="28196" x="8382000" y="2584450"/>
          <p14:tracePt t="28211" x="8382000" y="2609850"/>
          <p14:tracePt t="28228" x="8382000" y="2622550"/>
          <p14:tracePt t="28245" x="8382000" y="2635250"/>
          <p14:tracePt t="28261" x="8382000" y="2641600"/>
          <p14:tracePt t="28278" x="8382000" y="2654300"/>
          <p14:tracePt t="28295" x="8382000" y="2667000"/>
          <p14:tracePt t="29956" x="8388350" y="2667000"/>
          <p14:tracePt t="30068" x="8388350" y="2654300"/>
          <p14:tracePt t="30340" x="8388350" y="2660650"/>
          <p14:tracePt t="30347" x="8375650" y="2673350"/>
          <p14:tracePt t="30364" x="8375650" y="2679700"/>
          <p14:tracePt t="30376" x="8375650" y="2686050"/>
          <p14:tracePt t="30393" x="8362950" y="2698750"/>
          <p14:tracePt t="30410" x="8343900" y="2724150"/>
          <p14:tracePt t="30426" x="8331200" y="2749550"/>
          <p14:tracePt t="30443" x="8312150" y="2768600"/>
          <p14:tracePt t="30460" x="8286750" y="2800350"/>
          <p14:tracePt t="30477" x="8235950" y="2876550"/>
          <p14:tracePt t="30493" x="8197850" y="2984500"/>
          <p14:tracePt t="30509" x="8147050" y="3143250"/>
          <p14:tracePt t="30526" x="8140700" y="3270250"/>
          <p14:tracePt t="30543" x="8121650" y="3378200"/>
          <p14:tracePt t="30560" x="8096250" y="3467100"/>
          <p14:tracePt t="30576" x="8089900" y="3536950"/>
          <p14:tracePt t="30593" x="8070850" y="3632200"/>
          <p14:tracePt t="30609" x="8070850" y="3695700"/>
          <p14:tracePt t="30626" x="8045450" y="3822700"/>
          <p14:tracePt t="30643" x="8039100" y="3924300"/>
          <p14:tracePt t="30659" x="8039100" y="4006850"/>
          <p14:tracePt t="30676" x="8039100" y="4108450"/>
          <p14:tracePt t="30693" x="8039100" y="4210050"/>
          <p14:tracePt t="30710" x="8039100" y="4311650"/>
          <p14:tracePt t="30727" x="8039100" y="4419600"/>
          <p14:tracePt t="30743" x="8039100" y="4508500"/>
          <p14:tracePt t="30760" x="8039100" y="4622800"/>
          <p14:tracePt t="30776" x="8039100" y="4711700"/>
          <p14:tracePt t="30793" x="8039100" y="4762500"/>
          <p14:tracePt t="30810" x="8039100" y="4819650"/>
          <p14:tracePt t="30826" x="8020050" y="4895850"/>
          <p14:tracePt t="30842" x="8013700" y="4933950"/>
          <p14:tracePt t="30860" x="7994650" y="4978400"/>
          <p14:tracePt t="30876" x="7981950" y="5003800"/>
          <p14:tracePt t="30892" x="7956550" y="5048250"/>
          <p14:tracePt t="30909" x="7937500" y="5099050"/>
          <p14:tracePt t="30926" x="7912100" y="5168900"/>
          <p14:tracePt t="30942" x="7886700" y="5238750"/>
          <p14:tracePt t="30959" x="7854950" y="5295900"/>
          <p14:tracePt t="30977" x="7829550" y="5359400"/>
          <p14:tracePt t="30995" x="7785100" y="5467350"/>
          <p14:tracePt t="31010" x="7772400" y="5480050"/>
          <p14:tracePt t="31026" x="7740650" y="5518150"/>
          <p14:tracePt t="31042" x="7683500" y="5588000"/>
          <p14:tracePt t="31059" x="7632700" y="5645150"/>
          <p14:tracePt t="31076" x="7588250" y="5670550"/>
          <p14:tracePt t="31092" x="7543800" y="5702300"/>
          <p14:tracePt t="31109" x="7499350" y="5721350"/>
          <p14:tracePt t="31126" x="7480300" y="5740400"/>
          <p14:tracePt t="31142" x="7423150" y="5778500"/>
          <p14:tracePt t="31147" x="7404100" y="5791200"/>
          <p14:tracePt t="31159" x="7385050" y="5797550"/>
          <p14:tracePt t="31176" x="7334250" y="5822950"/>
          <p14:tracePt t="31193" x="7296150" y="5842000"/>
          <p14:tracePt t="31209" x="7245350" y="5854700"/>
          <p14:tracePt t="31226" x="7156450" y="5880100"/>
          <p14:tracePt t="31243" x="7092950" y="5899150"/>
          <p14:tracePt t="31259" x="7029450" y="5930900"/>
          <p14:tracePt t="31276" x="6934200" y="5956300"/>
          <p14:tracePt t="31293" x="6864350" y="5975350"/>
          <p14:tracePt t="31311" x="6769100" y="6000750"/>
          <p14:tracePt t="31326" x="6731000" y="6019800"/>
          <p14:tracePt t="31342" x="6629400" y="6045200"/>
          <p14:tracePt t="31359" x="6572250" y="6064250"/>
          <p14:tracePt t="31378" x="6457950" y="6102350"/>
          <p14:tracePt t="31393" x="6400800" y="6121400"/>
          <p14:tracePt t="31410" x="6305550" y="6146800"/>
          <p14:tracePt t="31425" x="6248400" y="6146800"/>
          <p14:tracePt t="31443" x="6191250" y="6153150"/>
          <p14:tracePt t="31459" x="6140450" y="6172200"/>
          <p14:tracePt t="31475" x="6121400" y="6172200"/>
          <p14:tracePt t="31493" x="6089650" y="6178550"/>
          <p14:tracePt t="31509" x="6019800" y="6178550"/>
          <p14:tracePt t="31527" x="5924550" y="6223000"/>
          <p14:tracePt t="31542" x="5822950" y="6248400"/>
          <p14:tracePt t="31559" x="5715000" y="6273800"/>
          <p14:tracePt t="31576" x="5645150" y="6292850"/>
          <p14:tracePt t="31593" x="5613400" y="6299200"/>
          <p14:tracePt t="31610" x="5568950" y="6318250"/>
          <p14:tracePt t="31625" x="5492750" y="6350000"/>
          <p14:tracePt t="31642" x="5429250" y="6394450"/>
          <p14:tracePt t="31659" x="5353050" y="6438900"/>
          <p14:tracePt t="31675" x="5289550" y="6464300"/>
          <p14:tracePt t="31692" x="5257800" y="6489700"/>
          <p14:tracePt t="31708" x="5232400" y="6496050"/>
          <p14:tracePt t="31725" x="5200650" y="6508750"/>
          <p14:tracePt t="31744" x="5181600" y="6521450"/>
          <p14:tracePt t="31758" x="5175250" y="6527800"/>
          <p14:tracePt t="31777" x="5168900" y="6527800"/>
          <p14:tracePt t="31796" x="5156200" y="6527800"/>
          <p14:tracePt t="31809" x="5143500" y="6540500"/>
          <p14:tracePt t="31902" x="5137150" y="65405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Marcador de contenid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5538" y="425450"/>
            <a:ext cx="3482975" cy="6324600"/>
          </a:xfrm>
        </p:spPr>
      </p:pic>
      <p:pic>
        <p:nvPicPr>
          <p:cNvPr id="14340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34938"/>
            <a:ext cx="17907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34938"/>
            <a:ext cx="461962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28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2" x="5130800" y="6540500"/>
          <p14:tracePt t="1798" x="5137150" y="6540500"/>
          <p14:tracePt t="3334" x="5099050" y="6502400"/>
          <p14:tracePt t="3340" x="5029200" y="6464300"/>
          <p14:tracePt t="3350" x="4933950" y="6400800"/>
          <p14:tracePt t="3365" x="4730750" y="6242050"/>
          <p14:tracePt t="3383" x="4413250" y="6076950"/>
          <p14:tracePt t="3399" x="4057650" y="5930900"/>
          <p14:tracePt t="3416" x="3803650" y="5854700"/>
          <p14:tracePt t="3432" x="3632200" y="5772150"/>
          <p14:tracePt t="3448" x="3505200" y="5715000"/>
          <p14:tracePt t="3464" x="3390900" y="5657850"/>
          <p14:tracePt t="3482" x="3270250" y="5594350"/>
          <p14:tracePt t="3498" x="3009900" y="5416550"/>
          <p14:tracePt t="3515" x="2876550" y="5295900"/>
          <p14:tracePt t="3531" x="2628900" y="5149850"/>
          <p14:tracePt t="3548" x="2324100" y="4959350"/>
          <p14:tracePt t="3564" x="2101850" y="4800600"/>
          <p14:tracePt t="3581" x="1892300" y="4629150"/>
          <p14:tracePt t="3598" x="1714500" y="4470400"/>
          <p14:tracePt t="3614" x="1581150" y="4318000"/>
          <p14:tracePt t="3631" x="1479550" y="4152900"/>
          <p14:tracePt t="3648" x="1397000" y="3981450"/>
          <p14:tracePt t="3665" x="1339850" y="3803650"/>
          <p14:tracePt t="3682" x="1295400" y="3663950"/>
          <p14:tracePt t="3698" x="1276350" y="3505200"/>
          <p14:tracePt t="3714" x="1270000" y="3397250"/>
          <p14:tracePt t="3731" x="1244600" y="3289300"/>
          <p14:tracePt t="3748" x="1244600" y="3149600"/>
          <p14:tracePt t="3764" x="1225550" y="2984500"/>
          <p14:tracePt t="3782" x="1212850" y="2825750"/>
          <p14:tracePt t="3798" x="1193800" y="2686050"/>
          <p14:tracePt t="3814" x="1168400" y="2552700"/>
          <p14:tracePt t="3831" x="1155700" y="2432050"/>
          <p14:tracePt t="3848" x="1136650" y="2292350"/>
          <p14:tracePt t="3864" x="1104900" y="2133600"/>
          <p14:tracePt t="3881" x="1098550" y="2019300"/>
          <p14:tracePt t="3898" x="1098550" y="1879600"/>
          <p14:tracePt t="3914" x="1098550" y="1695450"/>
          <p14:tracePt t="3931" x="1098550" y="1581150"/>
          <p14:tracePt t="3948" x="1098550" y="1504950"/>
          <p14:tracePt t="3964" x="1098550" y="1403350"/>
          <p14:tracePt t="3982" x="1098550" y="1308100"/>
          <p14:tracePt t="3998" x="1098550" y="1231900"/>
          <p14:tracePt t="4015" x="1098550" y="1162050"/>
          <p14:tracePt t="4031" x="1098550" y="1098550"/>
          <p14:tracePt t="4048" x="1098550" y="1041400"/>
          <p14:tracePt t="4064" x="1098550" y="990600"/>
          <p14:tracePt t="4081" x="1098550" y="958850"/>
          <p14:tracePt t="4099" x="1098550" y="933450"/>
          <p14:tracePt t="4115" x="1098550" y="876300"/>
          <p14:tracePt t="4132" x="1098550" y="838200"/>
          <p14:tracePt t="4149" x="1098550" y="812800"/>
          <p14:tracePt t="4165" x="1098550" y="781050"/>
          <p14:tracePt t="4181" x="1085850" y="755650"/>
          <p14:tracePt t="4198" x="1085850" y="717550"/>
          <p14:tracePt t="4215" x="1079500" y="666750"/>
          <p14:tracePt t="4231" x="1060450" y="622300"/>
          <p14:tracePt t="4248" x="1060450" y="590550"/>
          <p14:tracePt t="4267" x="1054100" y="539750"/>
          <p14:tracePt t="4284" x="1054100" y="514350"/>
          <p14:tracePt t="4298" x="1041400" y="501650"/>
          <p14:tracePt t="4316" x="1041400" y="488950"/>
          <p14:tracePt t="4320" x="1041400" y="482600"/>
          <p14:tracePt t="4332" x="1035050" y="476250"/>
          <p14:tracePt t="4349" x="1035050" y="463550"/>
          <p14:tracePt t="4390" x="1035050" y="450850"/>
          <p14:tracePt t="4414" x="1035050" y="444500"/>
          <p14:tracePt t="4422" x="1035050" y="438150"/>
          <p14:tracePt t="4431" x="1035050" y="431800"/>
          <p14:tracePt t="4448" x="1041400" y="425450"/>
          <p14:tracePt t="4464" x="1047750" y="425450"/>
          <p14:tracePt t="4485" x="1054100" y="425450"/>
          <p14:tracePt t="4534" x="1066800" y="425450"/>
          <p14:tracePt t="4549" x="1073150" y="431800"/>
          <p14:tracePt t="4557" x="1085850" y="444500"/>
          <p14:tracePt t="4565" x="1092200" y="450850"/>
          <p14:tracePt t="4582" x="1111250" y="476250"/>
          <p14:tracePt t="4598" x="1130300" y="501650"/>
          <p14:tracePt t="4615" x="1149350" y="552450"/>
          <p14:tracePt t="4631" x="1174750" y="590550"/>
          <p14:tracePt t="4648" x="1200150" y="666750"/>
          <p14:tracePt t="4667" x="1238250" y="781050"/>
          <p14:tracePt t="4683" x="1270000" y="838200"/>
          <p14:tracePt t="4698" x="1276350" y="844550"/>
          <p14:tracePt t="4734" x="1282700" y="850900"/>
          <p14:tracePt t="7933" x="1276350" y="850900"/>
          <p14:tracePt t="7940" x="1263650" y="850900"/>
          <p14:tracePt t="7949" x="1257300" y="850900"/>
          <p14:tracePt t="8004" x="1250950" y="844550"/>
          <p14:tracePt t="8029" x="1250950" y="838200"/>
          <p14:tracePt t="8238" x="1250950" y="831850"/>
          <p14:tracePt t="8340" x="1250950" y="838200"/>
          <p14:tracePt t="8413" x="1250950" y="844550"/>
          <p14:tracePt t="8486" x="1250950" y="850900"/>
          <p14:tracePt t="8509" x="1250950" y="857250"/>
          <p14:tracePt t="8636" x="1250950" y="869950"/>
          <p14:tracePt t="8654" x="1250950" y="876300"/>
          <p14:tracePt t="8671" x="1257300" y="895350"/>
          <p14:tracePt t="8692" x="1263650" y="895350"/>
          <p14:tracePt t="8709" x="1270000" y="901700"/>
          <p14:tracePt t="8757" x="1282700" y="908050"/>
          <p14:tracePt t="8766" x="1289050" y="914400"/>
          <p14:tracePt t="8778" x="1308100" y="920750"/>
          <p14:tracePt t="8794" x="1333500" y="939800"/>
          <p14:tracePt t="8811" x="1358900" y="946150"/>
          <p14:tracePt t="8829" x="1365250" y="952500"/>
          <p14:tracePt t="8844" x="1416050" y="1022350"/>
          <p14:tracePt t="8860" x="1517650" y="1244600"/>
          <p14:tracePt t="8878" x="1663700" y="1606550"/>
          <p14:tracePt t="8894" x="1752600" y="1822450"/>
          <p14:tracePt t="8911" x="1828800" y="1962150"/>
          <p14:tracePt t="8927" x="1892300" y="2076450"/>
          <p14:tracePt t="8944" x="2012950" y="2197100"/>
          <p14:tracePt t="8960" x="2165350" y="2305050"/>
          <p14:tracePt t="8978" x="2330450" y="2400300"/>
          <p14:tracePt t="8995" x="2533650" y="2508250"/>
          <p14:tracePt t="9010" x="2781300" y="2603500"/>
          <p14:tracePt t="9027" x="3181350" y="2774950"/>
          <p14:tracePt t="9046" x="3403600" y="2838450"/>
          <p14:tracePt t="9061" x="3600450" y="2895600"/>
          <p14:tracePt t="9078" x="3822700" y="2997200"/>
          <p14:tracePt t="9094" x="4019550" y="3086100"/>
          <p14:tracePt t="9111" x="4241800" y="3181350"/>
          <p14:tracePt t="9127" x="4489450" y="3270250"/>
          <p14:tracePt t="9144" x="4743450" y="3378200"/>
          <p14:tracePt t="9161" x="4978400" y="3479800"/>
          <p14:tracePt t="9178" x="5238750" y="3600450"/>
          <p14:tracePt t="9194" x="5499100" y="3676650"/>
          <p14:tracePt t="9211" x="5727700" y="3740150"/>
          <p14:tracePt t="9227" x="6045200" y="3867150"/>
          <p14:tracePt t="9244" x="6197600" y="3987800"/>
          <p14:tracePt t="9260" x="6350000" y="4051300"/>
          <p14:tracePt t="9277" x="6457950" y="4095750"/>
          <p14:tracePt t="9294" x="6559550" y="4140200"/>
          <p14:tracePt t="9310" x="6635750" y="4171950"/>
          <p14:tracePt t="9328" x="6686550" y="4222750"/>
          <p14:tracePt t="9334" x="6711950" y="4229100"/>
          <p14:tracePt t="9344" x="6750050" y="4267200"/>
          <p14:tracePt t="9363" x="6800850" y="4311650"/>
          <p14:tracePt t="9379" x="6826250" y="4337050"/>
          <p14:tracePt t="9395" x="6845300" y="4343400"/>
          <p14:tracePt t="9411" x="6851650" y="4349750"/>
          <p14:tracePt t="9427" x="6851650" y="4362450"/>
          <p14:tracePt t="9443" x="6864350" y="4394200"/>
          <p14:tracePt t="9460" x="6864350" y="4419600"/>
          <p14:tracePt t="9477" x="6851650" y="4457700"/>
          <p14:tracePt t="9494" x="6813550" y="4495800"/>
          <p14:tracePt t="9510" x="6769100" y="4540250"/>
          <p14:tracePt t="9527" x="6718300" y="4572000"/>
          <p14:tracePt t="9545" x="6680200" y="4597400"/>
          <p14:tracePt t="9560" x="6623050" y="4635500"/>
          <p14:tracePt t="9577" x="6572250" y="4686300"/>
          <p14:tracePt t="9594" x="6527800" y="4711700"/>
          <p14:tracePt t="9612" x="6496050" y="4743450"/>
          <p14:tracePt t="9627" x="6457950" y="4781550"/>
          <p14:tracePt t="9643" x="6413500" y="4800600"/>
          <p14:tracePt t="9660" x="6381750" y="4838700"/>
          <p14:tracePt t="9677" x="6343650" y="4857750"/>
          <p14:tracePt t="9693" x="6305550" y="4889500"/>
          <p14:tracePt t="9710" x="6286500" y="4927600"/>
          <p14:tracePt t="9727" x="6267450" y="4946650"/>
          <p14:tracePt t="9744" x="6267450" y="4953000"/>
          <p14:tracePt t="9760" x="6267450" y="4959350"/>
          <p14:tracePt t="9862" x="6267450" y="4953000"/>
          <p14:tracePt t="9868" x="6280150" y="4921250"/>
          <p14:tracePt t="9877" x="6311900" y="4864100"/>
          <p14:tracePt t="9894" x="6337300" y="4730750"/>
          <p14:tracePt t="9911" x="6375400" y="4584700"/>
          <p14:tracePt t="9928" x="6426200" y="4425950"/>
          <p14:tracePt t="9943" x="6438900" y="4298950"/>
          <p14:tracePt t="9961" x="6457950" y="4178300"/>
          <p14:tracePt t="9977" x="6483350" y="4044950"/>
          <p14:tracePt t="9996" x="6496050" y="3892550"/>
          <p14:tracePt t="10011" x="6508750" y="3848100"/>
          <p14:tracePt t="10026" x="6508750" y="3752850"/>
          <p14:tracePt t="10044" x="6534150" y="3632200"/>
          <p14:tracePt t="10060" x="6534150" y="3562350"/>
          <p14:tracePt t="10077" x="6534150" y="3460750"/>
          <p14:tracePt t="10093" x="6534150" y="3403600"/>
          <p14:tracePt t="10109" x="6540500" y="3365500"/>
          <p14:tracePt t="10126" x="6540500" y="3321050"/>
          <p14:tracePt t="10143" x="6540500" y="3282950"/>
          <p14:tracePt t="10159" x="6559550" y="3238500"/>
          <p14:tracePt t="10178" x="6565900" y="3181350"/>
          <p14:tracePt t="10193" x="6578600" y="3162300"/>
          <p14:tracePt t="10212" x="6584950" y="3124200"/>
          <p14:tracePt t="10226" x="6584950" y="3117850"/>
          <p14:tracePt t="10243" x="6604000" y="3086100"/>
          <p14:tracePt t="10259" x="6616700" y="3073400"/>
          <p14:tracePt t="10293" x="6616700" y="3067050"/>
          <p14:tracePt t="10309" x="6623050" y="3060700"/>
          <p14:tracePt t="10326" x="6629400" y="3060700"/>
          <p14:tracePt t="10343" x="6635750" y="3060700"/>
          <p14:tracePt t="10373" x="6642100" y="3060700"/>
          <p14:tracePt t="10406" x="6648450" y="3073400"/>
          <p14:tracePt t="10414" x="6648450" y="3086100"/>
          <p14:tracePt t="10427" x="6648450" y="3105150"/>
          <p14:tracePt t="10443" x="6648450" y="3200400"/>
          <p14:tracePt t="10459" x="6648450" y="3232150"/>
          <p14:tracePt t="10476" x="6654800" y="3251200"/>
          <p14:tracePt t="10757" x="6661150" y="3257550"/>
          <p14:tracePt t="10765" x="6667500" y="3263900"/>
          <p14:tracePt t="10776" x="6686550" y="3263900"/>
          <p14:tracePt t="10792" x="6718300" y="3276600"/>
          <p14:tracePt t="10812" x="6781800" y="3276600"/>
          <p14:tracePt t="10828" x="6807200" y="3276600"/>
          <p14:tracePt t="10832" x="6819900" y="3276600"/>
          <p14:tracePt t="10842" x="6858000" y="3282950"/>
          <p14:tracePt t="10859" x="6889750" y="3282950"/>
          <p14:tracePt t="10876" x="6978650" y="3295650"/>
          <p14:tracePt t="10892" x="7048500" y="3308350"/>
          <p14:tracePt t="10909" x="7124700" y="3321050"/>
          <p14:tracePt t="10926" x="7232650" y="3333750"/>
          <p14:tracePt t="10942" x="7359650" y="3359150"/>
          <p14:tracePt t="10959" x="7467600" y="3378200"/>
          <p14:tracePt t="10976" x="7575550" y="3384550"/>
          <p14:tracePt t="10992" x="7721600" y="3435350"/>
          <p14:tracePt t="11009" x="7842250" y="3473450"/>
          <p14:tracePt t="11026" x="7975600" y="3524250"/>
          <p14:tracePt t="11043" x="8121650" y="3549650"/>
          <p14:tracePt t="11059" x="8261350" y="3600450"/>
          <p14:tracePt t="11076" x="8369300" y="3619500"/>
          <p14:tracePt t="11093" x="8439150" y="3638550"/>
          <p14:tracePt t="11110" x="8534400" y="3651250"/>
          <p14:tracePt t="11127" x="8642350" y="3663950"/>
          <p14:tracePt t="11142" x="8750300" y="3683000"/>
          <p14:tracePt t="11159" x="8794750" y="3689350"/>
          <p14:tracePt t="11175" x="8813800" y="3689350"/>
          <p14:tracePt t="11192" x="8826500" y="3689350"/>
          <p14:tracePt t="11229" x="8832850" y="3689350"/>
          <p14:tracePt t="11237" x="8845550" y="3689350"/>
          <p14:tracePt t="11247" x="8864600" y="3689350"/>
          <p14:tracePt t="11259" x="8921750" y="3689350"/>
          <p14:tracePt t="11275" x="9010650" y="3689350"/>
          <p14:tracePt t="11292" x="9124950" y="3689350"/>
          <p14:tracePt t="11309" x="9182100" y="3689350"/>
          <p14:tracePt t="11325" x="9251950" y="3689350"/>
          <p14:tracePt t="11331" x="9271000" y="3689350"/>
          <p14:tracePt t="11342" x="9290050" y="3689350"/>
          <p14:tracePt t="11359" x="9309100" y="3689350"/>
          <p14:tracePt t="11376" x="9328150" y="3689350"/>
          <p14:tracePt t="11392" x="9340850" y="3683000"/>
          <p14:tracePt t="11411" x="9372600" y="3663950"/>
          <p14:tracePt t="11425" x="9385300" y="3651250"/>
          <p14:tracePt t="11443" x="9391650" y="3625850"/>
          <p14:tracePt t="11459" x="9410700" y="3613150"/>
          <p14:tracePt t="11475" x="9417050" y="3600450"/>
          <p14:tracePt t="11492" x="9417050" y="3594100"/>
          <p14:tracePt t="11510" x="9417050" y="3581400"/>
          <p14:tracePt t="11525" x="9423400" y="3575050"/>
          <p14:tracePt t="11542" x="9429750" y="3568700"/>
          <p14:tracePt t="11559" x="9429750" y="3562350"/>
          <p14:tracePt t="11645" x="9417050" y="3556000"/>
          <p14:tracePt t="11653" x="9378950" y="3556000"/>
          <p14:tracePt t="11663" x="9353550" y="3556000"/>
          <p14:tracePt t="11676" x="9258300" y="3568700"/>
          <p14:tracePt t="11691" x="9169400" y="3581400"/>
          <p14:tracePt t="11708" x="9163050" y="3581400"/>
          <p14:tracePt t="11894" x="9169400" y="3581400"/>
          <p14:tracePt t="11901" x="9175750" y="3581400"/>
          <p14:tracePt t="11910" x="9201150" y="3581400"/>
          <p14:tracePt t="11925" x="9239250" y="3581400"/>
          <p14:tracePt t="11942" x="9283700" y="3581400"/>
          <p14:tracePt t="11959" x="9309100" y="3568700"/>
          <p14:tracePt t="11975" x="9353550" y="3562350"/>
          <p14:tracePt t="11991" x="9359900" y="3562350"/>
          <p14:tracePt t="12008" x="9378950" y="3549650"/>
          <p14:tracePt t="12026" x="9385300" y="3549650"/>
          <p14:tracePt t="12043" x="9404350" y="3536950"/>
          <p14:tracePt t="12059" x="9417050" y="3530600"/>
          <p14:tracePt t="12075" x="9455150" y="3498850"/>
          <p14:tracePt t="12091" x="9474200" y="3473450"/>
          <p14:tracePt t="12109" x="9480550" y="3460750"/>
          <p14:tracePt t="12126" x="9493250" y="3441700"/>
          <p14:tracePt t="12141" x="9499600" y="3416300"/>
          <p14:tracePt t="12158" x="9499600" y="3409950"/>
          <p14:tracePt t="12175" x="9499600" y="3390900"/>
          <p14:tracePt t="12191" x="9499600" y="3371850"/>
          <p14:tracePt t="12208" x="9499600" y="3359150"/>
          <p14:tracePt t="12225" x="9499600" y="3340100"/>
          <p14:tracePt t="12241" x="9499600" y="3314700"/>
          <p14:tracePt t="12258" x="9493250" y="3295650"/>
          <p14:tracePt t="12274" x="9474200" y="3276600"/>
          <p14:tracePt t="12291" x="9461500" y="3263900"/>
          <p14:tracePt t="12308" x="9442450" y="3244850"/>
          <p14:tracePt t="12325" x="9436100" y="3238500"/>
          <p14:tracePt t="12342" x="9429750" y="3238500"/>
          <p14:tracePt t="12347" x="9423400" y="3232150"/>
          <p14:tracePt t="12358" x="9417050" y="3225800"/>
          <p14:tracePt t="12391" x="9410700" y="3219450"/>
          <p14:tracePt t="12408" x="9404350" y="3219450"/>
          <p14:tracePt t="12424" x="9385300" y="3206750"/>
          <p14:tracePt t="12441" x="9378950" y="3200400"/>
          <p14:tracePt t="12458" x="9366250" y="3194050"/>
          <p14:tracePt t="12475" x="9359900" y="3194050"/>
          <p14:tracePt t="12494" x="9353550" y="3187700"/>
          <p14:tracePt t="12517" x="9347200" y="3175000"/>
          <p14:tracePt t="12550" x="9347200" y="3168650"/>
          <p14:tracePt t="12566" x="9334500" y="3155950"/>
          <p14:tracePt t="12589" x="9328150" y="3149600"/>
          <p14:tracePt t="12596" x="9315450" y="3149600"/>
          <p14:tracePt t="12608" x="9309100" y="3143250"/>
          <p14:tracePt t="12627" x="9277350" y="3117850"/>
          <p14:tracePt t="12641" x="9264650" y="3111500"/>
          <p14:tracePt t="12660" x="9239250" y="3098800"/>
          <p14:tracePt t="12675" x="9213850" y="3092450"/>
          <p14:tracePt t="12692" x="9182100" y="3079750"/>
          <p14:tracePt t="12707" x="9163050" y="3073400"/>
          <p14:tracePt t="12724" x="9131300" y="3060700"/>
          <p14:tracePt t="12741" x="9112250" y="3060700"/>
          <p14:tracePt t="12757" x="9093200" y="3060700"/>
          <p14:tracePt t="12774" x="9080500" y="3060700"/>
          <p14:tracePt t="12791" x="9055100" y="3060700"/>
          <p14:tracePt t="12807" x="9023350" y="3060700"/>
          <p14:tracePt t="12824" x="8978900" y="3060700"/>
          <p14:tracePt t="12841" x="8947150" y="3060700"/>
          <p14:tracePt t="12845" x="8921750" y="3060700"/>
          <p14:tracePt t="12860" x="8870950" y="3060700"/>
          <p14:tracePt t="12877" x="8813800" y="3060700"/>
          <p14:tracePt t="12891" x="8769350" y="3073400"/>
          <p14:tracePt t="12908" x="8743950" y="3073400"/>
          <p14:tracePt t="12924" x="8731250" y="3086100"/>
          <p14:tracePt t="12941" x="8724900" y="3092450"/>
          <p14:tracePt t="12957" x="8724900" y="3105150"/>
          <p14:tracePt t="12975" x="8712200" y="3124200"/>
          <p14:tracePt t="12992" x="8705850" y="3162300"/>
          <p14:tracePt t="13008" x="8705850" y="3187700"/>
          <p14:tracePt t="13024" x="8705850" y="3219450"/>
          <p14:tracePt t="13040" x="8705850" y="3244850"/>
          <p14:tracePt t="13058" x="8705850" y="3282950"/>
          <p14:tracePt t="13075" x="8705850" y="3327400"/>
          <p14:tracePt t="13092" x="8705850" y="3340100"/>
          <p14:tracePt t="13107" x="8724900" y="3378200"/>
          <p14:tracePt t="13124" x="8724900" y="3390900"/>
          <p14:tracePt t="13140" x="8750300" y="3422650"/>
          <p14:tracePt t="13157" x="8769350" y="3441700"/>
          <p14:tracePt t="13174" x="8788400" y="3460750"/>
          <p14:tracePt t="13190" x="8813800" y="3473450"/>
          <p14:tracePt t="13207" x="8851900" y="3498850"/>
          <p14:tracePt t="13224" x="8870950" y="3498850"/>
          <p14:tracePt t="13240" x="8902700" y="3505200"/>
          <p14:tracePt t="13257" x="8934450" y="3517900"/>
          <p14:tracePt t="13274" x="8972550" y="3524250"/>
          <p14:tracePt t="13290" x="9055100" y="3536950"/>
          <p14:tracePt t="13307" x="9124950" y="3536950"/>
          <p14:tracePt t="13324" x="9194800" y="3549650"/>
          <p14:tracePt t="13341" x="9264650" y="3562350"/>
          <p14:tracePt t="13358" x="9315450" y="3568700"/>
          <p14:tracePt t="13374" x="9404350" y="3587750"/>
          <p14:tracePt t="13390" x="9429750" y="3587750"/>
          <p14:tracePt t="13408" x="9448800" y="3587750"/>
          <p14:tracePt t="13425" x="9461500" y="3587750"/>
          <p14:tracePt t="13441" x="9480550" y="3575050"/>
          <p14:tracePt t="13459" x="9505950" y="3562350"/>
          <p14:tracePt t="13475" x="9531350" y="3549650"/>
          <p14:tracePt t="13491" x="9544050" y="3543300"/>
          <p14:tracePt t="13509" x="9563100" y="3530600"/>
          <p14:tracePt t="13524" x="9563100" y="3517900"/>
          <p14:tracePt t="13541" x="9594850" y="3492500"/>
          <p14:tracePt t="13557" x="9601200" y="3473450"/>
          <p14:tracePt t="13574" x="9607550" y="3441700"/>
          <p14:tracePt t="13590" x="9620250" y="3409950"/>
          <p14:tracePt t="13607" x="9620250" y="3390900"/>
          <p14:tracePt t="13625" x="9620250" y="3371850"/>
          <p14:tracePt t="13641" x="9620250" y="3340100"/>
          <p14:tracePt t="13659" x="9620250" y="3276600"/>
          <p14:tracePt t="13674" x="9620250" y="3257550"/>
          <p14:tracePt t="13691" x="9588500" y="3194050"/>
          <p14:tracePt t="13707" x="9550400" y="3092450"/>
          <p14:tracePt t="13723" x="9512300" y="3003550"/>
          <p14:tracePt t="13740" x="9493250" y="2959100"/>
          <p14:tracePt t="13757" x="9461500" y="2908300"/>
          <p14:tracePt t="13774" x="9448800" y="2882900"/>
          <p14:tracePt t="13790" x="9436100" y="2838450"/>
          <p14:tracePt t="13807" x="9410700" y="2794000"/>
          <p14:tracePt t="13823" x="9404350" y="2774950"/>
          <p14:tracePt t="13840" x="9391650" y="2730500"/>
          <p14:tracePt t="13846" x="9385300" y="2698750"/>
          <p14:tracePt t="13858" x="9385300" y="2679700"/>
          <p14:tracePt t="13876" x="9385300" y="2654300"/>
          <p14:tracePt t="13891" x="9385300" y="2635250"/>
          <p14:tracePt t="13907" x="9385300" y="2597150"/>
          <p14:tracePt t="13923" x="9385300" y="2578100"/>
          <p14:tracePt t="13940" x="9385300" y="2565400"/>
          <p14:tracePt t="13956" x="9385300" y="2546350"/>
          <p14:tracePt t="13990" x="9385300" y="2514600"/>
          <p14:tracePt t="14006" x="9385300" y="2495550"/>
          <p14:tracePt t="14023" x="9385300" y="2470150"/>
          <p14:tracePt t="14040" x="9372600" y="2438400"/>
          <p14:tracePt t="14057" x="9366250" y="2413000"/>
          <p14:tracePt t="14074" x="9347200" y="2368550"/>
          <p14:tracePt t="14091" x="9321800" y="2273300"/>
          <p14:tracePt t="14107" x="9321800" y="2216150"/>
          <p14:tracePt t="14124" x="9315450" y="2190750"/>
          <p14:tracePt t="14140" x="9302750" y="2159000"/>
          <p14:tracePt t="14157" x="9296400" y="2139950"/>
          <p14:tracePt t="14173" x="9283700" y="2127250"/>
          <p14:tracePt t="14191" x="9277350" y="2108200"/>
          <p14:tracePt t="14207" x="9277350" y="2101850"/>
          <p14:tracePt t="14224" x="9271000" y="2076450"/>
          <p14:tracePt t="14241" x="9264650" y="2063750"/>
          <p14:tracePt t="14257" x="9264650" y="2051050"/>
          <p14:tracePt t="14278" x="9264650" y="2038350"/>
          <p14:tracePt t="14295" x="9264650" y="2032000"/>
          <p14:tracePt t="14318" x="9264650" y="2019300"/>
          <p14:tracePt t="14326" x="9258300" y="2012950"/>
          <p14:tracePt t="14439" x="9258300" y="2000250"/>
          <p14:tracePt t="14445" x="9258300" y="1955800"/>
          <p14:tracePt t="14456" x="9258300" y="1905000"/>
          <p14:tracePt t="14473" x="9258300" y="1898650"/>
          <p14:tracePt t="14614" x="9258300" y="1885950"/>
          <p14:tracePt t="14757" x="9258300" y="1879600"/>
          <p14:tracePt t="14765" x="9271000" y="1879600"/>
          <p14:tracePt t="14773" x="9277350" y="1879600"/>
          <p14:tracePt t="14789" x="9347200" y="1949450"/>
          <p14:tracePt t="14806" x="9436100" y="2051050"/>
          <p14:tracePt t="14822" x="9518650" y="2171700"/>
          <p14:tracePt t="14839" x="9575800" y="2260600"/>
          <p14:tracePt t="14844" x="9601200" y="2324100"/>
          <p14:tracePt t="14856" x="9613900" y="2368550"/>
          <p14:tracePt t="14873" x="9639300" y="2438400"/>
          <p14:tracePt t="14889" x="9652000" y="2508250"/>
          <p14:tracePt t="14907" x="9652000" y="2559050"/>
          <p14:tracePt t="14922" x="9652000" y="2609850"/>
          <p14:tracePt t="14939" x="9652000" y="2667000"/>
          <p14:tracePt t="14956" x="9632950" y="2717800"/>
          <p14:tracePt t="14972" x="9588500" y="2787650"/>
          <p14:tracePt t="14989" x="9537700" y="2851150"/>
          <p14:tracePt t="15007" x="9493250" y="2895600"/>
          <p14:tracePt t="15022" x="9455150" y="2940050"/>
          <p14:tracePt t="15040" x="9398000" y="2984500"/>
          <p14:tracePt t="15056" x="9359900" y="3003550"/>
          <p14:tracePt t="15072" x="9328150" y="3041650"/>
          <p14:tracePt t="15089" x="9296400" y="3060700"/>
          <p14:tracePt t="15107" x="9283700" y="3067050"/>
          <p14:tracePt t="15122" x="9264650" y="3079750"/>
          <p14:tracePt t="15139" x="9213850" y="3105150"/>
          <p14:tracePt t="15155" x="9182100" y="3105150"/>
          <p14:tracePt t="15172" x="9137650" y="3111500"/>
          <p14:tracePt t="15189" x="9080500" y="3111500"/>
          <p14:tracePt t="15205" x="9048750" y="3124200"/>
          <p14:tracePt t="15222" x="8997950" y="3124200"/>
          <p14:tracePt t="15239" x="8959850" y="3130550"/>
          <p14:tracePt t="15256" x="8940800" y="3130550"/>
          <p14:tracePt t="15272" x="8915400" y="3143250"/>
          <p14:tracePt t="15290" x="8902700" y="3149600"/>
          <p14:tracePt t="15310" x="8896350" y="3149600"/>
          <p14:tracePt t="15322" x="8883650" y="3162300"/>
          <p14:tracePt t="15339" x="8877300" y="3168650"/>
          <p14:tracePt t="15355" x="8870950" y="3175000"/>
          <p14:tracePt t="15374" x="8870950" y="3187700"/>
          <p14:tracePt t="15389" x="8870950" y="3206750"/>
          <p14:tracePt t="15406" x="8870950" y="3213100"/>
          <p14:tracePt t="15422" x="8870950" y="3232150"/>
          <p14:tracePt t="15440" x="8870950" y="3251200"/>
          <p14:tracePt t="15455" x="8870950" y="3263900"/>
          <p14:tracePt t="15472" x="8877300" y="3282950"/>
          <p14:tracePt t="15488" x="8877300" y="3295650"/>
          <p14:tracePt t="15505" x="8883650" y="3302000"/>
          <p14:tracePt t="15542" x="8890000" y="3302000"/>
          <p14:tracePt t="15589" x="8902700" y="3302000"/>
          <p14:tracePt t="15604" x="8909050" y="3302000"/>
          <p14:tracePt t="15613" x="8915400" y="3302000"/>
          <p14:tracePt t="15623" x="8928100" y="3302000"/>
          <p14:tracePt t="15638" x="8953500" y="3302000"/>
          <p14:tracePt t="15656" x="8972550" y="3302000"/>
          <p14:tracePt t="15672" x="9010650" y="3302000"/>
          <p14:tracePt t="15692" x="9118600" y="3270250"/>
          <p14:tracePt t="15705" x="9131300" y="3263900"/>
          <p14:tracePt t="15723" x="9201150" y="3238500"/>
          <p14:tracePt t="15738" x="9271000" y="3232150"/>
          <p14:tracePt t="15756" x="9347200" y="3206750"/>
          <p14:tracePt t="15772" x="9398000" y="3206750"/>
          <p14:tracePt t="15788" x="9461500" y="3206750"/>
          <p14:tracePt t="15805" x="9531350" y="3206750"/>
          <p14:tracePt t="15821" x="9582150" y="3206750"/>
          <p14:tracePt t="15839" x="9620250" y="3206750"/>
          <p14:tracePt t="15843" x="9632950" y="3206750"/>
          <p14:tracePt t="15855" x="9639300" y="3206750"/>
          <p14:tracePt t="15873" x="9652000" y="3206750"/>
          <p14:tracePt t="16127" x="9671050" y="3206750"/>
          <p14:tracePt t="17118" x="9671050" y="3219450"/>
          <p14:tracePt t="17125" x="9671050" y="3225800"/>
          <p14:tracePt t="17138" x="9671050" y="3232150"/>
          <p14:tracePt t="17156" x="9601200" y="3244850"/>
          <p14:tracePt t="17173" x="9556750" y="3251200"/>
          <p14:tracePt t="17187" x="9493250" y="3251200"/>
          <p14:tracePt t="17204" x="9461500" y="3263900"/>
          <p14:tracePt t="17221" x="9436100" y="3263900"/>
          <p14:tracePt t="17238" x="9417050" y="3270250"/>
          <p14:tracePt t="17254" x="9398000" y="3270250"/>
          <p14:tracePt t="17271" x="9385300" y="3270250"/>
          <p14:tracePt t="17304" x="9359900" y="3282950"/>
          <p14:tracePt t="17320" x="9353550" y="3282950"/>
          <p14:tracePt t="17338" x="9328150" y="3302000"/>
          <p14:tracePt t="17354" x="9309100" y="3308350"/>
          <p14:tracePt t="17370" x="9296400" y="3327400"/>
          <p14:tracePt t="17388" x="9271000" y="3359150"/>
          <p14:tracePt t="17405" x="9251950" y="3390900"/>
          <p14:tracePt t="17421" x="9251950" y="3441700"/>
          <p14:tracePt t="17437" x="9245600" y="3498850"/>
          <p14:tracePt t="17455" x="9245600" y="3524250"/>
          <p14:tracePt t="17471" x="9245600" y="3562350"/>
          <p14:tracePt t="17487" x="9245600" y="3594100"/>
          <p14:tracePt t="17504" x="9245600" y="3632200"/>
          <p14:tracePt t="17520" x="9245600" y="3676650"/>
          <p14:tracePt t="17537" x="9245600" y="3740150"/>
          <p14:tracePt t="17554" x="9245600" y="3810000"/>
          <p14:tracePt t="17571" x="9258300" y="3879850"/>
          <p14:tracePt t="17587" x="9258300" y="3975100"/>
          <p14:tracePt t="17604" x="9258300" y="4038600"/>
          <p14:tracePt t="17620" x="9258300" y="4083050"/>
          <p14:tracePt t="17637" x="9258300" y="4121150"/>
          <p14:tracePt t="17653" x="9251950" y="4159250"/>
          <p14:tracePt t="17670" x="9226550" y="4203700"/>
          <p14:tracePt t="17687" x="9201150" y="4235450"/>
          <p14:tracePt t="17704" x="9169400" y="4286250"/>
          <p14:tracePt t="17723" x="9131300" y="4343400"/>
          <p14:tracePt t="17737" x="9105900" y="4362450"/>
          <p14:tracePt t="17755" x="9093200" y="4381500"/>
          <p14:tracePt t="17770" x="9061450" y="4400550"/>
          <p14:tracePt t="17786" x="9029700" y="4419600"/>
          <p14:tracePt t="17804" x="9004300" y="4432300"/>
          <p14:tracePt t="17820" x="8997950" y="4438650"/>
          <p14:tracePt t="17836" x="8978900" y="4451350"/>
          <p14:tracePt t="17853" x="8953500" y="4464050"/>
          <p14:tracePt t="17870" x="8947150" y="4470400"/>
          <p14:tracePt t="17887" x="8934450" y="4476750"/>
          <p14:tracePt t="17905" x="8928100" y="4476750"/>
          <p14:tracePt t="17938" x="8909050" y="4476750"/>
          <p14:tracePt t="17956" x="8890000" y="4489450"/>
          <p14:tracePt t="17986" x="8877300" y="4508500"/>
          <p14:tracePt t="18003" x="8858250" y="4514850"/>
          <p14:tracePt t="18020" x="8851900" y="4521200"/>
          <p14:tracePt t="18214" x="8845550" y="4527550"/>
          <p14:tracePt t="18220" x="8832850" y="4540250"/>
          <p14:tracePt t="18239" x="8826500" y="4540250"/>
          <p14:tracePt t="18245" x="8813800" y="4546600"/>
          <p14:tracePt t="18254" x="8807450" y="4552950"/>
          <p14:tracePt t="18269" x="8794750" y="4572000"/>
          <p14:tracePt t="18287" x="8763000" y="4591050"/>
          <p14:tracePt t="18304" x="8743950" y="4603750"/>
          <p14:tracePt t="18319" x="8731250" y="4616450"/>
          <p14:tracePt t="18339" x="8680450" y="4635500"/>
          <p14:tracePt t="18353" x="8674100" y="4635500"/>
          <p14:tracePt t="18370" x="8636000" y="4635500"/>
          <p14:tracePt t="18387" x="8610600" y="4648200"/>
          <p14:tracePt t="18403" x="8578850" y="4648200"/>
          <p14:tracePt t="18421" x="8521700" y="4648200"/>
          <p14:tracePt t="18436" x="8445500" y="4648200"/>
          <p14:tracePt t="18453" x="8305800" y="4648200"/>
          <p14:tracePt t="18469" x="8204200" y="4648200"/>
          <p14:tracePt t="18486" x="8140700" y="4648200"/>
          <p14:tracePt t="18503" x="8115300" y="4629150"/>
          <p14:tracePt t="18519" x="8077200" y="4629150"/>
          <p14:tracePt t="18536" x="8020050" y="4629150"/>
          <p14:tracePt t="18553" x="7950200" y="4629150"/>
          <p14:tracePt t="18571" x="7867650" y="4629150"/>
          <p14:tracePt t="18587" x="7753350" y="4629150"/>
          <p14:tracePt t="18603" x="7505700" y="4629150"/>
          <p14:tracePt t="18620" x="7321550" y="4629150"/>
          <p14:tracePt t="18636" x="7112000" y="4622800"/>
          <p14:tracePt t="18652" x="6934200" y="4591050"/>
          <p14:tracePt t="18669" x="6750050" y="4527550"/>
          <p14:tracePt t="18686" x="6540500" y="4464050"/>
          <p14:tracePt t="18704" x="6330950" y="4400550"/>
          <p14:tracePt t="18719" x="6121400" y="4343400"/>
          <p14:tracePt t="18739" x="5867400" y="4311650"/>
          <p14:tracePt t="18753" x="5810250" y="4311650"/>
          <p14:tracePt t="18771" x="5715000" y="4311650"/>
          <p14:tracePt t="18787" x="5676900" y="4311650"/>
          <p14:tracePt t="18804" x="5626100" y="4311650"/>
          <p14:tracePt t="18819" x="5568950" y="4311650"/>
          <p14:tracePt t="18836" x="5524500" y="4311650"/>
          <p14:tracePt t="18852" x="5486400" y="4311650"/>
          <p14:tracePt t="18869" x="5429250" y="4311650"/>
          <p14:tracePt t="18886" x="5359400" y="4311650"/>
          <p14:tracePt t="18902" x="5257800" y="4324350"/>
          <p14:tracePt t="18922" x="5118100" y="4362450"/>
          <p14:tracePt t="18936" x="5067300" y="4362450"/>
          <p14:tracePt t="18952" x="4972050" y="4375150"/>
          <p14:tracePt t="18969" x="4902200" y="4387850"/>
          <p14:tracePt t="18987" x="4832350" y="4413250"/>
          <p14:tracePt t="19002" x="4762500" y="4419600"/>
          <p14:tracePt t="19019" x="4667250" y="4464050"/>
          <p14:tracePt t="19037" x="4616450" y="4470400"/>
          <p14:tracePt t="19053" x="4578350" y="4483100"/>
          <p14:tracePt t="19069" x="4533900" y="4495800"/>
          <p14:tracePt t="19086" x="4502150" y="4508500"/>
          <p14:tracePt t="19102" x="4470400" y="4521200"/>
          <p14:tracePt t="19119" x="4457700" y="4527550"/>
          <p14:tracePt t="19136" x="4419600" y="4546600"/>
          <p14:tracePt t="19152" x="4375150" y="4572000"/>
          <p14:tracePt t="19171" x="4298950" y="4603750"/>
          <p14:tracePt t="19186" x="4210050" y="4648200"/>
          <p14:tracePt t="19203" x="4146550" y="4673600"/>
          <p14:tracePt t="19219" x="4114800" y="4686300"/>
          <p14:tracePt t="19235" x="4095750" y="4692650"/>
          <p14:tracePt t="19252" x="4083050" y="4705350"/>
          <p14:tracePt t="19269" x="4076700" y="4711700"/>
          <p14:tracePt t="19444" x="4076700" y="4699000"/>
          <p14:tracePt t="19453" x="4076700" y="4692650"/>
          <p14:tracePt t="19461" x="4076700" y="4686300"/>
          <p14:tracePt t="19469" x="4076700" y="4673600"/>
          <p14:tracePt t="19487" x="4083050" y="4667250"/>
          <p14:tracePt t="19502" x="4089400" y="4667250"/>
          <p14:tracePt t="19519" x="4095750" y="4660900"/>
          <p14:tracePt t="19597" x="4102100" y="4660900"/>
          <p14:tracePt t="19614" x="4108450" y="4654550"/>
          <p14:tracePt t="19629" x="4114800" y="4648200"/>
          <p14:tracePt t="19751" x="4121150" y="4641850"/>
          <p14:tracePt t="19983" x="4121150" y="4629150"/>
          <p14:tracePt t="19999" x="4133850" y="4616450"/>
          <p14:tracePt t="20007" x="4133850" y="4610100"/>
          <p14:tracePt t="20030" x="4133850" y="4597400"/>
          <p14:tracePt t="20046" x="4133850" y="4591050"/>
          <p14:tracePt t="20061" x="4133850" y="4572000"/>
          <p14:tracePt t="20093" x="4133850" y="4559300"/>
          <p14:tracePt t="20101" x="4133850" y="4552950"/>
          <p14:tracePt t="20109" x="4121150" y="4533900"/>
          <p14:tracePt t="20118" x="4114800" y="4521200"/>
          <p14:tracePt t="20135" x="4114800" y="4495800"/>
          <p14:tracePt t="20151" x="4114800" y="4457700"/>
          <p14:tracePt t="20168" x="4108450" y="4432300"/>
          <p14:tracePt t="20185" x="4102100" y="4419600"/>
          <p14:tracePt t="20201" x="4102100" y="4406900"/>
          <p14:tracePt t="20219" x="4095750" y="4387850"/>
          <p14:tracePt t="20236" x="4083050" y="4349750"/>
          <p14:tracePt t="20252" x="4057650" y="4305300"/>
          <p14:tracePt t="20268" x="4044950" y="4273550"/>
          <p14:tracePt t="20286" x="4025900" y="4222750"/>
          <p14:tracePt t="20302" x="3975100" y="4159250"/>
          <p14:tracePt t="20319" x="3956050" y="4076700"/>
          <p14:tracePt t="20336" x="3924300" y="3994150"/>
          <p14:tracePt t="20341" x="3924300" y="3968750"/>
          <p14:tracePt t="20352" x="3898900" y="3905250"/>
          <p14:tracePt t="20368" x="3873500" y="3822700"/>
          <p14:tracePt t="20385" x="3860800" y="3752850"/>
          <p14:tracePt t="20401" x="3841750" y="3702050"/>
          <p14:tracePt t="20418" x="3829050" y="3651250"/>
          <p14:tracePt t="20436" x="3803650" y="3556000"/>
          <p14:tracePt t="20452" x="3803650" y="3492500"/>
          <p14:tracePt t="20468" x="3797300" y="3422650"/>
          <p14:tracePt t="20484" x="3784600" y="3333750"/>
          <p14:tracePt t="20501" x="3771900" y="3263900"/>
          <p14:tracePt t="20518" x="3771900" y="3200400"/>
          <p14:tracePt t="20534" x="3771900" y="3149600"/>
          <p14:tracePt t="20551" x="3771900" y="3105150"/>
          <p14:tracePt t="20568" x="3771900" y="3067050"/>
          <p14:tracePt t="20586" x="3778250" y="3035300"/>
          <p14:tracePt t="20601" x="3778250" y="3009900"/>
          <p14:tracePt t="20619" x="3803650" y="2965450"/>
          <p14:tracePt t="20634" x="3803650" y="2933700"/>
          <p14:tracePt t="20651" x="3816350" y="2895600"/>
          <p14:tracePt t="20667" x="3816350" y="2857500"/>
          <p14:tracePt t="20685" x="3816350" y="2838450"/>
          <p14:tracePt t="20701" x="3816350" y="2825750"/>
          <p14:tracePt t="20718" x="3816350" y="2819400"/>
          <p14:tracePt t="20734" x="3816350" y="2806700"/>
          <p14:tracePt t="20773" x="3816350" y="2800350"/>
          <p14:tracePt t="20796" x="3816350" y="2787650"/>
          <p14:tracePt t="20822" x="3822700" y="2781300"/>
          <p14:tracePt t="20853" x="3829050" y="2781300"/>
          <p14:tracePt t="20869" x="3841750" y="2781300"/>
          <p14:tracePt t="20879" x="3848100" y="2781300"/>
          <p14:tracePt t="20885" x="3867150" y="2781300"/>
          <p14:tracePt t="20901" x="3911600" y="2781300"/>
          <p14:tracePt t="20917" x="3930650" y="2800350"/>
          <p14:tracePt t="20935" x="3975100" y="2819400"/>
          <p14:tracePt t="20950" x="4006850" y="2825750"/>
          <p14:tracePt t="20967" x="4051300" y="2844800"/>
          <p14:tracePt t="20985" x="4095750" y="2863850"/>
          <p14:tracePt t="21001" x="4133850" y="2870200"/>
          <p14:tracePt t="21018" x="4171950" y="2882900"/>
          <p14:tracePt t="21035" x="4203700" y="2889250"/>
          <p14:tracePt t="21051" x="4222750" y="2889250"/>
          <p14:tracePt t="21068" x="4267200" y="2889250"/>
          <p14:tracePt t="21085" x="4324350" y="2901950"/>
          <p14:tracePt t="21101" x="4356100" y="2901950"/>
          <p14:tracePt t="21118" x="4400550" y="2908300"/>
          <p14:tracePt t="21135" x="4419600" y="2908300"/>
          <p14:tracePt t="21151" x="4425950" y="2908300"/>
          <p14:tracePt t="21167" x="4432300" y="2908300"/>
          <p14:tracePt t="21185" x="4445000" y="2908300"/>
          <p14:tracePt t="21201" x="4464050" y="2908300"/>
          <p14:tracePt t="21217" x="4470400" y="2908300"/>
          <p14:tracePt t="21251" x="4476750" y="2908300"/>
          <p14:tracePt t="21327" x="4483100" y="2908300"/>
          <p14:tracePt t="21358" x="4495800" y="2908300"/>
          <p14:tracePt t="21532" x="4495800" y="2914650"/>
          <p14:tracePt t="21551" x="4495800" y="2921000"/>
          <p14:tracePt t="21557" x="4495800" y="2927350"/>
          <p14:tracePt t="21572" x="4489450" y="2933700"/>
          <p14:tracePt t="21590" x="4489450" y="2940050"/>
          <p14:tracePt t="21600" x="4489450" y="2952750"/>
          <p14:tracePt t="21617" x="4483100" y="2952750"/>
          <p14:tracePt t="21638" x="4483100" y="2965450"/>
          <p14:tracePt t="21651" x="4483100" y="2971800"/>
          <p14:tracePt t="21667" x="4457700" y="2997200"/>
          <p14:tracePt t="21685" x="4432300" y="3003550"/>
          <p14:tracePt t="21700" x="4400550" y="3016250"/>
          <p14:tracePt t="21718" x="4362450" y="3028950"/>
          <p14:tracePt t="21734" x="4324350" y="3028950"/>
          <p14:tracePt t="21752" x="4273550" y="3028950"/>
          <p14:tracePt t="21767" x="4235450" y="3028950"/>
          <p14:tracePt t="21784" x="4165600" y="3028950"/>
          <p14:tracePt t="21800" x="4127500" y="3028950"/>
          <p14:tracePt t="21817" x="4095750" y="3028950"/>
          <p14:tracePt t="21834" x="4064000" y="3028950"/>
          <p14:tracePt t="21850" x="4051300" y="3028950"/>
          <p14:tracePt t="21868" x="4032250" y="3016250"/>
          <p14:tracePt t="21885" x="4013200" y="3009900"/>
          <p14:tracePt t="21900" x="3968750" y="2990850"/>
          <p14:tracePt t="21917" x="3937000" y="2971800"/>
          <p14:tracePt t="21934" x="3905250" y="2959100"/>
          <p14:tracePt t="21950" x="3879850" y="2946400"/>
          <p14:tracePt t="21967" x="3835400" y="2933700"/>
          <p14:tracePt t="21984" x="3784600" y="2927350"/>
          <p14:tracePt t="22001" x="3727450" y="2927350"/>
          <p14:tracePt t="22017" x="3683000" y="2914650"/>
          <p14:tracePt t="22035" x="3625850" y="2908300"/>
          <p14:tracePt t="22051" x="3600450" y="2908300"/>
          <p14:tracePt t="22067" x="3562350" y="2889250"/>
          <p14:tracePt t="22083" x="3556000" y="2889250"/>
          <p14:tracePt t="22101" x="3543300" y="2889250"/>
          <p14:tracePt t="22197" x="3549650" y="2889250"/>
          <p14:tracePt t="22206" x="3562350" y="2889250"/>
          <p14:tracePt t="22216" x="3568700" y="2889250"/>
          <p14:tracePt t="22233" x="3600450" y="2889250"/>
          <p14:tracePt t="22251" x="3651250" y="2889250"/>
          <p14:tracePt t="22267" x="3714750" y="2889250"/>
          <p14:tracePt t="22287" x="3860800" y="2889250"/>
          <p14:tracePt t="22299" x="3968750" y="2863850"/>
          <p14:tracePt t="22316" x="4070350" y="2863850"/>
          <p14:tracePt t="22333" x="4159250" y="2863850"/>
          <p14:tracePt t="22338" x="4191000" y="2857500"/>
          <p14:tracePt t="22350" x="4210050" y="2857500"/>
          <p14:tracePt t="22366" x="4254500" y="2838450"/>
          <p14:tracePt t="22383" x="4267200" y="2838450"/>
          <p14:tracePt t="22399" x="4273550" y="2838450"/>
          <p14:tracePt t="22416" x="4292600" y="2825750"/>
          <p14:tracePt t="22433" x="4305300" y="2819400"/>
          <p14:tracePt t="22450" x="4318000" y="2813050"/>
          <p14:tracePt t="22566" x="4324350" y="2806700"/>
          <p14:tracePt t="22573" x="4330700" y="2806700"/>
          <p14:tracePt t="22583" x="4330700" y="2813050"/>
          <p14:tracePt t="22600" x="4337050" y="2813050"/>
          <p14:tracePt t="22814" x="4337050" y="2825750"/>
          <p14:tracePt t="22821" x="4337050" y="2832100"/>
          <p14:tracePt t="22832" x="4337050" y="2844800"/>
          <p14:tracePt t="22849" x="4318000" y="2857500"/>
          <p14:tracePt t="22867" x="4279900" y="2870200"/>
          <p14:tracePt t="22883" x="4235450" y="2889250"/>
          <p14:tracePt t="22899" x="4203700" y="2895600"/>
          <p14:tracePt t="22916" x="4171950" y="2914650"/>
          <p14:tracePt t="22933" x="4121150" y="2933700"/>
          <p14:tracePt t="22949" x="4076700" y="2933700"/>
          <p14:tracePt t="22966" x="4038600" y="2940050"/>
          <p14:tracePt t="22984" x="4013200" y="2940050"/>
          <p14:tracePt t="22999" x="3956050" y="2952750"/>
          <p14:tracePt t="23016" x="3917950" y="2952750"/>
          <p14:tracePt t="23034" x="3867150" y="2959100"/>
          <p14:tracePt t="23049" x="3835400" y="2959100"/>
          <p14:tracePt t="23066" x="3810000" y="2971800"/>
          <p14:tracePt t="23083" x="3765550" y="2978150"/>
          <p14:tracePt t="23099" x="3708400" y="2997200"/>
          <p14:tracePt t="23115" x="3657600" y="3016250"/>
          <p14:tracePt t="23132" x="3613150" y="3022600"/>
          <p14:tracePt t="23149" x="3581400" y="3022600"/>
          <p14:tracePt t="23166" x="3517900" y="3041650"/>
          <p14:tracePt t="23182" x="3473450" y="3041650"/>
          <p14:tracePt t="23199" x="3429000" y="3054350"/>
          <p14:tracePt t="23216" x="3403600" y="3067050"/>
          <p14:tracePt t="23233" x="3390900" y="3067050"/>
          <p14:tracePt t="23252" x="3371850" y="3079750"/>
          <p14:tracePt t="23413" x="3378200" y="3079750"/>
          <p14:tracePt t="23422" x="3390900" y="3079750"/>
          <p14:tracePt t="23432" x="3397250" y="3079750"/>
          <p14:tracePt t="23451" x="3422650" y="3067050"/>
          <p14:tracePt t="23467" x="3435350" y="3060700"/>
          <p14:tracePt t="23483" x="3460750" y="3060700"/>
          <p14:tracePt t="23500" x="3498850" y="3048000"/>
          <p14:tracePt t="23515" x="3536950" y="3048000"/>
          <p14:tracePt t="23532" x="3581400" y="3041650"/>
          <p14:tracePt t="23548" x="3638550" y="3041650"/>
          <p14:tracePt t="23565" x="3689350" y="3022600"/>
          <p14:tracePt t="23582" x="3727450" y="3016250"/>
          <p14:tracePt t="23598" x="3765550" y="3016250"/>
          <p14:tracePt t="23615" x="3790950" y="3003550"/>
          <p14:tracePt t="23632" x="3803650" y="3003550"/>
          <p14:tracePt t="23652" x="3816350" y="3003550"/>
          <p14:tracePt t="23666" x="3822700" y="3003550"/>
          <p14:tracePt t="23683" x="3841750" y="3003550"/>
          <p14:tracePt t="23698" x="3854450" y="2997200"/>
          <p14:tracePt t="23732" x="3873500" y="2997200"/>
          <p14:tracePt t="23750" x="3892550" y="2997200"/>
          <p14:tracePt t="23766" x="3905250" y="2997200"/>
          <p14:tracePt t="23782" x="3943350" y="2997200"/>
          <p14:tracePt t="23800" x="3956050" y="2997200"/>
          <p14:tracePt t="23815" x="3981450" y="2997200"/>
          <p14:tracePt t="23833" x="4019550" y="2997200"/>
          <p14:tracePt t="23848" x="4064000" y="2997200"/>
          <p14:tracePt t="23868" x="4121150" y="2997200"/>
          <p14:tracePt t="23884" x="4165600" y="2997200"/>
          <p14:tracePt t="23899" x="4184650" y="2997200"/>
          <p14:tracePt t="23915" x="4222750" y="2997200"/>
          <p14:tracePt t="23932" x="4241800" y="2997200"/>
          <p14:tracePt t="23948" x="4248150" y="2997200"/>
          <p14:tracePt t="23965" x="4254500" y="2997200"/>
          <p14:tracePt t="24023" x="4267200" y="2997200"/>
          <p14:tracePt t="24036" x="4273550" y="2997200"/>
          <p14:tracePt t="24406" x="4260850" y="2997200"/>
          <p14:tracePt t="24412" x="4241800" y="2997200"/>
          <p14:tracePt t="24422" x="4203700" y="3003550"/>
          <p14:tracePt t="24431" x="4171950" y="3003550"/>
          <p14:tracePt t="24448" x="4114800" y="3022600"/>
          <p14:tracePt t="24464" x="4051300" y="3028950"/>
          <p14:tracePt t="24484" x="3975100" y="3041650"/>
          <p14:tracePt t="24499" x="3937000" y="3041650"/>
          <p14:tracePt t="24514" x="3867150" y="3067050"/>
          <p14:tracePt t="24532" x="3816350" y="3086100"/>
          <p14:tracePt t="24548" x="3765550" y="3098800"/>
          <p14:tracePt t="24564" x="3702050" y="3124200"/>
          <p14:tracePt t="24581" x="3651250" y="3155950"/>
          <p14:tracePt t="24598" x="3600450" y="3175000"/>
          <p14:tracePt t="24614" x="3536950" y="3206750"/>
          <p14:tracePt t="24632" x="3505200" y="3232150"/>
          <p14:tracePt t="24648" x="3460750" y="3263900"/>
          <p14:tracePt t="24664" x="3422650" y="3295650"/>
          <p14:tracePt t="24682" x="3403600" y="3314700"/>
          <p14:tracePt t="24698" x="3371850" y="3333750"/>
          <p14:tracePt t="24714" x="3352800" y="3352800"/>
          <p14:tracePt t="24731" x="3295650" y="3384550"/>
          <p14:tracePt t="24747" x="3257550" y="3429000"/>
          <p14:tracePt t="24764" x="3238500" y="3448050"/>
          <p14:tracePt t="24781" x="3219450" y="3460750"/>
          <p14:tracePt t="24797" x="3206750" y="3473450"/>
          <p14:tracePt t="24951" x="3219450" y="3473450"/>
          <p14:tracePt t="24956" x="3251200" y="3460750"/>
          <p14:tracePt t="24964" x="3282950" y="3448050"/>
          <p14:tracePt t="24984" x="3365500" y="3429000"/>
          <p14:tracePt t="24997" x="3435350" y="3416300"/>
          <p14:tracePt t="25014" x="3505200" y="3416300"/>
          <p14:tracePt t="25031" x="3562350" y="3397250"/>
          <p14:tracePt t="25048" x="3600450" y="3397250"/>
          <p14:tracePt t="25064" x="3632200" y="3397250"/>
          <p14:tracePt t="25083" x="3708400" y="3397250"/>
          <p14:tracePt t="25098" x="3727450" y="3397250"/>
          <p14:tracePt t="25115" x="3797300" y="3390900"/>
          <p14:tracePt t="25131" x="3835400" y="3390900"/>
          <p14:tracePt t="25166" x="3848100" y="3390900"/>
          <p14:tracePt t="25276" x="3854450" y="3390900"/>
          <p14:tracePt t="25286" x="3867150" y="3390900"/>
          <p14:tracePt t="25298" x="3879850" y="3384550"/>
          <p14:tracePt t="25315" x="3905250" y="3378200"/>
          <p14:tracePt t="25331" x="3917950" y="3378200"/>
          <p14:tracePt t="25348" x="3962400" y="3378200"/>
          <p14:tracePt t="25364" x="3981450" y="3378200"/>
          <p14:tracePt t="25381" x="4000500" y="3378200"/>
          <p14:tracePt t="25397" x="4013200" y="3378200"/>
          <p14:tracePt t="25414" x="4025900" y="3378200"/>
          <p14:tracePt t="25430" x="4032250" y="3378200"/>
          <p14:tracePt t="25464" x="4044950" y="3378200"/>
          <p14:tracePt t="25480" x="4051300" y="3378200"/>
          <p14:tracePt t="25497" x="4064000" y="3378200"/>
          <p14:tracePt t="25518" x="4076700" y="3378200"/>
          <p14:tracePt t="25531" x="4083050" y="3378200"/>
          <p14:tracePt t="25547" x="4095750" y="3378200"/>
          <p14:tracePt t="25564" x="4114800" y="3378200"/>
          <p14:tracePt t="25597" x="4133850" y="3378200"/>
          <p14:tracePt t="25615" x="4152900" y="3378200"/>
          <p14:tracePt t="25630" x="4165600" y="3378200"/>
          <p14:tracePt t="25648" x="4178300" y="3378200"/>
          <p14:tracePt t="25665" x="4203700" y="3378200"/>
          <p14:tracePt t="25681" x="4216400" y="3378200"/>
          <p14:tracePt t="25697" x="4222750" y="3378200"/>
          <p14:tracePt t="25713" x="4235450" y="3378200"/>
          <p14:tracePt t="25730" x="4248150" y="3378200"/>
          <p14:tracePt t="25747" x="4267200" y="3378200"/>
          <p14:tracePt t="25764" x="4273550" y="3378200"/>
          <p14:tracePt t="25781" x="4286250" y="3378200"/>
          <p14:tracePt t="25797" x="4292600" y="3378200"/>
          <p14:tracePt t="25813" x="4298950" y="3378200"/>
          <p14:tracePt t="25830" x="4305300" y="3378200"/>
          <p14:tracePt t="25848" x="4318000" y="3378200"/>
          <p14:tracePt t="25863" x="4324350" y="3378200"/>
          <p14:tracePt t="25880" x="4330700" y="3378200"/>
          <p14:tracePt t="25901" x="4337050" y="3378200"/>
          <p14:tracePt t="25913" x="4349750" y="3378200"/>
          <p14:tracePt t="25935" x="4356100" y="3378200"/>
          <p14:tracePt t="25947" x="4375150" y="3378200"/>
          <p14:tracePt t="25963" x="4381500" y="3378200"/>
          <p14:tracePt t="25980" x="4387850" y="3378200"/>
          <p14:tracePt t="25997" x="4400550" y="3378200"/>
          <p14:tracePt t="26014" x="4419600" y="3378200"/>
          <p14:tracePt t="26030" x="4425950" y="3378200"/>
          <p14:tracePt t="26047" x="4432300" y="3378200"/>
          <p14:tracePt t="26086" x="4438650" y="3378200"/>
          <p14:tracePt t="26100" x="4451350" y="3378200"/>
          <p14:tracePt t="26118" x="4457700" y="3378200"/>
          <p14:tracePt t="26134" x="4470400" y="3378200"/>
          <p14:tracePt t="26270" x="4476750" y="3378200"/>
          <p14:tracePt t="26334" x="4483100" y="3378200"/>
          <p14:tracePt t="26358" x="4489450" y="3378200"/>
          <p14:tracePt t="26390" x="4502150" y="3378200"/>
          <p14:tracePt t="26413" x="4508500" y="3378200"/>
          <p14:tracePt t="26437" x="4514850" y="3378200"/>
          <p14:tracePt t="26444" x="4521200" y="3378200"/>
          <p14:tracePt t="26524" x="4527550" y="3384550"/>
          <p14:tracePt t="27005" x="4527550" y="3390900"/>
          <p14:tracePt t="27013" x="4521200" y="3397250"/>
          <p14:tracePt t="27029" x="4508500" y="3409950"/>
          <p14:tracePt t="27052" x="4502150" y="3409950"/>
          <p14:tracePt t="27061" x="4495800" y="3409950"/>
          <p14:tracePt t="27069" x="4495800" y="3416300"/>
          <p14:tracePt t="27079" x="4495800" y="3422650"/>
          <p14:tracePt t="27096" x="4489450" y="3441700"/>
          <p14:tracePt t="27115" x="4489450" y="3473450"/>
          <p14:tracePt t="27130" x="4489450" y="3486150"/>
          <p14:tracePt t="27147" x="4514850" y="3517900"/>
          <p14:tracePt t="27163" x="4578350" y="3562350"/>
          <p14:tracePt t="27179" x="4718050" y="3625850"/>
          <p14:tracePt t="27195" x="4870450" y="3683000"/>
          <p14:tracePt t="27212" x="5003800" y="3746500"/>
          <p14:tracePt t="27229" x="5060950" y="3790950"/>
          <p14:tracePt t="27246" x="5124450" y="3829050"/>
          <p14:tracePt t="27262" x="5162550" y="3860800"/>
          <p14:tracePt t="27280" x="5194300" y="3898900"/>
          <p14:tracePt t="27296" x="5238750" y="3943350"/>
          <p14:tracePt t="27312" x="5308600" y="4013200"/>
          <p14:tracePt t="27330" x="5391150" y="4095750"/>
          <p14:tracePt t="27347" x="5461000" y="4178300"/>
          <p14:tracePt t="27351" x="5518150" y="4235450"/>
          <p14:tracePt t="27364" x="5568950" y="4292600"/>
          <p14:tracePt t="27379" x="5778500" y="4451350"/>
          <p14:tracePt t="27396" x="5943600" y="4559300"/>
          <p14:tracePt t="27412" x="6134100" y="4673600"/>
          <p14:tracePt t="27429" x="6343650" y="4768850"/>
          <p14:tracePt t="27446" x="6597650" y="4864100"/>
          <p14:tracePt t="27462" x="6845300" y="4953000"/>
          <p14:tracePt t="27478" x="7080250" y="5029200"/>
          <p14:tracePt t="27495" x="7289800" y="5080000"/>
          <p14:tracePt t="27513" x="7480300" y="5111750"/>
          <p14:tracePt t="27530" x="7753350" y="5143500"/>
          <p14:tracePt t="27546" x="7854950" y="5149850"/>
          <p14:tracePt t="27563" x="8070850" y="5181600"/>
          <p14:tracePt t="27579" x="8407400" y="5245100"/>
          <p14:tracePt t="27595" x="8623300" y="5264150"/>
          <p14:tracePt t="27613" x="8826500" y="5264150"/>
          <p14:tracePt t="27629" x="8991600" y="5264150"/>
          <p14:tracePt t="27646" x="9080500" y="5264150"/>
          <p14:tracePt t="27663" x="9163050" y="5264150"/>
          <p14:tracePt t="27680" x="9226550" y="5264150"/>
          <p14:tracePt t="27695" x="9290050" y="5264150"/>
          <p14:tracePt t="27713" x="9353550" y="5264150"/>
          <p14:tracePt t="27729" x="9398000" y="5264150"/>
          <p14:tracePt t="27745" x="9429750" y="5264150"/>
          <p14:tracePt t="27763" x="9448800" y="5264150"/>
          <p14:tracePt t="27780" x="9467850" y="5264150"/>
          <p14:tracePt t="27796" x="9486900" y="5264150"/>
          <p14:tracePt t="27812" x="9505950" y="5257800"/>
          <p14:tracePt t="27828" x="9525000" y="5245100"/>
          <p14:tracePt t="27845" x="9544050" y="5245100"/>
          <p14:tracePt t="27861" x="9563100" y="5226050"/>
          <p14:tracePt t="27878" x="9582150" y="5213350"/>
          <p14:tracePt t="27895" x="9607550" y="5200650"/>
          <p14:tracePt t="27913" x="9620250" y="5187950"/>
          <p14:tracePt t="27929" x="9626600" y="5162550"/>
          <p14:tracePt t="27947" x="9639300" y="5124450"/>
          <p14:tracePt t="27962" x="9639300" y="5105400"/>
          <p14:tracePt t="27979" x="9632950" y="5035550"/>
          <p14:tracePt t="27996" x="9620250" y="4991100"/>
          <p14:tracePt t="28013" x="9594850" y="4953000"/>
          <p14:tracePt t="28028" x="9575800" y="4921250"/>
          <p14:tracePt t="28045" x="9556750" y="4908550"/>
          <p14:tracePt t="28061" x="9544050" y="4889500"/>
          <p14:tracePt t="28078" x="9525000" y="4864100"/>
          <p14:tracePt t="28095" x="9518650" y="4832350"/>
          <p14:tracePt t="28111" x="9505950" y="4819650"/>
          <p14:tracePt t="28128" x="9499600" y="4794250"/>
          <p14:tracePt t="28146" x="9486900" y="4781550"/>
          <p14:tracePt t="28161" x="9480550" y="4775200"/>
          <p14:tracePt t="28178" x="9480550" y="4762500"/>
          <p14:tracePt t="28195" x="9474200" y="4724400"/>
          <p14:tracePt t="28211" x="9474200" y="4699000"/>
          <p14:tracePt t="28228" x="9448800" y="4667250"/>
          <p14:tracePt t="28245" x="9442450" y="4622800"/>
          <p14:tracePt t="28263" x="9423400" y="4597400"/>
          <p14:tracePt t="28279" x="9410700" y="4565650"/>
          <p14:tracePt t="28295" x="9391650" y="4546600"/>
          <p14:tracePt t="28311" x="9372600" y="4527550"/>
          <p14:tracePt t="28328" x="9372600" y="4521200"/>
          <p14:tracePt t="28346" x="9353550" y="4502150"/>
          <p14:tracePt t="28351" x="9347200" y="4502150"/>
          <p14:tracePt t="28362" x="9328150" y="4502150"/>
          <p14:tracePt t="28379" x="9290050" y="4483100"/>
          <p14:tracePt t="28395" x="9201150" y="4483100"/>
          <p14:tracePt t="28411" x="9175750" y="4483100"/>
          <p14:tracePt t="28428" x="9156700" y="4483100"/>
          <p14:tracePt t="28444" x="9144000" y="4483100"/>
          <p14:tracePt t="28478" x="9137650" y="4483100"/>
          <p14:tracePt t="28494" x="9124950" y="4502150"/>
          <p14:tracePt t="28511" x="9112250" y="4514850"/>
          <p14:tracePt t="28528" x="9099550" y="4527550"/>
          <p14:tracePt t="28545" x="9093200" y="4533900"/>
          <p14:tracePt t="28562" x="9074150" y="4552950"/>
          <p14:tracePt t="28579" x="9055100" y="4572000"/>
          <p14:tracePt t="28594" x="9042400" y="4584700"/>
          <p14:tracePt t="28612" x="9017000" y="4603750"/>
          <p14:tracePt t="28628" x="8991600" y="4616450"/>
          <p14:tracePt t="28644" x="8959850" y="4629150"/>
          <p14:tracePt t="28661" x="8915400" y="4660900"/>
          <p14:tracePt t="28678" x="8890000" y="4679950"/>
          <p14:tracePt t="28694" x="8845550" y="4699000"/>
          <p14:tracePt t="28711" x="8794750" y="4705350"/>
          <p14:tracePt t="28728" x="8763000" y="4705350"/>
          <p14:tracePt t="28745" x="8731250" y="4730750"/>
          <p14:tracePt t="28761" x="8705850" y="4730750"/>
          <p14:tracePt t="28779" x="8680450" y="4730750"/>
          <p14:tracePt t="28795" x="8655050" y="4743450"/>
          <p14:tracePt t="28811" x="8610600" y="4743450"/>
          <p14:tracePt t="28828" x="8585200" y="4749800"/>
          <p14:tracePt t="28844" x="8559800" y="4762500"/>
          <p14:tracePt t="28862" x="8534400" y="4768850"/>
          <p14:tracePt t="28866" x="8528050" y="4768850"/>
          <p14:tracePt t="28895" x="8509000" y="4781550"/>
          <p14:tracePt t="28931" x="8483600" y="4800600"/>
          <p14:tracePt t="28944" x="8477250" y="4806950"/>
          <p14:tracePt t="28963" x="8470900" y="4826000"/>
          <p14:tracePt t="28978" x="8458200" y="4838700"/>
          <p14:tracePt t="28994" x="8458200" y="4851400"/>
          <p14:tracePt t="29011" x="8458200" y="4889500"/>
          <p14:tracePt t="29028" x="8458200" y="4902200"/>
          <p14:tracePt t="29044" x="8458200" y="4914900"/>
          <p14:tracePt t="29061" x="8458200" y="4921250"/>
          <p14:tracePt t="29079" x="8458200" y="4940300"/>
          <p14:tracePt t="29094" x="8458200" y="4946650"/>
          <p14:tracePt t="29111" x="8477250" y="4959350"/>
          <p14:tracePt t="29147" x="8515350" y="4959350"/>
          <p14:tracePt t="29179" x="8553450" y="4959350"/>
          <p14:tracePt t="29194" x="8559800" y="4959350"/>
          <p14:tracePt t="29211" x="8597900" y="4959350"/>
          <p14:tracePt t="29227" x="8629650" y="4959350"/>
          <p14:tracePt t="29244" x="8680450" y="4965700"/>
          <p14:tracePt t="29260" x="8718550" y="4965700"/>
          <p14:tracePt t="29278" x="8763000" y="4978400"/>
          <p14:tracePt t="29294" x="8820150" y="4978400"/>
          <p14:tracePt t="29310" x="8851900" y="4984750"/>
          <p14:tracePt t="29328" x="8909050" y="5003800"/>
          <p14:tracePt t="29344" x="8953500" y="5003800"/>
          <p14:tracePt t="29360" x="8997950" y="5003800"/>
          <p14:tracePt t="29366" x="9029700" y="5003800"/>
          <p14:tracePt t="29377" x="9036050" y="5003800"/>
          <p14:tracePt t="29395" x="9055100" y="5003800"/>
          <p14:tracePt t="29410" x="9086850" y="5003800"/>
          <p14:tracePt t="29427" x="9105900" y="5003800"/>
          <p14:tracePt t="29444" x="9137650" y="5003800"/>
          <p14:tracePt t="29460" x="9163050" y="5003800"/>
          <p14:tracePt t="29477" x="9194800" y="5003800"/>
          <p14:tracePt t="29494" x="9220200" y="5003800"/>
          <p14:tracePt t="29510" x="9232900" y="5003800"/>
          <p14:tracePt t="29527" x="9251950" y="5003800"/>
          <p14:tracePt t="29544" x="9283700" y="5003800"/>
          <p14:tracePt t="29561" x="9309100" y="5003800"/>
          <p14:tracePt t="29579" x="9353550" y="5003800"/>
          <p14:tracePt t="29594" x="9359900" y="5003800"/>
          <p14:tracePt t="29610" x="9378950" y="4997450"/>
          <p14:tracePt t="29627" x="9391650" y="4984750"/>
          <p14:tracePt t="29644" x="9404350" y="4972050"/>
          <p14:tracePt t="29660" x="9417050" y="4946650"/>
          <p14:tracePt t="29677" x="9417050" y="4921250"/>
          <p14:tracePt t="29693" x="9417050" y="4908550"/>
          <p14:tracePt t="29710" x="9417050" y="4902200"/>
          <p14:tracePt t="29727" x="9417050" y="4876800"/>
          <p14:tracePt t="29743" x="9417050" y="4845050"/>
          <p14:tracePt t="29760" x="9404350" y="4819650"/>
          <p14:tracePt t="29777" x="9385300" y="4800600"/>
          <p14:tracePt t="29796" x="9366250" y="4781550"/>
          <p14:tracePt t="29811" x="9353550" y="4768850"/>
          <p14:tracePt t="29828" x="9315450" y="4743450"/>
          <p14:tracePt t="29843" x="9290050" y="4724400"/>
          <p14:tracePt t="29861" x="9277350" y="4711700"/>
          <p14:tracePt t="29877" x="9251950" y="4692650"/>
          <p14:tracePt t="29894" x="9245600" y="4686300"/>
          <p14:tracePt t="29911" x="9239250" y="4686300"/>
          <p14:tracePt t="29928" x="9232900" y="4686300"/>
          <p14:tracePt t="29944" x="9213850" y="4686300"/>
          <p14:tracePt t="29960" x="9201150" y="4673600"/>
          <p14:tracePt t="29977" x="9175750" y="4673600"/>
          <p14:tracePt t="29995" x="9137650" y="4667250"/>
          <p14:tracePt t="30011" x="9099550" y="4641850"/>
          <p14:tracePt t="30028" x="9017000" y="4629150"/>
          <p14:tracePt t="30044" x="8947150" y="4629150"/>
          <p14:tracePt t="30060" x="8896350" y="4622800"/>
          <p14:tracePt t="30076" x="8858250" y="4622800"/>
          <p14:tracePt t="30093" x="8832850" y="4610100"/>
          <p14:tracePt t="30110" x="8820150" y="4610100"/>
          <p14:tracePt t="30128" x="8801100" y="4610100"/>
          <p14:tracePt t="30143" x="8794750" y="4610100"/>
          <p14:tracePt t="30160" x="8769350" y="4610100"/>
          <p14:tracePt t="30176" x="8737600" y="4610100"/>
          <p14:tracePt t="30194" x="8699500" y="4616450"/>
          <p14:tracePt t="30211" x="8667750" y="4629150"/>
          <p14:tracePt t="30227" x="8642350" y="4648200"/>
          <p14:tracePt t="30244" x="8604250" y="4673600"/>
          <p14:tracePt t="30260" x="8572500" y="4692650"/>
          <p14:tracePt t="30276" x="8566150" y="4692650"/>
          <p14:tracePt t="30294" x="8553450" y="4705350"/>
          <p14:tracePt t="30310" x="8547100" y="4705350"/>
          <p14:tracePt t="30581" x="8534400" y="4724400"/>
          <p14:tracePt t="30589" x="8521700" y="4743450"/>
          <p14:tracePt t="30597" x="8509000" y="4756150"/>
          <p14:tracePt t="30612" x="8477250" y="4787900"/>
          <p14:tracePt t="30628" x="8458200" y="4819650"/>
          <p14:tracePt t="30643" x="8420100" y="4870450"/>
          <p14:tracePt t="30659" x="8394700" y="4902200"/>
          <p14:tracePt t="30676" x="8375650" y="4927600"/>
          <p14:tracePt t="30693" x="8350250" y="4972050"/>
          <p14:tracePt t="30710" x="8318500" y="5010150"/>
          <p14:tracePt t="30726" x="8299450" y="5041900"/>
          <p14:tracePt t="30743" x="8261350" y="5086350"/>
          <p14:tracePt t="30759" x="8235950" y="5130800"/>
          <p14:tracePt t="30776" x="8204200" y="5162550"/>
          <p14:tracePt t="30795" x="8159750" y="5232400"/>
          <p14:tracePt t="30810" x="8147050" y="5245100"/>
          <p14:tracePt t="30827" x="8121650" y="5270500"/>
          <p14:tracePt t="30845" x="8077200" y="5308600"/>
          <p14:tracePt t="30861" x="8051800" y="5327650"/>
          <p14:tracePt t="30876" x="7956550" y="5359400"/>
          <p14:tracePt t="30894" x="7893050" y="5403850"/>
          <p14:tracePt t="30910" x="7804150" y="5435600"/>
          <p14:tracePt t="30928" x="7696200" y="5480050"/>
          <p14:tracePt t="30942" x="7537450" y="5524500"/>
          <p14:tracePt t="30960" x="7404100" y="5568950"/>
          <p14:tracePt t="30976" x="7258050" y="5600700"/>
          <p14:tracePt t="30996" x="7054850" y="5657850"/>
          <p14:tracePt t="31010" x="7016750" y="5664200"/>
          <p14:tracePt t="31027" x="6896100" y="5689600"/>
          <p14:tracePt t="31044" x="6731000" y="5746750"/>
          <p14:tracePt t="31059" x="6648450" y="5772150"/>
          <p14:tracePt t="31076" x="6553200" y="5797550"/>
          <p14:tracePt t="31092" x="6477000" y="5822950"/>
          <p14:tracePt t="31109" x="6419850" y="5842000"/>
          <p14:tracePt t="31126" x="6381750" y="5848350"/>
          <p14:tracePt t="31143" x="6369050" y="5861050"/>
          <p14:tracePt t="31159" x="6362700" y="5861050"/>
          <p14:tracePt t="31175" x="6350000" y="5861050"/>
          <p14:tracePt t="31212" x="6337300" y="5861050"/>
          <p14:tracePt t="31238" x="6330950" y="5867400"/>
          <p14:tracePt t="31253" x="6318250" y="5873750"/>
          <p14:tracePt t="31262" x="6311900" y="5880100"/>
          <p14:tracePt t="31277" x="6305550" y="5886450"/>
          <p14:tracePt t="31292" x="6292850" y="5892800"/>
          <p14:tracePt t="31309" x="6254750" y="5899150"/>
          <p14:tracePt t="31327" x="6229350" y="5918200"/>
          <p14:tracePt t="31342" x="6203950" y="5930900"/>
          <p14:tracePt t="31360" x="6178550" y="5943600"/>
          <p14:tracePt t="31366" x="6165850" y="5949950"/>
          <p14:tracePt t="31376" x="6165850" y="5956300"/>
          <p14:tracePt t="31392" x="6153150" y="5969000"/>
          <p14:tracePt t="31409" x="6140450" y="5969000"/>
          <p14:tracePt t="31430" x="6134100" y="59690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442913"/>
            <a:ext cx="3763962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193675"/>
            <a:ext cx="557212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4" x="6127750" y="5969000"/>
          <p14:tracePt t="1003" x="6127750" y="5956300"/>
          <p14:tracePt t="1009" x="6140450" y="5943600"/>
          <p14:tracePt t="1023" x="6146800" y="5937250"/>
          <p14:tracePt t="1040" x="6191250" y="5880100"/>
          <p14:tracePt t="1055" x="6235700" y="5829300"/>
          <p14:tracePt t="1073" x="6273800" y="5772150"/>
          <p14:tracePt t="1090" x="6318250" y="5727700"/>
          <p14:tracePt t="1107" x="6343650" y="5695950"/>
          <p14:tracePt t="1123" x="6381750" y="5651500"/>
          <p14:tracePt t="1139" x="6426200" y="5594350"/>
          <p14:tracePt t="1155" x="6451600" y="5543550"/>
          <p14:tracePt t="1175" x="6502400" y="5461000"/>
          <p14:tracePt t="1190" x="6521450" y="5416550"/>
          <p14:tracePt t="1207" x="6553200" y="5353050"/>
          <p14:tracePt t="1224" x="6604000" y="5276850"/>
          <p14:tracePt t="1239" x="6661150" y="5200650"/>
          <p14:tracePt t="1255" x="6756400" y="5067300"/>
          <p14:tracePt t="1272" x="6845300" y="4959350"/>
          <p14:tracePt t="1288" x="6927850" y="4870450"/>
          <p14:tracePt t="1305" x="7004050" y="4794250"/>
          <p14:tracePt t="1322" x="7073900" y="4718050"/>
          <p14:tracePt t="1339" x="7156450" y="4635500"/>
          <p14:tracePt t="1355" x="7258050" y="4578350"/>
          <p14:tracePt t="1372" x="7385050" y="4533900"/>
          <p14:tracePt t="1388" x="7454900" y="4495800"/>
          <p14:tracePt t="1405" x="7512050" y="4476750"/>
          <p14:tracePt t="1423" x="7575550" y="4451350"/>
          <p14:tracePt t="1438" x="7594600" y="4432300"/>
          <p14:tracePt t="1455" x="7613650" y="4413250"/>
          <p14:tracePt t="1473" x="7639050" y="4400550"/>
          <p14:tracePt t="1490" x="7658100" y="4381500"/>
          <p14:tracePt t="1494" x="7664450" y="4375150"/>
          <p14:tracePt t="1522" x="7683500" y="4362450"/>
          <p14:tracePt t="1540" x="7696200" y="4349750"/>
          <p14:tracePt t="1555" x="7708900" y="4337050"/>
          <p14:tracePt t="1572" x="7727950" y="4324350"/>
          <p14:tracePt t="1589" x="7759700" y="4305300"/>
          <p14:tracePt t="1606" x="7785100" y="4286250"/>
          <p14:tracePt t="1624" x="7848600" y="4254500"/>
          <p14:tracePt t="1638" x="7880350" y="4248150"/>
          <p14:tracePt t="1655" x="7962900" y="4229100"/>
          <p14:tracePt t="1671" x="8013700" y="4222750"/>
          <p14:tracePt t="1688" x="8064500" y="4216400"/>
          <p14:tracePt t="1705" x="8115300" y="4210050"/>
          <p14:tracePt t="1721" x="8185150" y="4203700"/>
          <p14:tracePt t="1739" x="8248650" y="4184650"/>
          <p14:tracePt t="1756" x="8318500" y="4178300"/>
          <p14:tracePt t="1771" x="8356600" y="4178300"/>
          <p14:tracePt t="1792" x="8369300" y="4171950"/>
          <p14:tracePt t="1874" x="8369300" y="4165600"/>
          <p14:tracePt t="1897" x="8369300" y="4152900"/>
          <p14:tracePt t="1929" x="8369300" y="4140200"/>
          <p14:tracePt t="1937" x="8343900" y="4114800"/>
          <p14:tracePt t="1945" x="8305800" y="4108450"/>
          <p14:tracePt t="1955" x="8223250" y="4076700"/>
          <p14:tracePt t="1971" x="8077200" y="4038600"/>
          <p14:tracePt t="1988" x="7912100" y="4006850"/>
          <p14:tracePt t="2006" x="7715250" y="3956050"/>
          <p14:tracePt t="2009" x="7639050" y="3949700"/>
          <p14:tracePt t="2022" x="7531100" y="3924300"/>
          <p14:tracePt t="2039" x="7397750" y="3898900"/>
          <p14:tracePt t="2054" x="7277100" y="3860800"/>
          <p14:tracePt t="2073" x="7143750" y="3841750"/>
          <p14:tracePt t="2090" x="7042150" y="3841750"/>
          <p14:tracePt t="2105" x="6927850" y="3841750"/>
          <p14:tracePt t="2122" x="6788150" y="3841750"/>
          <p14:tracePt t="2138" x="6616700" y="3841750"/>
          <p14:tracePt t="2155" x="6477000" y="3841750"/>
          <p14:tracePt t="2173" x="6362700" y="3835400"/>
          <p14:tracePt t="2188" x="6261100" y="3835400"/>
          <p14:tracePt t="2204" x="6165850" y="3835400"/>
          <p14:tracePt t="2221" x="6115050" y="3835400"/>
          <p14:tracePt t="2239" x="6057900" y="3835400"/>
          <p14:tracePt t="2256" x="6032500" y="3835400"/>
          <p14:tracePt t="2376" x="6026150" y="3835400"/>
          <p14:tracePt t="2384" x="6019800" y="3835400"/>
          <p14:tracePt t="2392" x="6019800" y="3841750"/>
          <p14:tracePt t="2425" x="6019800" y="3848100"/>
          <p14:tracePt t="2497" x="6019800" y="3854450"/>
          <p14:tracePt t="2506" x="6026150" y="3854450"/>
          <p14:tracePt t="2521" x="6038850" y="3854450"/>
          <p14:tracePt t="2529" x="6045200" y="3854450"/>
          <p14:tracePt t="2539" x="6057900" y="3854450"/>
          <p14:tracePt t="2554" x="6076950" y="3848100"/>
          <p14:tracePt t="2571" x="6089650" y="3841750"/>
          <p14:tracePt t="2588" x="6089650" y="3822700"/>
          <p14:tracePt t="2605" x="6096000" y="3810000"/>
          <p14:tracePt t="2622" x="6096000" y="3790950"/>
          <p14:tracePt t="2689" x="6096000" y="3784600"/>
          <p14:tracePt t="2697" x="6096000" y="3778250"/>
          <p14:tracePt t="2714" x="6096000" y="3771900"/>
          <p14:tracePt t="2720" x="6096000" y="3759200"/>
          <p14:tracePt t="2737" x="6096000" y="3746500"/>
          <p14:tracePt t="2754" x="6102350" y="3714750"/>
          <p14:tracePt t="2771" x="6115050" y="3683000"/>
          <p14:tracePt t="2787" x="6127750" y="3663950"/>
          <p14:tracePt t="2804" x="6140450" y="3644900"/>
          <p14:tracePt t="2822" x="6172200" y="3606800"/>
          <p14:tracePt t="2839" x="6191250" y="3606800"/>
          <p14:tracePt t="2856" x="6203950" y="3600450"/>
          <p14:tracePt t="2870" x="6216650" y="3600450"/>
          <p14:tracePt t="2904" x="6223000" y="3600450"/>
          <p14:tracePt t="2920" x="6235700" y="3587750"/>
          <p14:tracePt t="2954" x="6242050" y="3587750"/>
          <p14:tracePt t="2970" x="6254750" y="3581400"/>
          <p14:tracePt t="2987" x="6286500" y="3568700"/>
          <p14:tracePt t="3007" x="6324600" y="3568700"/>
          <p14:tracePt t="3020" x="6356350" y="3568700"/>
          <p14:tracePt t="3037" x="6413500" y="3568700"/>
          <p14:tracePt t="3054" x="6477000" y="3568700"/>
          <p14:tracePt t="3072" x="6578600" y="3568700"/>
          <p14:tracePt t="3087" x="6711950" y="3568700"/>
          <p14:tracePt t="3104" x="6813550" y="3568700"/>
          <p14:tracePt t="3120" x="6953250" y="3568700"/>
          <p14:tracePt t="3138" x="7118350" y="3568700"/>
          <p14:tracePt t="3154" x="7296150" y="3568700"/>
          <p14:tracePt t="3171" x="7486650" y="3568700"/>
          <p14:tracePt t="3188" x="7715250" y="3568700"/>
          <p14:tracePt t="3204" x="7918450" y="3568700"/>
          <p14:tracePt t="3221" x="8121650" y="3568700"/>
          <p14:tracePt t="3238" x="8274050" y="3568700"/>
          <p14:tracePt t="3255" x="8413750" y="3568700"/>
          <p14:tracePt t="3270" x="8540750" y="3568700"/>
          <p14:tracePt t="3287" x="8648700" y="3562350"/>
          <p14:tracePt t="3304" x="8699500" y="3562350"/>
          <p14:tracePt t="3320" x="8737600" y="3549650"/>
          <p14:tracePt t="3337" x="8782050" y="3543300"/>
          <p14:tracePt t="3354" x="8839200" y="3530600"/>
          <p14:tracePt t="3370" x="8877300" y="3524250"/>
          <p14:tracePt t="3387" x="8928100" y="3524250"/>
          <p14:tracePt t="3403" x="8953500" y="3517900"/>
          <p14:tracePt t="3420" x="8985250" y="3505200"/>
          <p14:tracePt t="3437" x="9004300" y="3505200"/>
          <p14:tracePt t="3453" x="9029700" y="3505200"/>
          <p14:tracePt t="3470" x="9042400" y="3505200"/>
          <p14:tracePt t="3486" x="9048750" y="3498850"/>
          <p14:tracePt t="3503" x="9055100" y="3498850"/>
          <p14:tracePt t="3519" x="9061450" y="3498850"/>
          <p14:tracePt t="3543" x="9067800" y="3498850"/>
          <p14:tracePt t="3567" x="9074150" y="3492500"/>
          <p14:tracePt t="3591" x="9086850" y="3492500"/>
          <p14:tracePt t="3607" x="9093200" y="3492500"/>
          <p14:tracePt t="3623" x="9099550" y="3492500"/>
          <p14:tracePt t="3632" x="9105900" y="3492500"/>
          <p14:tracePt t="3639" x="9112250" y="3492500"/>
          <p14:tracePt t="3653" x="9118600" y="3492500"/>
          <p14:tracePt t="3670" x="9137650" y="3492500"/>
          <p14:tracePt t="3686" x="9156700" y="3492500"/>
          <p14:tracePt t="3703" x="9163050" y="3492500"/>
          <p14:tracePt t="3719" x="9182100" y="3492500"/>
          <p14:tracePt t="3737" x="9207500" y="3492500"/>
          <p14:tracePt t="3753" x="9226550" y="3492500"/>
          <p14:tracePt t="3769" x="9232900" y="3492500"/>
          <p14:tracePt t="3786" x="9245600" y="3492500"/>
          <p14:tracePt t="3839" x="9258300" y="3492500"/>
          <p14:tracePt t="4042" x="9264650" y="3492500"/>
          <p14:tracePt t="4185" x="9277350" y="3492500"/>
          <p14:tracePt t="4202" x="9283700" y="3492500"/>
          <p14:tracePt t="4345" x="9290050" y="3492500"/>
          <p14:tracePt t="4386" x="9290050" y="3498850"/>
          <p14:tracePt t="4442" x="9302750" y="3511550"/>
          <p14:tracePt t="4609" x="9302750" y="3517900"/>
          <p14:tracePt t="4626" x="9302750" y="3530600"/>
          <p14:tracePt t="4633" x="9302750" y="3536950"/>
          <p14:tracePt t="4641" x="9302750" y="3549650"/>
          <p14:tracePt t="4676" x="9309100" y="3556000"/>
          <p14:tracePt t="4730" x="9315450" y="3562350"/>
          <p14:tracePt t="4746" x="9321800" y="3575050"/>
          <p14:tracePt t="5178" x="9321800" y="3581400"/>
          <p14:tracePt t="5473" x="9321800" y="3587750"/>
          <p14:tracePt t="6057" x="9321800" y="3600450"/>
          <p14:tracePt t="6064" x="9315450" y="3613150"/>
          <p14:tracePt t="6074" x="9309100" y="3613150"/>
          <p14:tracePt t="6085" x="9296400" y="3625850"/>
          <p14:tracePt t="6102" x="9264650" y="3644900"/>
          <p14:tracePt t="6119" x="9220200" y="3663950"/>
          <p14:tracePt t="6135" x="9131300" y="3695700"/>
          <p14:tracePt t="6152" x="9080500" y="3708400"/>
          <p14:tracePt t="6168" x="9010650" y="3727450"/>
          <p14:tracePt t="6184" x="8928100" y="3740150"/>
          <p14:tracePt t="6201" x="8820150" y="3784600"/>
          <p14:tracePt t="6218" x="8705850" y="3816350"/>
          <p14:tracePt t="6234" x="8585200" y="3854450"/>
          <p14:tracePt t="6251" x="8426450" y="3898900"/>
          <p14:tracePt t="6268" x="8305800" y="3930650"/>
          <p14:tracePt t="6284" x="8185150" y="3956050"/>
          <p14:tracePt t="6301" x="8089900" y="3994150"/>
          <p14:tracePt t="6318" x="7981950" y="4019550"/>
          <p14:tracePt t="6335" x="7835900" y="4083050"/>
          <p14:tracePt t="6351" x="7747000" y="4133850"/>
          <p14:tracePt t="6368" x="7632700" y="4191000"/>
          <p14:tracePt t="6385" x="7531100" y="4254500"/>
          <p14:tracePt t="6402" x="7442200" y="4305300"/>
          <p14:tracePt t="6418" x="7397750" y="4337050"/>
          <p14:tracePt t="6435" x="7372350" y="4356100"/>
          <p14:tracePt t="6451" x="7346950" y="4381500"/>
          <p14:tracePt t="6470" x="7321550" y="4406900"/>
          <p14:tracePt t="6484" x="7302500" y="4425950"/>
          <p14:tracePt t="6501" x="7277100" y="4470400"/>
          <p14:tracePt t="6518" x="7245350" y="4514850"/>
          <p14:tracePt t="6535" x="7200900" y="4572000"/>
          <p14:tracePt t="6539" x="7181850" y="4591050"/>
          <p14:tracePt t="6551" x="7143750" y="4667250"/>
          <p14:tracePt t="6567" x="7099300" y="4743450"/>
          <p14:tracePt t="6585" x="7073900" y="4826000"/>
          <p14:tracePt t="6601" x="7035800" y="4921250"/>
          <p14:tracePt t="6617" x="6985000" y="5010150"/>
          <p14:tracePt t="6634" x="6959600" y="5111750"/>
          <p14:tracePt t="6651" x="6934200" y="5181600"/>
          <p14:tracePt t="6667" x="6896100" y="5257800"/>
          <p14:tracePt t="6684" x="6870700" y="5302250"/>
          <p14:tracePt t="6702" x="6851650" y="5359400"/>
          <p14:tracePt t="6718" x="6819900" y="5422900"/>
          <p14:tracePt t="6734" x="6794500" y="5467350"/>
          <p14:tracePt t="6751" x="6743700" y="5537200"/>
          <p14:tracePt t="6767" x="6705600" y="5575300"/>
          <p14:tracePt t="6784" x="6680200" y="5600700"/>
          <p14:tracePt t="6802" x="6648450" y="5632450"/>
          <p14:tracePt t="6817" x="6604000" y="5657850"/>
          <p14:tracePt t="6835" x="6578600" y="5664200"/>
          <p14:tracePt t="6851" x="6553200" y="5683250"/>
          <p14:tracePt t="6868" x="6521450" y="5683250"/>
          <p14:tracePt t="6884" x="6496050" y="5683250"/>
          <p14:tracePt t="6903" x="6457950" y="5683250"/>
          <p14:tracePt t="6919" x="6438900" y="5683250"/>
          <p14:tracePt t="6936" x="6394450" y="5683250"/>
          <p14:tracePt t="6951" x="6324600" y="5676900"/>
          <p14:tracePt t="6968" x="6305550" y="5657850"/>
          <p14:tracePt t="6984" x="6292850" y="5645150"/>
          <p14:tracePt t="7001" x="6273800" y="5626100"/>
          <p14:tracePt t="7017" x="6254750" y="5600700"/>
          <p14:tracePt t="7034" x="6254750" y="5594350"/>
          <p14:tracePt t="7050" x="6248400" y="5588000"/>
          <p14:tracePt t="7067" x="6248400" y="5556250"/>
          <p14:tracePt t="7085" x="6273800" y="5505450"/>
          <p14:tracePt t="7101" x="6343650" y="5473700"/>
          <p14:tracePt t="7119" x="6432550" y="5435600"/>
          <p14:tracePt t="7136" x="6553200" y="5397500"/>
          <p14:tracePt t="7151" x="6826250" y="5340350"/>
          <p14:tracePt t="7167" x="7042150" y="5308600"/>
          <p14:tracePt t="7184" x="7327900" y="5295900"/>
          <p14:tracePt t="7200" x="7651750" y="5276850"/>
          <p14:tracePt t="7217" x="7905750" y="5276850"/>
          <p14:tracePt t="7234" x="8147050" y="5276850"/>
          <p14:tracePt t="7250" x="8388350" y="5276850"/>
          <p14:tracePt t="7267" x="8623300" y="5276850"/>
          <p14:tracePt t="7284" x="8813800" y="5276850"/>
          <p14:tracePt t="7303" x="9029700" y="5276850"/>
          <p14:tracePt t="7317" x="9086850" y="5276850"/>
          <p14:tracePt t="7336" x="9258300" y="5245100"/>
          <p14:tracePt t="7351" x="9296400" y="5238750"/>
          <p14:tracePt t="7368" x="9359900" y="5238750"/>
          <p14:tracePt t="7383" x="9398000" y="5238750"/>
          <p14:tracePt t="7401" x="9423400" y="5238750"/>
          <p14:tracePt t="7417" x="9455150" y="5238750"/>
          <p14:tracePt t="7434" x="9461500" y="5238750"/>
          <p14:tracePt t="7450" x="9474200" y="5238750"/>
          <p14:tracePt t="7468" x="9480550" y="5238750"/>
          <p14:tracePt t="8177" x="9467850" y="5238750"/>
          <p14:tracePt t="8184" x="9385300" y="5219700"/>
          <p14:tracePt t="8192" x="9296400" y="5213350"/>
          <p14:tracePt t="8200" x="9194800" y="5187950"/>
          <p14:tracePt t="8216" x="8959850" y="5149850"/>
          <p14:tracePt t="8233" x="8731250" y="5118100"/>
          <p14:tracePt t="8250" x="8477250" y="5086350"/>
          <p14:tracePt t="8266" x="8235950" y="5054600"/>
          <p14:tracePt t="8283" x="8045450" y="5022850"/>
          <p14:tracePt t="8300" x="7747000" y="5022850"/>
          <p14:tracePt t="8317" x="7467600" y="4991100"/>
          <p14:tracePt t="8334" x="7169150" y="4991100"/>
          <p14:tracePt t="8350" x="6832600" y="4991100"/>
          <p14:tracePt t="8367" x="6483350" y="4991100"/>
          <p14:tracePt t="8384" x="6096000" y="4991100"/>
          <p14:tracePt t="8399" x="5943600" y="4991100"/>
          <p14:tracePt t="8416" x="5753100" y="5022850"/>
          <p14:tracePt t="8432" x="5568950" y="5054600"/>
          <p14:tracePt t="8449" x="5397500" y="5105400"/>
          <p14:tracePt t="8466" x="5200650" y="5156200"/>
          <p14:tracePt t="8482" x="4972050" y="5219700"/>
          <p14:tracePt t="8499" x="4749800" y="5302250"/>
          <p14:tracePt t="8516" x="4502150" y="5378450"/>
          <p14:tracePt t="8533" x="4279900" y="5441950"/>
          <p14:tracePt t="8538" x="4159250" y="5492750"/>
          <p14:tracePt t="8549" x="4070350" y="5511800"/>
          <p14:tracePt t="8566" x="3924300" y="5562600"/>
          <p14:tracePt t="8584" x="3746500" y="5619750"/>
          <p14:tracePt t="8599" x="3619500" y="5676900"/>
          <p14:tracePt t="8616" x="3556000" y="5721350"/>
          <p14:tracePt t="8633" x="3498850" y="5759450"/>
          <p14:tracePt t="8650" x="3473450" y="5778500"/>
          <p14:tracePt t="8667" x="3441700" y="5797550"/>
          <p14:tracePt t="8683" x="3435350" y="5803900"/>
          <p14:tracePt t="8699" x="3422650" y="5816600"/>
          <p14:tracePt t="8765" x="3416300" y="5816600"/>
          <p14:tracePt t="9169" x="3416300" y="5810250"/>
          <p14:tracePt t="9178" x="3416300" y="5797550"/>
          <p14:tracePt t="9186" x="3416300" y="5765800"/>
          <p14:tracePt t="9199" x="3390900" y="5695950"/>
          <p14:tracePt t="9216" x="3365500" y="5588000"/>
          <p14:tracePt t="9232" x="3314700" y="5403850"/>
          <p14:tracePt t="9248" x="3270250" y="5226050"/>
          <p14:tracePt t="9265" x="3244850" y="5080000"/>
          <p14:tracePt t="9282" x="3213100" y="4946650"/>
          <p14:tracePt t="9299" x="3194050" y="4845050"/>
          <p14:tracePt t="9316" x="3194050" y="4699000"/>
          <p14:tracePt t="9333" x="3194050" y="4559300"/>
          <p14:tracePt t="9349" x="3194050" y="4406900"/>
          <p14:tracePt t="9368" x="3194050" y="4229100"/>
          <p14:tracePt t="9382" x="3194050" y="4165600"/>
          <p14:tracePt t="9399" x="3194050" y="4108450"/>
          <p14:tracePt t="9416" x="3194050" y="4057650"/>
          <p14:tracePt t="9433" x="3200400" y="4019550"/>
          <p14:tracePt t="9448" x="3213100" y="4006850"/>
          <p14:tracePt t="9466" x="3225800" y="3994150"/>
          <p14:tracePt t="9482" x="3244850" y="3981450"/>
          <p14:tracePt t="9500" x="3263900" y="3975100"/>
          <p14:tracePt t="9515" x="3282950" y="3975100"/>
          <p14:tracePt t="9532" x="3295650" y="3975100"/>
          <p14:tracePt t="9553" x="3314700" y="3975100"/>
          <p14:tracePt t="9587" x="3327400" y="3975100"/>
          <p14:tracePt t="9601" x="3333750" y="3975100"/>
          <p14:tracePt t="9608" x="3346450" y="3975100"/>
          <p14:tracePt t="9618" x="3352800" y="3981450"/>
          <p14:tracePt t="9634" x="3352800" y="3987800"/>
          <p14:tracePt t="9648" x="3352800" y="4006850"/>
          <p14:tracePt t="9665" x="3352800" y="4019550"/>
          <p14:tracePt t="9682" x="3346450" y="4044950"/>
          <p14:tracePt t="9698" x="3263900" y="4051300"/>
          <p14:tracePt t="9715" x="3168650" y="4070350"/>
          <p14:tracePt t="9732" x="3098800" y="4076700"/>
          <p14:tracePt t="9748" x="3048000" y="4095750"/>
          <p14:tracePt t="9765" x="2952750" y="4127500"/>
          <p14:tracePt t="9782" x="2819400" y="4165600"/>
          <p14:tracePt t="9799" x="2609850" y="4235450"/>
          <p14:tracePt t="9815" x="2463800" y="4273550"/>
          <p14:tracePt t="9833" x="2349500" y="4298950"/>
          <p14:tracePt t="9848" x="2266950" y="4318000"/>
          <p14:tracePt t="9866" x="2197100" y="4343400"/>
          <p14:tracePt t="9882" x="2108200" y="4368800"/>
          <p14:tracePt t="9899" x="2025650" y="4375150"/>
          <p14:tracePt t="9915" x="1943100" y="4394200"/>
          <p14:tracePt t="9933" x="1866900" y="4394200"/>
          <p14:tracePt t="9948" x="1797050" y="4400550"/>
          <p14:tracePt t="9964" x="1752600" y="4400550"/>
          <p14:tracePt t="9983" x="1739900" y="4400550"/>
          <p14:tracePt t="10000" x="1708150" y="4406900"/>
          <p14:tracePt t="10031" x="1701800" y="4413250"/>
          <p14:tracePt t="10105" x="1695450" y="4413250"/>
          <p14:tracePt t="10121" x="1695450" y="4406900"/>
          <p14:tracePt t="10129" x="1695450" y="4400550"/>
          <p14:tracePt t="10137" x="1695450" y="4394200"/>
          <p14:tracePt t="10148" x="1708150" y="4368800"/>
          <p14:tracePt t="10165" x="1746250" y="4337050"/>
          <p14:tracePt t="10183" x="1847850" y="4311650"/>
          <p14:tracePt t="10198" x="1892300" y="4292600"/>
          <p14:tracePt t="10216" x="1993900" y="4286250"/>
          <p14:tracePt t="10231" x="2133600" y="4286250"/>
          <p14:tracePt t="10248" x="2260600" y="4286250"/>
          <p14:tracePt t="10265" x="2406650" y="4286250"/>
          <p14:tracePt t="10281" x="2533650" y="4286250"/>
          <p14:tracePt t="10298" x="2673350" y="4286250"/>
          <p14:tracePt t="10314" x="2813050" y="4298950"/>
          <p14:tracePt t="10331" x="2959100" y="4318000"/>
          <p14:tracePt t="10348" x="3098800" y="4324350"/>
          <p14:tracePt t="10364" x="3219450" y="4324350"/>
          <p14:tracePt t="10382" x="3359150" y="4356100"/>
          <p14:tracePt t="10399" x="3492500" y="4375150"/>
          <p14:tracePt t="10416" x="3581400" y="4375150"/>
          <p14:tracePt t="10431" x="3689350" y="4381500"/>
          <p14:tracePt t="10448" x="3752850" y="4381500"/>
          <p14:tracePt t="10466" x="3829050" y="4381500"/>
          <p14:tracePt t="10481" x="3892550" y="4381500"/>
          <p14:tracePt t="10499" x="3994150" y="4381500"/>
          <p14:tracePt t="10514" x="4089400" y="4381500"/>
          <p14:tracePt t="10533" x="4178300" y="4381500"/>
          <p14:tracePt t="10538" x="4216400" y="4381500"/>
          <p14:tracePt t="10548" x="4254500" y="4381500"/>
          <p14:tracePt t="10564" x="4324350" y="4381500"/>
          <p14:tracePt t="10583" x="4413250" y="4381500"/>
          <p14:tracePt t="10598" x="4438650" y="4381500"/>
          <p14:tracePt t="10615" x="4508500" y="4381500"/>
          <p14:tracePt t="10632" x="4622800" y="4381500"/>
          <p14:tracePt t="10648" x="4711700" y="4381500"/>
          <p14:tracePt t="10664" x="4813300" y="4381500"/>
          <p14:tracePt t="10681" x="4953000" y="4381500"/>
          <p14:tracePt t="10697" x="5130800" y="4381500"/>
          <p14:tracePt t="10715" x="5289550" y="4406900"/>
          <p14:tracePt t="10731" x="5441950" y="4425950"/>
          <p14:tracePt t="10747" x="5562600" y="4445000"/>
          <p14:tracePt t="10764" x="5657850" y="4470400"/>
          <p14:tracePt t="10781" x="5753100" y="4495800"/>
          <p14:tracePt t="10799" x="5918200" y="4540250"/>
          <p14:tracePt t="10814" x="5981700" y="4552950"/>
          <p14:tracePt t="10832" x="6159500" y="4597400"/>
          <p14:tracePt t="10848" x="6267450" y="4622800"/>
          <p14:tracePt t="10865" x="6375400" y="4660900"/>
          <p14:tracePt t="10881" x="6489700" y="4711700"/>
          <p14:tracePt t="10898" x="6572250" y="4743450"/>
          <p14:tracePt t="10916" x="6667500" y="4768850"/>
          <p14:tracePt t="10931" x="6731000" y="4794250"/>
          <p14:tracePt t="10947" x="6800850" y="4819650"/>
          <p14:tracePt t="10968" x="6978650" y="4889500"/>
          <p14:tracePt t="10981" x="7048500" y="4933950"/>
          <p14:tracePt t="10998" x="7162800" y="4978400"/>
          <p14:tracePt t="11014" x="7270750" y="5016500"/>
          <p14:tracePt t="11030" x="7353300" y="5054600"/>
          <p14:tracePt t="11047" x="7423150" y="5060950"/>
          <p14:tracePt t="11064" x="7505700" y="5086350"/>
          <p14:tracePt t="11080" x="7581900" y="5105400"/>
          <p14:tracePt t="11097" x="7658100" y="5111750"/>
          <p14:tracePt t="11114" x="7708900" y="5111750"/>
          <p14:tracePt t="11130" x="7721600" y="5111750"/>
          <p14:tracePt t="11265" x="7696200" y="5105400"/>
          <p14:tracePt t="11273" x="7620000" y="5086350"/>
          <p14:tracePt t="11281" x="7556500" y="5073650"/>
          <p14:tracePt t="11297" x="7289800" y="4997450"/>
          <p14:tracePt t="11314" x="6972300" y="4902200"/>
          <p14:tracePt t="11330" x="6629400" y="4800600"/>
          <p14:tracePt t="11347" x="6394450" y="4737100"/>
          <p14:tracePt t="11365" x="6229350" y="4699000"/>
          <p14:tracePt t="11380" x="6083300" y="4648200"/>
          <p14:tracePt t="11397" x="5956300" y="4610100"/>
          <p14:tracePt t="11415" x="5835650" y="4565650"/>
          <p14:tracePt t="11430" x="5702300" y="4527550"/>
          <p14:tracePt t="11447" x="5499100" y="4438650"/>
          <p14:tracePt t="11464" x="5334000" y="4356100"/>
          <p14:tracePt t="11480" x="5175250" y="4298950"/>
          <p14:tracePt t="11497" x="5054600" y="4222750"/>
          <p14:tracePt t="11513" x="4914900" y="4133850"/>
          <p14:tracePt t="11530" x="4787900" y="4070350"/>
          <p14:tracePt t="11535" x="4743450" y="4032250"/>
          <p14:tracePt t="11547" x="4679950" y="3975100"/>
          <p14:tracePt t="11564" x="4546600" y="3879850"/>
          <p14:tracePt t="11580" x="4425950" y="3803650"/>
          <p14:tracePt t="11597" x="4279900" y="3708400"/>
          <p14:tracePt t="11616" x="4140200" y="3638550"/>
          <p14:tracePt t="11630" x="4000500" y="3556000"/>
          <p14:tracePt t="11647" x="3784600" y="3467100"/>
          <p14:tracePt t="11663" x="3638550" y="3409950"/>
          <p14:tracePt t="11680" x="3498850" y="3352800"/>
          <p14:tracePt t="11696" x="3378200" y="3295650"/>
          <p14:tracePt t="11713" x="3238500" y="3238500"/>
          <p14:tracePt t="11730" x="3092450" y="3175000"/>
          <p14:tracePt t="11746" x="2952750" y="3149600"/>
          <p14:tracePt t="11763" x="2806700" y="3105150"/>
          <p14:tracePt t="11780" x="2679700" y="3060700"/>
          <p14:tracePt t="11797" x="2546350" y="3028950"/>
          <p14:tracePt t="11813" x="2438400" y="2997200"/>
          <p14:tracePt t="11831" x="2387600" y="2978150"/>
          <p14:tracePt t="11847" x="2362200" y="2971800"/>
          <p14:tracePt t="12002" x="2374900" y="2971800"/>
          <p14:tracePt t="12009" x="2406650" y="2971800"/>
          <p14:tracePt t="12018" x="2444750" y="2971800"/>
          <p14:tracePt t="12030" x="2470150" y="2971800"/>
          <p14:tracePt t="12047" x="2559050" y="2971800"/>
          <p14:tracePt t="12063" x="2736850" y="2971800"/>
          <p14:tracePt t="12080" x="2863850" y="2971800"/>
          <p14:tracePt t="12096" x="3016250" y="2971800"/>
          <p14:tracePt t="12113" x="3168650" y="2971800"/>
          <p14:tracePt t="12129" x="3314700" y="2971800"/>
          <p14:tracePt t="12147" x="3454400" y="2971800"/>
          <p14:tracePt t="12163" x="3606800" y="2971800"/>
          <p14:tracePt t="12180" x="3784600" y="2971800"/>
          <p14:tracePt t="12196" x="3949700" y="2971800"/>
          <p14:tracePt t="12216" x="4216400" y="2971800"/>
          <p14:tracePt t="12231" x="4406900" y="2971800"/>
          <p14:tracePt t="12246" x="4495800" y="2971800"/>
          <p14:tracePt t="12263" x="4724400" y="2971800"/>
          <p14:tracePt t="12280" x="4864100" y="2971800"/>
          <p14:tracePt t="12296" x="4978400" y="2971800"/>
          <p14:tracePt t="12313" x="5054600" y="2971800"/>
          <p14:tracePt t="12330" x="5124450" y="2971800"/>
          <p14:tracePt t="12346" x="5200650" y="2997200"/>
          <p14:tracePt t="12364" x="5257800" y="3022600"/>
          <p14:tracePt t="12380" x="5289550" y="3028950"/>
          <p14:tracePt t="12396" x="5321300" y="3035300"/>
          <p14:tracePt t="12414" x="5327650" y="3048000"/>
          <p14:tracePt t="12431" x="5365750" y="3067050"/>
          <p14:tracePt t="12446" x="5384800" y="3079750"/>
          <p14:tracePt t="12463" x="5416550" y="3098800"/>
          <p14:tracePt t="12479" x="5435600" y="3117850"/>
          <p14:tracePt t="12496" x="5441950" y="3124200"/>
          <p14:tracePt t="12513" x="5461000" y="3130550"/>
          <p14:tracePt t="12531" x="5467350" y="3136900"/>
          <p14:tracePt t="12536" x="5480050" y="3149600"/>
          <p14:tracePt t="12554" x="5486400" y="3155950"/>
          <p14:tracePt t="12563" x="5492750" y="3162300"/>
          <p14:tracePt t="12579" x="5499100" y="3168650"/>
          <p14:tracePt t="12596" x="5505450" y="3175000"/>
          <p14:tracePt t="12737" x="5518150" y="3187700"/>
          <p14:tracePt t="12745" x="5524500" y="3187700"/>
          <p14:tracePt t="12752" x="5537200" y="3187700"/>
          <p14:tracePt t="12762" x="5543550" y="3187700"/>
          <p14:tracePt t="12779" x="5575300" y="3194050"/>
          <p14:tracePt t="12797" x="5600700" y="3194050"/>
          <p14:tracePt t="12813" x="5632450" y="3194050"/>
          <p14:tracePt t="12829" x="5657850" y="3206750"/>
          <p14:tracePt t="12846" x="5670550" y="3206750"/>
          <p14:tracePt t="12863" x="5676900" y="3206750"/>
          <p14:tracePt t="12879" x="5715000" y="3213100"/>
          <p14:tracePt t="12896" x="5746750" y="3225800"/>
          <p14:tracePt t="12913" x="5772150" y="3232150"/>
          <p14:tracePt t="12929" x="5791200" y="3244850"/>
          <p14:tracePt t="12946" x="5810250" y="3251200"/>
          <p14:tracePt t="12964" x="5822950" y="3263900"/>
          <p14:tracePt t="12979" x="5835650" y="3270250"/>
          <p14:tracePt t="12995" x="5854700" y="3282950"/>
          <p14:tracePt t="13012" x="5873750" y="3289300"/>
          <p14:tracePt t="13031" x="5880100" y="3295650"/>
          <p14:tracePt t="13046" x="5886450" y="3302000"/>
          <p14:tracePt t="13062" x="5892800" y="3302000"/>
          <p14:tracePt t="13079" x="5918200" y="3321050"/>
          <p14:tracePt t="13096" x="5930900" y="3340100"/>
          <p14:tracePt t="13112" x="5956300" y="3346450"/>
          <p14:tracePt t="13129" x="5975350" y="3359150"/>
          <p14:tracePt t="13146" x="6000750" y="3359150"/>
          <p14:tracePt t="13162" x="6032500" y="3365500"/>
          <p14:tracePt t="13179" x="6064250" y="3365500"/>
          <p14:tracePt t="13196" x="6115050" y="3378200"/>
          <p14:tracePt t="13213" x="6178550" y="3390900"/>
          <p14:tracePt t="13230" x="6261100" y="3403600"/>
          <p14:tracePt t="13246" x="6350000" y="3416300"/>
          <p14:tracePt t="13264" x="6502400" y="3441700"/>
          <p14:tracePt t="13279" x="6540500" y="3454400"/>
          <p14:tracePt t="13295" x="6667500" y="3479800"/>
          <p14:tracePt t="13312" x="6724650" y="3492500"/>
          <p14:tracePt t="13329" x="6794500" y="3505200"/>
          <p14:tracePt t="13345" x="6845300" y="3511550"/>
          <p14:tracePt t="13362" x="6946900" y="3524250"/>
          <p14:tracePt t="13379" x="7029450" y="3536950"/>
          <p14:tracePt t="13396" x="7105650" y="3536950"/>
          <p14:tracePt t="13413" x="7207250" y="3562350"/>
          <p14:tracePt t="13429" x="7283450" y="3581400"/>
          <p14:tracePt t="13446" x="7404100" y="3606800"/>
          <p14:tracePt t="13463" x="7499350" y="3619500"/>
          <p14:tracePt t="13479" x="7664450" y="3663950"/>
          <p14:tracePt t="13496" x="7753350" y="3670300"/>
          <p14:tracePt t="13512" x="7848600" y="3689350"/>
          <p14:tracePt t="13530" x="7937500" y="3695700"/>
          <p14:tracePt t="13535" x="7975600" y="3695700"/>
          <p14:tracePt t="13545" x="8007350" y="3695700"/>
          <p14:tracePt t="13562" x="8058150" y="3708400"/>
          <p14:tracePt t="13579" x="8089900" y="3721100"/>
          <p14:tracePt t="13597" x="8128000" y="3721100"/>
          <p14:tracePt t="13612" x="8147050" y="3721100"/>
          <p14:tracePt t="13628" x="8166100" y="3721100"/>
          <p14:tracePt t="13663" x="8178800" y="3721100"/>
          <p14:tracePt t="13679" x="8197850" y="3721100"/>
          <p14:tracePt t="13695" x="8235950" y="3721100"/>
          <p14:tracePt t="13713" x="8274050" y="3721100"/>
          <p14:tracePt t="13728" x="8312150" y="3721100"/>
          <p14:tracePt t="13746" x="8337550" y="3721100"/>
          <p14:tracePt t="13762" x="8369300" y="3721100"/>
          <p14:tracePt t="13779" x="8394700" y="3721100"/>
          <p14:tracePt t="13796" x="8432800" y="3721100"/>
          <p14:tracePt t="13812" x="8496300" y="3721100"/>
          <p14:tracePt t="13829" x="8540750" y="3721100"/>
          <p14:tracePt t="13845" x="8597900" y="3721100"/>
          <p14:tracePt t="13864" x="8636000" y="3721100"/>
          <p14:tracePt t="13878" x="8661400" y="3721100"/>
          <p14:tracePt t="14193" x="8629650" y="3721100"/>
          <p14:tracePt t="14200" x="8553450" y="3721100"/>
          <p14:tracePt t="14211" x="8477250" y="3721100"/>
          <p14:tracePt t="14228" x="8274050" y="3721100"/>
          <p14:tracePt t="14245" x="8007350" y="3721100"/>
          <p14:tracePt t="14261" x="7772400" y="3721100"/>
          <p14:tracePt t="14278" x="7512050" y="3746500"/>
          <p14:tracePt t="14295" x="7010400" y="3892550"/>
          <p14:tracePt t="14311" x="6648450" y="3987800"/>
          <p14:tracePt t="14328" x="6350000" y="4057650"/>
          <p14:tracePt t="14345" x="6083300" y="4127500"/>
          <p14:tracePt t="14361" x="5816600" y="4216400"/>
          <p14:tracePt t="14378" x="5581650" y="4279900"/>
          <p14:tracePt t="14394" x="5403850" y="4318000"/>
          <p14:tracePt t="14411" x="5226050" y="4381500"/>
          <p14:tracePt t="14428" x="5035550" y="4438650"/>
          <p14:tracePt t="14445" x="4838700" y="4502150"/>
          <p14:tracePt t="14464" x="4546600" y="4584700"/>
          <p14:tracePt t="14478" x="4445000" y="4616450"/>
          <p14:tracePt t="14496" x="4210050" y="4679950"/>
          <p14:tracePt t="14511" x="3873500" y="4775200"/>
          <p14:tracePt t="14529" x="3657600" y="4838700"/>
          <p14:tracePt t="14544" x="3460750" y="4876800"/>
          <p14:tracePt t="14561" x="3282950" y="4908550"/>
          <p14:tracePt t="14578" x="3136900" y="4927600"/>
          <p14:tracePt t="14594" x="2965450" y="4959350"/>
          <p14:tracePt t="14611" x="2774950" y="4959350"/>
          <p14:tracePt t="14627" x="2552700" y="4972050"/>
          <p14:tracePt t="14645" x="2349500" y="4972050"/>
          <p14:tracePt t="14661" x="2184400" y="4972050"/>
          <p14:tracePt t="14680" x="1987550" y="4972050"/>
          <p14:tracePt t="14694" x="1962150" y="4972050"/>
          <p14:tracePt t="14711" x="1816100" y="4972050"/>
          <p14:tracePt t="14727" x="1758950" y="4972050"/>
          <p14:tracePt t="14745" x="1720850" y="4972050"/>
          <p14:tracePt t="14761" x="1676400" y="4972050"/>
          <p14:tracePt t="14778" x="1625600" y="4984750"/>
          <p14:tracePt t="14796" x="1568450" y="4991100"/>
          <p14:tracePt t="14812" x="1479550" y="5010150"/>
          <p14:tracePt t="14827" x="1371600" y="5016500"/>
          <p14:tracePt t="14846" x="1219200" y="5016500"/>
          <p14:tracePt t="14861" x="1028700" y="5016500"/>
          <p14:tracePt t="14878" x="889000" y="5016500"/>
          <p14:tracePt t="14896" x="711200" y="5016500"/>
          <p14:tracePt t="14911" x="552450" y="4978400"/>
          <p14:tracePt t="14927" x="533400" y="4965700"/>
          <p14:tracePt t="15042" x="533400" y="4953000"/>
          <p14:tracePt t="15049" x="533400" y="4946650"/>
          <p14:tracePt t="15061" x="539750" y="4940300"/>
          <p14:tracePt t="15078" x="558800" y="4927600"/>
          <p14:tracePt t="15095" x="577850" y="4908550"/>
          <p14:tracePt t="15110" x="603250" y="4895850"/>
          <p14:tracePt t="15127" x="615950" y="4889500"/>
          <p14:tracePt t="15144" x="622300" y="4876800"/>
          <p14:tracePt t="15161" x="628650" y="4876800"/>
          <p14:tracePt t="15194" x="635000" y="4876800"/>
          <p14:tracePt t="15233" x="647700" y="4876800"/>
          <p14:tracePt t="15257" x="647700" y="4870450"/>
          <p14:tracePt t="15315" x="660400" y="48577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 t="26144" r="17519" b="25206"/>
          <a:stretch>
            <a:fillRect/>
          </a:stretch>
        </p:blipFill>
        <p:spPr bwMode="auto">
          <a:xfrm>
            <a:off x="341313" y="193675"/>
            <a:ext cx="4129087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ángulo 6"/>
          <p:cNvSpPr>
            <a:spLocks noChangeArrowheads="1"/>
          </p:cNvSpPr>
          <p:nvPr/>
        </p:nvSpPr>
        <p:spPr bwMode="auto">
          <a:xfrm>
            <a:off x="5014913" y="409575"/>
            <a:ext cx="6096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/>
              <a:t>QUESO CREMOSO PORCIÓN 500 GRS.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/>
              <a:t>Ingredientes: Leche estandarizada pasteurizada, fermentos lácticos, enzimas coagulantes, cloruro de calcio y cloruro de sodio.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n-US" sz="180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/>
              <a:t>CONTIENE LECHE Y DERIVADOS DE LECHE. </a:t>
            </a:r>
            <a:endParaRPr lang="en-US" altLang="en-US" sz="1800"/>
          </a:p>
        </p:txBody>
      </p:sp>
      <p:sp>
        <p:nvSpPr>
          <p:cNvPr id="17412" name="Rectángulo 7"/>
          <p:cNvSpPr>
            <a:spLocks noChangeArrowheads="1"/>
          </p:cNvSpPr>
          <p:nvPr/>
        </p:nvSpPr>
        <p:spPr bwMode="auto">
          <a:xfrm>
            <a:off x="5116513" y="2460625"/>
            <a:ext cx="60960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/>
              <a:t>INFORMACIÓN NUTRICIONAL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/>
              <a:t>Por porción de 30 g (una rebanada)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n-US" sz="180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/>
              <a:t> 	Cantidad por porción 	%V.D. (*)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/>
              <a:t>Valor energético 	 100 Kcal = 415 kJ 	5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/>
              <a:t>Proteínas 	4,8 g 		6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/>
              <a:t>Grasas totales 	9,7 g 		18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/>
              <a:t>Grasas saturadas 	6,3 g 		29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/>
              <a:t>Sodio 		113 mg 	                   5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/>
              <a:t>No aporta cantidades significativas de carbohidratos, grasas trans y fibra alimentaria.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/>
              <a:t>(*) V.D.: Valores diarios en base a una dieta de 2000 kcal/ 8400 Kj. Sus valores diarios pueden ser mayores o menores dependiendo de sus necesidades energéticas. </a:t>
            </a:r>
            <a:endParaRPr lang="en-US" altLang="en-US" sz="1800"/>
          </a:p>
        </p:txBody>
      </p:sp>
      <p:pic>
        <p:nvPicPr>
          <p:cNvPr id="17413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3"/>
          <a:stretch>
            <a:fillRect/>
          </a:stretch>
        </p:blipFill>
        <p:spPr bwMode="auto">
          <a:xfrm>
            <a:off x="989013" y="3506788"/>
            <a:ext cx="28352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79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3" x="666750" y="4851400"/>
          <p14:tracePt t="863" x="679450" y="4851400"/>
          <p14:tracePt t="880" x="685800" y="4845050"/>
          <p14:tracePt t="1034" x="692150" y="4838700"/>
          <p14:tracePt t="1074" x="698500" y="4838700"/>
          <p14:tracePt t="1145" x="704850" y="4832350"/>
          <p14:tracePt t="1201" x="711200" y="4826000"/>
          <p14:tracePt t="1219" x="717550" y="4819650"/>
          <p14:tracePt t="1272" x="736600" y="4813300"/>
          <p14:tracePt t="1282" x="742950" y="4806950"/>
          <p14:tracePt t="1297" x="749300" y="4800600"/>
          <p14:tracePt t="1315" x="762000" y="4787900"/>
          <p14:tracePt t="1330" x="768350" y="4787900"/>
          <p14:tracePt t="1336" x="774700" y="4781550"/>
          <p14:tracePt t="1347" x="781050" y="4781550"/>
          <p14:tracePt t="1364" x="787400" y="4781550"/>
          <p14:tracePt t="1383" x="800100" y="4775200"/>
          <p14:tracePt t="1398" x="806450" y="4768850"/>
          <p14:tracePt t="1414" x="831850" y="4756150"/>
          <p14:tracePt t="1432" x="857250" y="4749800"/>
          <p14:tracePt t="1448" x="869950" y="4743450"/>
          <p14:tracePt t="1464" x="882650" y="4737100"/>
          <p14:tracePt t="1481" x="889000" y="4730750"/>
          <p14:tracePt t="2000" x="908050" y="4718050"/>
          <p14:tracePt t="2009" x="908050" y="4699000"/>
          <p14:tracePt t="2017" x="914400" y="4667250"/>
          <p14:tracePt t="2030" x="927100" y="4641850"/>
          <p14:tracePt t="2047" x="927100" y="4629150"/>
          <p14:tracePt t="2064" x="927100" y="4622800"/>
          <p14:tracePt t="2081" x="927100" y="4591050"/>
          <p14:tracePt t="2097" x="933450" y="4552950"/>
          <p14:tracePt t="2114" x="933450" y="4508500"/>
          <p14:tracePt t="2131" x="933450" y="4457700"/>
          <p14:tracePt t="2148" x="933450" y="4419600"/>
          <p14:tracePt t="2163" x="933450" y="4368800"/>
          <p14:tracePt t="2180" x="933450" y="4318000"/>
          <p14:tracePt t="2199" x="933450" y="4254500"/>
          <p14:tracePt t="2214" x="933450" y="4229100"/>
          <p14:tracePt t="2232" x="933450" y="4171950"/>
          <p14:tracePt t="2247" x="933450" y="4089400"/>
          <p14:tracePt t="2263" x="933450" y="4038600"/>
          <p14:tracePt t="2280" x="933450" y="3968750"/>
          <p14:tracePt t="2297" x="933450" y="3930650"/>
          <p14:tracePt t="2313" x="933450" y="3879850"/>
          <p14:tracePt t="2330" x="933450" y="3822700"/>
          <p14:tracePt t="2347" x="933450" y="3765550"/>
          <p14:tracePt t="2363" x="933450" y="3714750"/>
          <p14:tracePt t="2380" x="933450" y="3676650"/>
          <p14:tracePt t="2397" x="933450" y="3638550"/>
          <p14:tracePt t="2414" x="933450" y="3619500"/>
          <p14:tracePt t="2430" x="933450" y="3581400"/>
          <p14:tracePt t="2447" x="933450" y="3543300"/>
          <p14:tracePt t="2463" x="933450" y="3505200"/>
          <p14:tracePt t="2480" x="933450" y="3473450"/>
          <p14:tracePt t="2496" x="933450" y="3448050"/>
          <p14:tracePt t="2513" x="933450" y="3429000"/>
          <p14:tracePt t="2530" x="933450" y="3409950"/>
          <p14:tracePt t="2547" x="933450" y="3403600"/>
          <p14:tracePt t="2563" x="933450" y="3384550"/>
          <p14:tracePt t="2580" x="933450" y="3378200"/>
          <p14:tracePt t="2597" x="933450" y="3365500"/>
          <p14:tracePt t="2625" x="933450" y="3359150"/>
          <p14:tracePt t="2673" x="933450" y="3352800"/>
          <p14:tracePt t="2690" x="933450" y="3346450"/>
          <p14:tracePt t="2698" x="933450" y="3333750"/>
          <p14:tracePt t="2713" x="933450" y="3327400"/>
          <p14:tracePt t="2721" x="933450" y="3314700"/>
          <p14:tracePt t="2738" x="933450" y="3308350"/>
          <p14:tracePt t="2753" x="933450" y="3302000"/>
          <p14:tracePt t="2778" x="933450" y="3295650"/>
          <p14:tracePt t="2801" x="933450" y="3282950"/>
          <p14:tracePt t="2812" x="933450" y="3276600"/>
          <p14:tracePt t="2827" x="933450" y="3263900"/>
          <p14:tracePt t="2840" x="933450" y="3257550"/>
          <p14:tracePt t="2858" x="933450" y="3251200"/>
          <p14:tracePt t="2873" x="933450" y="3244850"/>
          <p14:tracePt t="2891" x="933450" y="3232150"/>
          <p14:tracePt t="2913" x="933450" y="3225800"/>
          <p14:tracePt t="3226" x="933450" y="3213100"/>
          <p14:tracePt t="3249" x="933450" y="3206750"/>
          <p14:tracePt t="3256" x="933450" y="3200400"/>
          <p14:tracePt t="3267" x="933450" y="3175000"/>
          <p14:tracePt t="3279" x="933450" y="3162300"/>
          <p14:tracePt t="3296" x="933450" y="3136900"/>
          <p14:tracePt t="3313" x="933450" y="3117850"/>
          <p14:tracePt t="3329" x="958850" y="3098800"/>
          <p14:tracePt t="3346" x="1022350" y="3086100"/>
          <p14:tracePt t="3363" x="1073150" y="3067050"/>
          <p14:tracePt t="3380" x="1123950" y="3054350"/>
          <p14:tracePt t="3396" x="1181100" y="3054350"/>
          <p14:tracePt t="3412" x="1231900" y="3054350"/>
          <p14:tracePt t="3429" x="1295400" y="3054350"/>
          <p14:tracePt t="3446" x="1397000" y="3054350"/>
          <p14:tracePt t="3462" x="1581150" y="3054350"/>
          <p14:tracePt t="3479" x="1695450" y="3054350"/>
          <p14:tracePt t="3495" x="1860550" y="3054350"/>
          <p14:tracePt t="3512" x="2012950" y="3054350"/>
          <p14:tracePt t="3529" x="2139950" y="3054350"/>
          <p14:tracePt t="3546" x="2241550" y="3054350"/>
          <p14:tracePt t="3562" x="2362200" y="3054350"/>
          <p14:tracePt t="3579" x="2463800" y="3054350"/>
          <p14:tracePt t="3596" x="2578100" y="3054350"/>
          <p14:tracePt t="3612" x="2692400" y="3054350"/>
          <p14:tracePt t="3629" x="2800350" y="3054350"/>
          <p14:tracePt t="3646" x="2882900" y="3054350"/>
          <p14:tracePt t="3662" x="2965450" y="3054350"/>
          <p14:tracePt t="3678" x="3086100" y="3073400"/>
          <p14:tracePt t="3695" x="3155950" y="3079750"/>
          <p14:tracePt t="3712" x="3225800" y="3098800"/>
          <p14:tracePt t="3729" x="3308350" y="3105150"/>
          <p14:tracePt t="3745" x="3416300" y="3124200"/>
          <p14:tracePt t="3762" x="3543300" y="3130550"/>
          <p14:tracePt t="3779" x="3625850" y="3149600"/>
          <p14:tracePt t="3795" x="3702050" y="3155950"/>
          <p14:tracePt t="3812" x="3790950" y="3181350"/>
          <p14:tracePt t="3814" x="3816350" y="3181350"/>
          <p14:tracePt t="3828" x="3854450" y="3181350"/>
          <p14:tracePt t="3845" x="3911600" y="3200400"/>
          <p14:tracePt t="3862" x="3981450" y="3206750"/>
          <p14:tracePt t="3878" x="4064000" y="3225800"/>
          <p14:tracePt t="3895" x="4102100" y="3232150"/>
          <p14:tracePt t="3912" x="4152900" y="3232150"/>
          <p14:tracePt t="3929" x="4210050" y="3244850"/>
          <p14:tracePt t="3946" x="4254500" y="3251200"/>
          <p14:tracePt t="3963" x="4292600" y="3251200"/>
          <p14:tracePt t="3980" x="4337050" y="3270250"/>
          <p14:tracePt t="3995" x="4375150" y="3270250"/>
          <p14:tracePt t="4013" x="4425950" y="3276600"/>
          <p14:tracePt t="4032" x="4508500" y="3295650"/>
          <p14:tracePt t="4046" x="4527550" y="3308350"/>
          <p14:tracePt t="4063" x="4565650" y="3308350"/>
          <p14:tracePt t="4079" x="4616450" y="3321050"/>
          <p14:tracePt t="4096" x="4654550" y="3321050"/>
          <p14:tracePt t="4113" x="4705350" y="3333750"/>
          <p14:tracePt t="4129" x="4730750" y="3333750"/>
          <p14:tracePt t="4146" x="4768850" y="3340100"/>
          <p14:tracePt t="4163" x="4800600" y="3340100"/>
          <p14:tracePt t="4179" x="4826000" y="3340100"/>
          <p14:tracePt t="4196" x="4832350" y="3340100"/>
          <p14:tracePt t="4212" x="4845050" y="3340100"/>
          <p14:tracePt t="4361" x="4851400" y="3346450"/>
          <p14:tracePt t="4379" x="4851400" y="3352800"/>
          <p14:tracePt t="4385" x="4845050" y="3371850"/>
          <p14:tracePt t="4395" x="4838700" y="3378200"/>
          <p14:tracePt t="4412" x="4813300" y="3384550"/>
          <p14:tracePt t="4429" x="4806950" y="3390900"/>
          <p14:tracePt t="4482" x="4800600" y="3397250"/>
          <p14:tracePt t="4497" x="4800600" y="3403600"/>
          <p14:tracePt t="4513" x="4787900" y="3409950"/>
          <p14:tracePt t="4617" x="4794250" y="3409950"/>
          <p14:tracePt t="4633" x="4806950" y="3409950"/>
          <p14:tracePt t="4642" x="4813300" y="3409950"/>
          <p14:tracePt t="4649" x="4826000" y="3409950"/>
          <p14:tracePt t="4662" x="4838700" y="3403600"/>
          <p14:tracePt t="4679" x="4857750" y="3390900"/>
          <p14:tracePt t="4695" x="4870450" y="3384550"/>
          <p14:tracePt t="4711" x="4876800" y="3371850"/>
          <p14:tracePt t="4745" x="4883150" y="3371850"/>
          <p14:tracePt t="4812" x="4889500" y="3365500"/>
          <p14:tracePt t="4873" x="4895850" y="3352800"/>
          <p14:tracePt t="4890" x="4902200" y="3352800"/>
          <p14:tracePt t="4907" x="4908550" y="3346450"/>
          <p14:tracePt t="4916" x="4908550" y="3340100"/>
          <p14:tracePt t="4953" x="4914900" y="3333750"/>
          <p14:tracePt t="5008" x="4921250" y="3327400"/>
          <p14:tracePt t="5187" x="4921250" y="3314700"/>
          <p14:tracePt t="5291" x="4914900" y="3308350"/>
          <p14:tracePt t="6297" x="4914900" y="3314700"/>
          <p14:tracePt t="6304" x="4914900" y="3327400"/>
          <p14:tracePt t="6315" x="4914900" y="3346450"/>
          <p14:tracePt t="6326" x="4927600" y="3371850"/>
          <p14:tracePt t="6344" x="4946650" y="3409950"/>
          <p14:tracePt t="6361" x="4965700" y="3448050"/>
          <p14:tracePt t="6377" x="4978400" y="3460750"/>
          <p14:tracePt t="6394" x="4984750" y="3473450"/>
          <p14:tracePt t="6412" x="4991100" y="3492500"/>
          <p14:tracePt t="6427" x="4997450" y="3511550"/>
          <p14:tracePt t="6444" x="4997450" y="3530600"/>
          <p14:tracePt t="6460" x="5022850" y="3568700"/>
          <p14:tracePt t="6477" x="5035550" y="3600450"/>
          <p14:tracePt t="6493" x="5048250" y="3632200"/>
          <p14:tracePt t="6512" x="5060950" y="3657600"/>
          <p14:tracePt t="6527" x="5073650" y="3695700"/>
          <p14:tracePt t="6543" x="5080000" y="3714750"/>
          <p14:tracePt t="6560" x="5080000" y="3740150"/>
          <p14:tracePt t="6576" x="5086350" y="3759200"/>
          <p14:tracePt t="6593" x="5092700" y="3765550"/>
          <p14:tracePt t="6611" x="5092700" y="3771900"/>
          <p14:tracePt t="6627" x="5092700" y="3784600"/>
          <p14:tracePt t="6643" x="5092700" y="3790950"/>
          <p14:tracePt t="6662" x="5092700" y="3854450"/>
          <p14:tracePt t="6677" x="5073650" y="3879850"/>
          <p14:tracePt t="6693" x="5073650" y="3905250"/>
          <p14:tracePt t="6710" x="5073650" y="3930650"/>
          <p14:tracePt t="6728" x="5067300" y="3968750"/>
          <p14:tracePt t="6743" x="5067300" y="3987800"/>
          <p14:tracePt t="6760" x="5067300" y="4000500"/>
          <p14:tracePt t="6777" x="5067300" y="4019550"/>
          <p14:tracePt t="6793" x="5067300" y="4038600"/>
          <p14:tracePt t="6810" x="5067300" y="4051300"/>
          <p14:tracePt t="6826" x="5067300" y="4064000"/>
          <p14:tracePt t="6843" x="5060950" y="4089400"/>
          <p14:tracePt t="6860" x="5054600" y="4102100"/>
          <p14:tracePt t="6876" x="5054600" y="4114800"/>
          <p14:tracePt t="6895" x="5054600" y="4152900"/>
          <p14:tracePt t="6912" x="5054600" y="4171950"/>
          <p14:tracePt t="6926" x="5054600" y="4191000"/>
          <p14:tracePt t="6943" x="5048250" y="4229100"/>
          <p14:tracePt t="6959" x="5048250" y="4254500"/>
          <p14:tracePt t="6977" x="5035550" y="4286250"/>
          <p14:tracePt t="6993" x="5035550" y="4324350"/>
          <p14:tracePt t="7009" x="5035550" y="4368800"/>
          <p14:tracePt t="7026" x="5035550" y="4394200"/>
          <p14:tracePt t="7043" x="5035550" y="4432300"/>
          <p14:tracePt t="7061" x="5035550" y="4445000"/>
          <p14:tracePt t="7077" x="5035550" y="4464050"/>
          <p14:tracePt t="7095" x="5035550" y="4495800"/>
          <p14:tracePt t="7126" x="5035550" y="4508500"/>
          <p14:tracePt t="7154" x="5035550" y="4514850"/>
          <p14:tracePt t="7161" x="5041900" y="4533900"/>
          <p14:tracePt t="7177" x="5048250" y="4540250"/>
          <p14:tracePt t="7192" x="5054600" y="4552950"/>
          <p14:tracePt t="7210" x="5067300" y="4565650"/>
          <p14:tracePt t="7227" x="5073650" y="4572000"/>
          <p14:tracePt t="7260" x="5086350" y="4572000"/>
          <p14:tracePt t="7276" x="5118100" y="4572000"/>
          <p14:tracePt t="7293" x="5156200" y="4572000"/>
          <p14:tracePt t="7312" x="5276850" y="4572000"/>
          <p14:tracePt t="7327" x="5327650" y="4572000"/>
          <p14:tracePt t="7343" x="5486400" y="4565650"/>
          <p14:tracePt t="7359" x="5568950" y="4552950"/>
          <p14:tracePt t="7376" x="5638800" y="4527550"/>
          <p14:tracePt t="7392" x="5708650" y="4514850"/>
          <p14:tracePt t="7409" x="5746750" y="4483100"/>
          <p14:tracePt t="7426" x="5797550" y="4464050"/>
          <p14:tracePt t="7443" x="5829300" y="4445000"/>
          <p14:tracePt t="7459" x="5861050" y="4425950"/>
          <p14:tracePt t="7476" x="5873750" y="4419600"/>
          <p14:tracePt t="7492" x="5892800" y="4400550"/>
          <p14:tracePt t="7510" x="5905500" y="4387850"/>
          <p14:tracePt t="7527" x="5918200" y="4381500"/>
          <p14:tracePt t="7542" x="5930900" y="4375150"/>
          <p14:tracePt t="7560" x="5937250" y="4368800"/>
          <p14:tracePt t="7575" x="5943600" y="4356100"/>
          <p14:tracePt t="7617" x="5949950" y="4349750"/>
          <p14:tracePt t="7651" x="5956300" y="4349750"/>
          <p14:tracePt t="7662" x="5962650" y="4343400"/>
          <p14:tracePt t="7676" x="5969000" y="4337050"/>
          <p14:tracePt t="7693" x="5975350" y="4337050"/>
          <p14:tracePt t="7715" x="5981700" y="4337050"/>
          <p14:tracePt t="7731" x="5994400" y="4324350"/>
          <p14:tracePt t="7770" x="6000750" y="4318000"/>
          <p14:tracePt t="7786" x="6007100" y="4311650"/>
          <p14:tracePt t="7796" x="6013450" y="4305300"/>
          <p14:tracePt t="7812" x="6013450" y="4292600"/>
          <p14:tracePt t="7826" x="6013450" y="4279900"/>
          <p14:tracePt t="7842" x="6013450" y="4254500"/>
          <p14:tracePt t="7859" x="6013450" y="4210050"/>
          <p14:tracePt t="7876" x="6013450" y="4178300"/>
          <p14:tracePt t="7892" x="6007100" y="4152900"/>
          <p14:tracePt t="7910" x="5994400" y="4114800"/>
          <p14:tracePt t="7926" x="5969000" y="4064000"/>
          <p14:tracePt t="7942" x="5949950" y="4038600"/>
          <p14:tracePt t="7959" x="5911850" y="3981450"/>
          <p14:tracePt t="7975" x="5886450" y="3956050"/>
          <p14:tracePt t="7992" x="5854700" y="3917950"/>
          <p14:tracePt t="8009" x="5797550" y="3867150"/>
          <p14:tracePt t="8026" x="5765800" y="3848100"/>
          <p14:tracePt t="8042" x="5727700" y="3816350"/>
          <p14:tracePt t="8060" x="5695950" y="3797300"/>
          <p14:tracePt t="8075" x="5664200" y="3771900"/>
          <p14:tracePt t="8093" x="5651500" y="3752850"/>
          <p14:tracePt t="8111" x="5638800" y="3727450"/>
          <p14:tracePt t="8126" x="5632450" y="3714750"/>
          <p14:tracePt t="8143" x="5626100" y="3695700"/>
          <p14:tracePt t="8161" x="5613400" y="3670300"/>
          <p14:tracePt t="8175" x="5600700" y="3638550"/>
          <p14:tracePt t="8192" x="5594350" y="3613150"/>
          <p14:tracePt t="8208" x="5594350" y="3594100"/>
          <p14:tracePt t="8226" x="5588000" y="3568700"/>
          <p14:tracePt t="8242" x="5581650" y="3556000"/>
          <p14:tracePt t="8259" x="5581650" y="3536950"/>
          <p14:tracePt t="8275" x="5581650" y="3517900"/>
          <p14:tracePt t="8292" x="5581650" y="3505200"/>
          <p14:tracePt t="8308" x="5581650" y="3479800"/>
          <p14:tracePt t="8325" x="5581650" y="3467100"/>
          <p14:tracePt t="8344" x="5581650" y="3460750"/>
          <p14:tracePt t="8358" x="5588000" y="3441700"/>
          <p14:tracePt t="8375" x="5594350" y="3435350"/>
          <p14:tracePt t="8393" x="5607050" y="3422650"/>
          <p14:tracePt t="8410" x="5619750" y="3397250"/>
          <p14:tracePt t="8425" x="5626100" y="3390900"/>
          <p14:tracePt t="8442" x="5638800" y="3371850"/>
          <p14:tracePt t="8458" x="5651500" y="3359150"/>
          <p14:tracePt t="8475" x="5664200" y="3352800"/>
          <p14:tracePt t="8492" x="5676900" y="3340100"/>
          <p14:tracePt t="8513" x="5683250" y="3333750"/>
          <p14:tracePt t="8546" x="5683250" y="3327400"/>
          <p14:tracePt t="8553" x="5689600" y="3321050"/>
          <p14:tracePt t="8563" x="5695950" y="3314700"/>
          <p14:tracePt t="8713" x="5695950" y="3308350"/>
          <p14:tracePt t="8731" x="5689600" y="3308350"/>
          <p14:tracePt t="8738" x="5683250" y="3308350"/>
          <p14:tracePt t="8746" x="5670550" y="3308350"/>
          <p14:tracePt t="8759" x="5664200" y="3308350"/>
          <p14:tracePt t="8775" x="5632450" y="3308350"/>
          <p14:tracePt t="8792" x="5613400" y="3308350"/>
          <p14:tracePt t="8808" x="5575300" y="3308350"/>
          <p14:tracePt t="8824" x="5530850" y="3314700"/>
          <p14:tracePt t="8842" x="5492750" y="3321050"/>
          <p14:tracePt t="8858" x="5429250" y="3327400"/>
          <p14:tracePt t="8875" x="5372100" y="3333750"/>
          <p14:tracePt t="8892" x="5314950" y="3346450"/>
          <p14:tracePt t="8908" x="5245100" y="3346450"/>
          <p14:tracePt t="8924" x="5175250" y="3346450"/>
          <p14:tracePt t="8941" x="5118100" y="3346450"/>
          <p14:tracePt t="8959" x="5041900" y="3346450"/>
          <p14:tracePt t="8974" x="4921250" y="3359150"/>
          <p14:tracePt t="8991" x="4819650" y="3378200"/>
          <p14:tracePt t="9008" x="4648200" y="3403600"/>
          <p14:tracePt t="9026" x="4495800" y="3416300"/>
          <p14:tracePt t="9042" x="4324350" y="3448050"/>
          <p14:tracePt t="9059" x="4216400" y="3467100"/>
          <p14:tracePt t="9075" x="4140200" y="3473450"/>
          <p14:tracePt t="9091" x="4044950" y="3486150"/>
          <p14:tracePt t="9110" x="3867150" y="3543300"/>
          <p14:tracePt t="9124" x="3822700" y="3556000"/>
          <p14:tracePt t="9141" x="3702050" y="3613150"/>
          <p14:tracePt t="9158" x="3600450" y="3657600"/>
          <p14:tracePt t="9176" x="3511550" y="3689350"/>
          <p14:tracePt t="9191" x="3435350" y="3708400"/>
          <p14:tracePt t="9208" x="3340100" y="3746500"/>
          <p14:tracePt t="9224" x="3276600" y="3759200"/>
          <p14:tracePt t="9241" x="3149600" y="3778250"/>
          <p14:tracePt t="9258" x="2990850" y="3790950"/>
          <p14:tracePt t="9274" x="2825750" y="3816350"/>
          <p14:tracePt t="9291" x="2679700" y="3848100"/>
          <p14:tracePt t="9311" x="2444750" y="3879850"/>
          <p14:tracePt t="9326" x="2368550" y="3898900"/>
          <p14:tracePt t="9342" x="2273300" y="3905250"/>
          <p14:tracePt t="9361" x="2184400" y="3917950"/>
          <p14:tracePt t="9374" x="2165350" y="3937000"/>
          <p14:tracePt t="9392" x="2159000" y="3943350"/>
          <p14:tracePt t="9408" x="2152650" y="3943350"/>
          <p14:tracePt t="9425" x="2146300" y="3943350"/>
          <p14:tracePt t="9473" x="2139950" y="3949700"/>
          <p14:tracePt t="9514" x="2133600" y="3949700"/>
          <p14:tracePt t="9521" x="2120900" y="3949700"/>
          <p14:tracePt t="9529" x="2101850" y="3949700"/>
          <p14:tracePt t="9541" x="2095500" y="3949700"/>
          <p14:tracePt t="9558" x="2063750" y="3949700"/>
          <p14:tracePt t="9577" x="2044700" y="3949700"/>
          <p14:tracePt t="9591" x="2032000" y="3956050"/>
          <p14:tracePt t="9624" x="2019300" y="3962400"/>
          <p14:tracePt t="9641" x="2012950" y="3968750"/>
          <p14:tracePt t="9658" x="2000250" y="3981450"/>
          <p14:tracePt t="9674" x="1987550" y="4000500"/>
          <p14:tracePt t="9691" x="1968500" y="4032250"/>
          <p14:tracePt t="9708" x="1962150" y="4076700"/>
          <p14:tracePt t="9724" x="1949450" y="4114800"/>
          <p14:tracePt t="9740" x="1949450" y="4146550"/>
          <p14:tracePt t="9757" x="1949450" y="4191000"/>
          <p14:tracePt t="9774" x="1949450" y="4229100"/>
          <p14:tracePt t="9792" x="1949450" y="4305300"/>
          <p14:tracePt t="9809" x="1949450" y="4356100"/>
          <p14:tracePt t="9824" x="1949450" y="4413250"/>
          <p14:tracePt t="9840" x="1955800" y="4476750"/>
          <p14:tracePt t="9858" x="1968500" y="4514850"/>
          <p14:tracePt t="9874" x="1968500" y="4540250"/>
          <p14:tracePt t="9891" x="1981200" y="4565650"/>
          <p14:tracePt t="9909" x="1981200" y="4603750"/>
          <p14:tracePt t="9924" x="1981200" y="4667250"/>
          <p14:tracePt t="9941" x="1987550" y="4692650"/>
          <p14:tracePt t="9960" x="2006600" y="4737100"/>
          <p14:tracePt t="9991" x="2019300" y="4749800"/>
          <p14:tracePt t="10007" x="2032000" y="4749800"/>
          <p14:tracePt t="10025" x="2038350" y="4749800"/>
          <p14:tracePt t="10041" x="2063750" y="4749800"/>
          <p14:tracePt t="10058" x="2089150" y="4749800"/>
          <p14:tracePt t="10074" x="2146300" y="4749800"/>
          <p14:tracePt t="10090" x="2216150" y="4749800"/>
          <p14:tracePt t="10108" x="2298700" y="4743450"/>
          <p14:tracePt t="10123" x="2406650" y="4724400"/>
          <p14:tracePt t="10140" x="2495550" y="4724400"/>
          <p14:tracePt t="10158" x="2546350" y="4724400"/>
          <p14:tracePt t="10174" x="2578100" y="4724400"/>
          <p14:tracePt t="10191" x="2603500" y="4724400"/>
          <p14:tracePt t="10207" x="2622550" y="4724400"/>
          <p14:tracePt t="10224" x="2628900" y="4724400"/>
          <p14:tracePt t="10355" x="2635250" y="4718050"/>
          <p14:tracePt t="10369" x="2635250" y="4711700"/>
          <p14:tracePt t="10378" x="2641600" y="4705350"/>
          <p14:tracePt t="10391" x="2641600" y="4692650"/>
          <p14:tracePt t="10407" x="2641600" y="4591050"/>
          <p14:tracePt t="10424" x="2641600" y="4514850"/>
          <p14:tracePt t="10440" x="2641600" y="4464050"/>
          <p14:tracePt t="10458" x="2641600" y="4419600"/>
          <p14:tracePt t="10473" x="2635250" y="4381500"/>
          <p14:tracePt t="10490" x="2616200" y="4311650"/>
          <p14:tracePt t="10507" x="2609850" y="4254500"/>
          <p14:tracePt t="10524" x="2609850" y="4203700"/>
          <p14:tracePt t="10540" x="2597150" y="4165600"/>
          <p14:tracePt t="10560" x="2590800" y="4102100"/>
          <p14:tracePt t="10575" x="2590800" y="4083050"/>
          <p14:tracePt t="10590" x="2578100" y="4044950"/>
          <p14:tracePt t="10608" x="2578100" y="3987800"/>
          <p14:tracePt t="10623" x="2571750" y="3943350"/>
          <p14:tracePt t="10640" x="2571750" y="3911600"/>
          <p14:tracePt t="10656" x="2571750" y="3879850"/>
          <p14:tracePt t="10673" x="2571750" y="3848100"/>
          <p14:tracePt t="10690" x="2571750" y="3829050"/>
          <p14:tracePt t="10707" x="2571750" y="3803650"/>
          <p14:tracePt t="10723" x="2571750" y="3797300"/>
          <p14:tracePt t="10741" x="2571750" y="3790950"/>
          <p14:tracePt t="10761" x="2565400" y="3771900"/>
          <p14:tracePt t="10859" x="2559050" y="3771900"/>
          <p14:tracePt t="10873" x="2546350" y="3784600"/>
          <p14:tracePt t="10881" x="2540000" y="3790950"/>
          <p14:tracePt t="10890" x="2527300" y="3803650"/>
          <p14:tracePt t="10906" x="2495550" y="3835400"/>
          <p14:tracePt t="10923" x="2457450" y="3860800"/>
          <p14:tracePt t="10941" x="2419350" y="3892550"/>
          <p14:tracePt t="10959" x="2381250" y="3911600"/>
          <p14:tracePt t="10974" x="2362200" y="3924300"/>
          <p14:tracePt t="10990" x="2336800" y="3930650"/>
          <p14:tracePt t="11007" x="2305050" y="3949700"/>
          <p14:tracePt t="11023" x="2260600" y="3968750"/>
          <p14:tracePt t="11039" x="2222500" y="3981450"/>
          <p14:tracePt t="11057" x="2190750" y="4000500"/>
          <p14:tracePt t="11073" x="2165350" y="4006850"/>
          <p14:tracePt t="11090" x="2127250" y="4025900"/>
          <p14:tracePt t="11108" x="2101850" y="4044950"/>
          <p14:tracePt t="11123" x="2076450" y="4051300"/>
          <p14:tracePt t="11139" x="2057400" y="4070350"/>
          <p14:tracePt t="11156" x="2044700" y="4083050"/>
          <p14:tracePt t="11174" x="2019300" y="4114800"/>
          <p14:tracePt t="11190" x="2006600" y="4133850"/>
          <p14:tracePt t="11207" x="2000250" y="4152900"/>
          <p14:tracePt t="11223" x="1987550" y="4171950"/>
          <p14:tracePt t="11240" x="1987550" y="4210050"/>
          <p14:tracePt t="11256" x="1987550" y="4235450"/>
          <p14:tracePt t="11273" x="1987550" y="4267200"/>
          <p14:tracePt t="11289" x="1987550" y="4298950"/>
          <p14:tracePt t="11306" x="1987550" y="4337050"/>
          <p14:tracePt t="11324" x="1987550" y="4381500"/>
          <p14:tracePt t="11329" x="1987550" y="4400550"/>
          <p14:tracePt t="11339" x="1987550" y="4419600"/>
          <p14:tracePt t="11359" x="1987550" y="4483100"/>
          <p14:tracePt t="11374" x="1987550" y="4502150"/>
          <p14:tracePt t="11391" x="1993900" y="4546600"/>
          <p14:tracePt t="11406" x="2000250" y="4559300"/>
          <p14:tracePt t="11423" x="2006600" y="4578350"/>
          <p14:tracePt t="11439" x="2019300" y="4597400"/>
          <p14:tracePt t="11457" x="2019300" y="4603750"/>
          <p14:tracePt t="11473" x="2025650" y="4610100"/>
          <p14:tracePt t="11490" x="2038350" y="4629150"/>
          <p14:tracePt t="11506" x="2044700" y="4635500"/>
          <p14:tracePt t="11524" x="2051050" y="4660900"/>
          <p14:tracePt t="11540" x="2051050" y="4667250"/>
          <p14:tracePt t="11556" x="2057400" y="4679950"/>
          <p14:tracePt t="11573" x="2070100" y="4692650"/>
          <p14:tracePt t="11589" x="2089150" y="4705350"/>
          <p14:tracePt t="11623" x="2114550" y="4711700"/>
          <p14:tracePt t="11639" x="2120900" y="4711700"/>
          <p14:tracePt t="11657" x="2127250" y="4711700"/>
          <p14:tracePt t="11673" x="2139950" y="4711700"/>
          <p14:tracePt t="11689" x="2171700" y="4711700"/>
          <p14:tracePt t="11705" x="2197100" y="4711700"/>
          <p14:tracePt t="11722" x="2216150" y="4711700"/>
          <p14:tracePt t="11739" x="2254250" y="4711700"/>
          <p14:tracePt t="11756" x="2311400" y="4724400"/>
          <p14:tracePt t="11773" x="2355850" y="4730750"/>
          <p14:tracePt t="11789" x="2393950" y="4730750"/>
          <p14:tracePt t="11807" x="2438400" y="4743450"/>
          <p14:tracePt t="11823" x="2463800" y="4743450"/>
          <p14:tracePt t="11827" x="2476500" y="4743450"/>
          <p14:tracePt t="11839" x="2501900" y="4756150"/>
          <p14:tracePt t="11857" x="2533650" y="4756150"/>
          <p14:tracePt t="11873" x="2546350" y="4756150"/>
          <p14:tracePt t="11890" x="2559050" y="4756150"/>
          <p14:tracePt t="11906" x="2584450" y="4756150"/>
          <p14:tracePt t="11923" x="2603500" y="4756150"/>
          <p14:tracePt t="11939" x="2622550" y="4756150"/>
          <p14:tracePt t="11956" x="2647950" y="4718050"/>
          <p14:tracePt t="11972" x="2654300" y="4679950"/>
          <p14:tracePt t="11989" x="2673350" y="4635500"/>
          <p14:tracePt t="12007" x="2673350" y="4591050"/>
          <p14:tracePt t="12022" x="2692400" y="4546600"/>
          <p14:tracePt t="12039" x="2692400" y="4489450"/>
          <p14:tracePt t="12055" x="2692400" y="4445000"/>
          <p14:tracePt t="12073" x="2692400" y="4425950"/>
          <p14:tracePt t="12089" x="2692400" y="4406900"/>
          <p14:tracePt t="12106" x="2686050" y="4381500"/>
          <p14:tracePt t="12122" x="2679700" y="4368800"/>
          <p14:tracePt t="12139" x="2673350" y="4337050"/>
          <p14:tracePt t="12155" x="2673350" y="4318000"/>
          <p14:tracePt t="12174" x="2660650" y="4292600"/>
          <p14:tracePt t="12188" x="2647950" y="4260850"/>
          <p14:tracePt t="12208" x="2647950" y="4222750"/>
          <p14:tracePt t="12222" x="2647950" y="4203700"/>
          <p14:tracePt t="12240" x="2647950" y="4184650"/>
          <p14:tracePt t="12255" x="2647950" y="4152900"/>
          <p14:tracePt t="12272" x="2647950" y="4133850"/>
          <p14:tracePt t="12288" x="2647950" y="4108450"/>
          <p14:tracePt t="12305" x="2647950" y="4095750"/>
          <p14:tracePt t="12323" x="2641600" y="4070350"/>
          <p14:tracePt t="12327" x="2641600" y="4064000"/>
          <p14:tracePt t="12338" x="2635250" y="4057650"/>
          <p14:tracePt t="12356" x="2635250" y="4038600"/>
          <p14:tracePt t="12372" x="2622550" y="4025900"/>
          <p14:tracePt t="12390" x="2616200" y="4019550"/>
          <p14:tracePt t="12427" x="2609850" y="4019550"/>
          <p14:tracePt t="12443" x="2603500" y="4019550"/>
          <p14:tracePt t="12455" x="2584450" y="4019550"/>
          <p14:tracePt t="12472" x="2565400" y="4019550"/>
          <p14:tracePt t="12488" x="2540000" y="4019550"/>
          <p14:tracePt t="12505" x="2514600" y="4019550"/>
          <p14:tracePt t="12522" x="2495550" y="4019550"/>
          <p14:tracePt t="12538" x="2463800" y="4019550"/>
          <p14:tracePt t="12555" x="2425700" y="4019550"/>
          <p14:tracePt t="12571" x="2400300" y="4019550"/>
          <p14:tracePt t="12589" x="2362200" y="4019550"/>
          <p14:tracePt t="12608" x="2324100" y="4019550"/>
          <p14:tracePt t="12622" x="2311400" y="4019550"/>
          <p14:tracePt t="12639" x="2305050" y="4019550"/>
          <p14:tracePt t="12657" x="2292350" y="4019550"/>
          <p14:tracePt t="12675" x="2279650" y="4032250"/>
          <p14:tracePt t="12689" x="2266950" y="4038600"/>
          <p14:tracePt t="12705" x="2247900" y="4057650"/>
          <p14:tracePt t="12721" x="2222500" y="4070350"/>
          <p14:tracePt t="12738" x="2190750" y="4108450"/>
          <p14:tracePt t="12755" x="2165350" y="4152900"/>
          <p14:tracePt t="12771" x="2133600" y="4222750"/>
          <p14:tracePt t="12788" x="2114550" y="4273550"/>
          <p14:tracePt t="12805" x="2089150" y="4337050"/>
          <p14:tracePt t="12823" x="2089150" y="4394200"/>
          <p14:tracePt t="12838" x="2089150" y="4400550"/>
          <p14:tracePt t="12856" x="2089150" y="4457700"/>
          <p14:tracePt t="12872" x="2089150" y="4495800"/>
          <p14:tracePt t="12889" x="2089150" y="4514850"/>
          <p14:tracePt t="12905" x="2089150" y="4552950"/>
          <p14:tracePt t="12922" x="2089150" y="4584700"/>
          <p14:tracePt t="12939" x="2089150" y="4610100"/>
          <p14:tracePt t="12955" x="2089150" y="4635500"/>
          <p14:tracePt t="12972" x="2095500" y="4667250"/>
          <p14:tracePt t="12989" x="2108200" y="4692650"/>
          <p14:tracePt t="13004" x="2127250" y="4711700"/>
          <p14:tracePt t="13051" x="2139950" y="4711700"/>
          <p14:tracePt t="13057" x="2146300" y="4711700"/>
          <p14:tracePt t="13077" x="2159000" y="4711700"/>
          <p14:tracePt t="13097" x="2171700" y="4711700"/>
          <p14:tracePt t="13107" x="2178050" y="4711700"/>
          <p14:tracePt t="13121" x="2209800" y="4711700"/>
          <p14:tracePt t="13139" x="2260600" y="4711700"/>
          <p14:tracePt t="13154" x="2292350" y="4705350"/>
          <p14:tracePt t="13172" x="2330450" y="4705350"/>
          <p14:tracePt t="13188" x="2349500" y="4692650"/>
          <p14:tracePt t="13204" x="2355850" y="4692650"/>
          <p14:tracePt t="13221" x="2374900" y="4692650"/>
          <p14:tracePt t="13240" x="2393950" y="4692650"/>
          <p14:tracePt t="13254" x="2425700" y="4686300"/>
          <p14:tracePt t="13271" x="2444750" y="4686300"/>
          <p14:tracePt t="13287" x="2470150" y="4679950"/>
          <p14:tracePt t="13304" x="2482850" y="4673600"/>
          <p14:tracePt t="13321" x="2508250" y="4673600"/>
          <p14:tracePt t="13338" x="2514600" y="4673600"/>
          <p14:tracePt t="13355" x="2527300" y="4673600"/>
          <p14:tracePt t="13371" x="2533650" y="4673600"/>
          <p14:tracePt t="13392" x="2546350" y="4673600"/>
          <p14:tracePt t="13547" x="2559050" y="4673600"/>
          <p14:tracePt t="13553" x="2571750" y="4673600"/>
          <p14:tracePt t="13562" x="2590800" y="4654550"/>
          <p14:tracePt t="13571" x="2609850" y="4654550"/>
          <p14:tracePt t="13587" x="2679700" y="4648200"/>
          <p14:tracePt t="13604" x="2749550" y="4622800"/>
          <p14:tracePt t="13621" x="2806700" y="4591050"/>
          <p14:tracePt t="13640" x="2844800" y="4559300"/>
          <p14:tracePt t="13655" x="2844800" y="4552950"/>
          <p14:tracePt t="13671" x="2857500" y="4540250"/>
          <p14:tracePt t="13687" x="2857500" y="4533900"/>
          <p14:tracePt t="13704" x="2857500" y="4514850"/>
          <p14:tracePt t="13721" x="2857500" y="4483100"/>
          <p14:tracePt t="13737" x="2857500" y="4457700"/>
          <p14:tracePt t="13754" x="2857500" y="4419600"/>
          <p14:tracePt t="13771" x="2857500" y="4387850"/>
          <p14:tracePt t="13788" x="2857500" y="4362450"/>
          <p14:tracePt t="13804" x="2844800" y="4343400"/>
          <p14:tracePt t="13821" x="2825750" y="4305300"/>
          <p14:tracePt t="13826" x="2813050" y="4292600"/>
          <p14:tracePt t="13838" x="2800350" y="4267200"/>
          <p14:tracePt t="13855" x="2781300" y="4254500"/>
          <p14:tracePt t="13871" x="2762250" y="4210050"/>
          <p14:tracePt t="13904" x="2743200" y="4184650"/>
          <p14:tracePt t="13920" x="2743200" y="4178300"/>
          <p14:tracePt t="13937" x="2717800" y="4152900"/>
          <p14:tracePt t="13954" x="2705100" y="4140200"/>
          <p14:tracePt t="13970" x="2686050" y="4121150"/>
          <p14:tracePt t="13987" x="2679700" y="4095750"/>
          <p14:tracePt t="14004" x="2667000" y="4076700"/>
          <p14:tracePt t="14020" x="2654300" y="4057650"/>
          <p14:tracePt t="14037" x="2654300" y="4051300"/>
          <p14:tracePt t="14054" x="2647950" y="4044950"/>
          <p14:tracePt t="14070" x="2641600" y="4032250"/>
          <p14:tracePt t="14097" x="2635250" y="4032250"/>
          <p14:tracePt t="14138" x="2622550" y="4019550"/>
          <p14:tracePt t="14153" x="2616200" y="4019550"/>
          <p14:tracePt t="14170" x="2609850" y="4013200"/>
          <p14:tracePt t="14177" x="2603500" y="4013200"/>
          <p14:tracePt t="14210" x="2597150" y="4006850"/>
          <p14:tracePt t="14217" x="2578100" y="3994150"/>
          <p14:tracePt t="14243" x="2565400" y="3981450"/>
          <p14:tracePt t="14258" x="2559050" y="3981450"/>
          <p14:tracePt t="14265" x="2552700" y="3981450"/>
          <p14:tracePt t="14274" x="2546350" y="3981450"/>
          <p14:tracePt t="14287" x="2489200" y="3981450"/>
          <p14:tracePt t="14304" x="2425700" y="3981450"/>
          <p14:tracePt t="14320" x="2349500" y="3981450"/>
          <p14:tracePt t="14337" x="2254250" y="3981450"/>
          <p14:tracePt t="14354" x="2171700" y="3994150"/>
          <p14:tracePt t="14370" x="2127250" y="4000500"/>
          <p14:tracePt t="14389" x="2095500" y="4000500"/>
          <p14:tracePt t="14403" x="2076450" y="4006850"/>
          <p14:tracePt t="14420" x="2057400" y="4006850"/>
          <p14:tracePt t="14437" x="2044700" y="4006850"/>
          <p14:tracePt t="14453" x="2025650" y="4019550"/>
          <p14:tracePt t="14470" x="2019300" y="4019550"/>
          <p14:tracePt t="14488" x="2012950" y="4019550"/>
          <p14:tracePt t="14522" x="2006600" y="4019550"/>
          <p14:tracePt t="14538" x="1987550" y="4019550"/>
          <p14:tracePt t="14553" x="1981200" y="4025900"/>
          <p14:tracePt t="14570" x="1968500" y="4038600"/>
          <p14:tracePt t="14587" x="1962150" y="4064000"/>
          <p14:tracePt t="14604" x="1943100" y="4108450"/>
          <p14:tracePt t="14620" x="1898650" y="4178300"/>
          <p14:tracePt t="14639" x="1873250" y="4298950"/>
          <p14:tracePt t="14653" x="1866900" y="4330700"/>
          <p14:tracePt t="14671" x="1847850" y="4425950"/>
          <p14:tracePt t="14687" x="1841500" y="4514850"/>
          <p14:tracePt t="14704" x="1841500" y="4552950"/>
          <p14:tracePt t="14720" x="1841500" y="4578350"/>
          <p14:tracePt t="14737" x="1841500" y="4610100"/>
          <p14:tracePt t="14753" x="1841500" y="4635500"/>
          <p14:tracePt t="14770" x="1847850" y="4654550"/>
          <p14:tracePt t="14786" x="1866900" y="4673600"/>
          <p14:tracePt t="14805" x="1892300" y="4699000"/>
          <p14:tracePt t="14820" x="1898650" y="4699000"/>
          <p14:tracePt t="14836" x="1917700" y="4699000"/>
          <p14:tracePt t="14853" x="1943100" y="4699000"/>
          <p14:tracePt t="14870" x="1962150" y="4699000"/>
          <p14:tracePt t="14888" x="2006600" y="4699000"/>
          <p14:tracePt t="14904" x="2044700" y="4699000"/>
          <p14:tracePt t="14920" x="2089150" y="4699000"/>
          <p14:tracePt t="14936" x="2120900" y="4699000"/>
          <p14:tracePt t="14953" x="2159000" y="4699000"/>
          <p14:tracePt t="14970" x="2184400" y="4699000"/>
          <p14:tracePt t="14986" x="2216150" y="4699000"/>
          <p14:tracePt t="15003" x="2235200" y="4699000"/>
          <p14:tracePt t="15020" x="2260600" y="4699000"/>
          <p14:tracePt t="15037" x="2292350" y="4699000"/>
          <p14:tracePt t="15054" x="2317750" y="4699000"/>
          <p14:tracePt t="15071" x="2355850" y="4699000"/>
          <p14:tracePt t="15087" x="2393950" y="4699000"/>
          <p14:tracePt t="15105" x="2425700" y="4699000"/>
          <p14:tracePt t="15119" x="2432050" y="4699000"/>
          <p14:tracePt t="15137" x="2444750" y="4699000"/>
          <p14:tracePt t="15210" x="2457450" y="4699000"/>
          <p14:tracePt t="15225" x="2463800" y="4705350"/>
          <p14:tracePt t="15233" x="2470150" y="4711700"/>
          <p14:tracePt t="15248" x="2476500" y="4711700"/>
          <p14:tracePt t="15257" x="2482850" y="4711700"/>
          <p14:tracePt t="15271" x="2489200" y="4718050"/>
          <p14:tracePt t="15292" x="2495550" y="4718050"/>
          <p14:tracePt t="15305" x="2508250" y="4718050"/>
          <p14:tracePt t="15319" x="2527300" y="4730750"/>
          <p14:tracePt t="15336" x="2552700" y="4730750"/>
          <p14:tracePt t="15353" x="2571750" y="4730750"/>
          <p14:tracePt t="15370" x="2584450" y="4730750"/>
          <p14:tracePt t="15386" x="2603500" y="4730750"/>
          <p14:tracePt t="15403" x="2622550" y="4730750"/>
          <p14:tracePt t="15420" x="2635250" y="4730750"/>
          <p14:tracePt t="15437" x="2647950" y="4730750"/>
          <p14:tracePt t="15453" x="2667000" y="4730750"/>
          <p14:tracePt t="15469" x="2673350" y="4730750"/>
          <p14:tracePt t="15502" x="2686050" y="4730750"/>
          <p14:tracePt t="15520" x="2698750" y="4730750"/>
          <p14:tracePt t="15536" x="2717800" y="4730750"/>
          <p14:tracePt t="15553" x="2724150" y="4730750"/>
          <p14:tracePt t="15569" x="2736850" y="4730750"/>
          <p14:tracePt t="15586" x="2749550" y="4718050"/>
          <p14:tracePt t="15602" x="2762250" y="4699000"/>
          <p14:tracePt t="15619" x="2762250" y="4667250"/>
          <p14:tracePt t="15637" x="2768600" y="4648200"/>
          <p14:tracePt t="15652" x="2774950" y="4610100"/>
          <p14:tracePt t="15670" x="2774950" y="4565650"/>
          <p14:tracePt t="15688" x="2774950" y="4483100"/>
          <p14:tracePt t="15704" x="2774950" y="4419600"/>
          <p14:tracePt t="15719" x="2762250" y="4368800"/>
          <p14:tracePt t="15737" x="2749550" y="4324350"/>
          <p14:tracePt t="15753" x="2749550" y="4305300"/>
          <p14:tracePt t="15770" x="2730500" y="4273550"/>
          <p14:tracePt t="15786" x="2711450" y="4222750"/>
          <p14:tracePt t="15803" x="2698750" y="4191000"/>
          <p14:tracePt t="15819" x="2698750" y="4159250"/>
          <p14:tracePt t="15825" x="2692400" y="4146550"/>
          <p14:tracePt t="15835" x="2692400" y="4127500"/>
          <p14:tracePt t="15853" x="2667000" y="4083050"/>
          <p14:tracePt t="15869" x="2654300" y="4051300"/>
          <p14:tracePt t="15887" x="2654300" y="4025900"/>
          <p14:tracePt t="15902" x="2647950" y="3994150"/>
          <p14:tracePt t="15920" x="2635250" y="3968750"/>
          <p14:tracePt t="15936" x="2628900" y="3956050"/>
          <p14:tracePt t="15952" x="2628900" y="3937000"/>
          <p14:tracePt t="15969" x="2616200" y="3924300"/>
          <p14:tracePt t="15985" x="2616200" y="3917950"/>
          <p14:tracePt t="16020" x="2616200" y="3911600"/>
          <p14:tracePt t="16177" x="2616200" y="3905250"/>
          <p14:tracePt t="16218" x="2609850" y="3905250"/>
          <p14:tracePt t="16225" x="2603500" y="3905250"/>
          <p14:tracePt t="16235" x="2571750" y="3905250"/>
          <p14:tracePt t="16252" x="2546350" y="3905250"/>
          <p14:tracePt t="16269" x="2501900" y="3905250"/>
          <p14:tracePt t="16286" x="2476500" y="3917950"/>
          <p14:tracePt t="16302" x="2457450" y="3917950"/>
          <p14:tracePt t="16319" x="2419350" y="3917950"/>
          <p14:tracePt t="16337" x="2413000" y="3917950"/>
          <p14:tracePt t="16352" x="2400300" y="3917950"/>
          <p14:tracePt t="16368" x="2381250" y="3924300"/>
          <p14:tracePt t="16387" x="2368550" y="3924300"/>
          <p14:tracePt t="16403" x="2343150" y="3924300"/>
          <p14:tracePt t="16419" x="2298700" y="3924300"/>
          <p14:tracePt t="16436" x="2266950" y="3937000"/>
          <p14:tracePt t="16452" x="2228850" y="3937000"/>
          <p14:tracePt t="16470" x="2165350" y="3943350"/>
          <p14:tracePt t="16487" x="2146300" y="3943350"/>
          <p14:tracePt t="16502" x="2133600" y="3956050"/>
          <p14:tracePt t="16519" x="2127250" y="3956050"/>
          <p14:tracePt t="16536" x="2120900" y="3956050"/>
          <p14:tracePt t="16552" x="2120900" y="3962400"/>
          <p14:tracePt t="16569" x="2101850" y="3968750"/>
          <p14:tracePt t="16585" x="2089150" y="3981450"/>
          <p14:tracePt t="16602" x="2070100" y="3987800"/>
          <p14:tracePt t="16619" x="2063750" y="3987800"/>
          <p14:tracePt t="16635" x="2051050" y="4000500"/>
          <p14:tracePt t="16652" x="2025650" y="4019550"/>
          <p14:tracePt t="16668" x="2012950" y="4038600"/>
          <p14:tracePt t="16687" x="1987550" y="4089400"/>
          <p14:tracePt t="16703" x="1968500" y="4108450"/>
          <p14:tracePt t="16718" x="1924050" y="4159250"/>
          <p14:tracePt t="16735" x="1885950" y="4210050"/>
          <p14:tracePt t="16751" x="1873250" y="4260850"/>
          <p14:tracePt t="16768" x="1860550" y="4286250"/>
          <p14:tracePt t="16785" x="1847850" y="4318000"/>
          <p14:tracePt t="16801" x="1847850" y="4349750"/>
          <p14:tracePt t="16818" x="1847850" y="4394200"/>
          <p14:tracePt t="16824" x="1847850" y="4400550"/>
          <p14:tracePt t="16835" x="1841500" y="4419600"/>
          <p14:tracePt t="16851" x="1841500" y="4451350"/>
          <p14:tracePt t="16868" x="1841500" y="4476750"/>
          <p14:tracePt t="16885" x="1841500" y="4489450"/>
          <p14:tracePt t="16903" x="1841500" y="4508500"/>
          <p14:tracePt t="16920" x="1847850" y="4533900"/>
          <p14:tracePt t="16936" x="1866900" y="4572000"/>
          <p14:tracePt t="16951" x="1879600" y="4584700"/>
          <p14:tracePt t="16968" x="1879600" y="4597400"/>
          <p14:tracePt t="16985" x="1898650" y="4616450"/>
          <p14:tracePt t="17001" x="1917700" y="4648200"/>
          <p14:tracePt t="17018" x="1924050" y="4660900"/>
          <p14:tracePt t="17034" x="1936750" y="4686300"/>
          <p14:tracePt t="17051" x="1949450" y="4705350"/>
          <p14:tracePt t="17068" x="1955800" y="4718050"/>
          <p14:tracePt t="17085" x="1968500" y="4724400"/>
          <p14:tracePt t="17102" x="1974850" y="4730750"/>
          <p14:tracePt t="17119" x="1987550" y="4737100"/>
          <p14:tracePt t="17136" x="2019300" y="4737100"/>
          <p14:tracePt t="17151" x="2051050" y="4737100"/>
          <p14:tracePt t="17168" x="2101850" y="4737100"/>
          <p14:tracePt t="17185" x="2139950" y="4737100"/>
          <p14:tracePt t="17201" x="2184400" y="4737100"/>
          <p14:tracePt t="17218" x="2222500" y="4737100"/>
          <p14:tracePt t="17234" x="2266950" y="4737100"/>
          <p14:tracePt t="17251" x="2298700" y="4737100"/>
          <p14:tracePt t="17268" x="2311400" y="4737100"/>
          <p14:tracePt t="17284" x="2336800" y="4737100"/>
          <p14:tracePt t="17302" x="2381250" y="4737100"/>
          <p14:tracePt t="17319" x="2406650" y="4724400"/>
          <p14:tracePt t="17322" x="2419350" y="4724400"/>
          <p14:tracePt t="17334" x="2451100" y="4724400"/>
          <p14:tracePt t="17351" x="2463800" y="4718050"/>
          <p14:tracePt t="17368" x="2470150" y="4718050"/>
          <p14:tracePt t="17386" x="2489200" y="4711700"/>
          <p14:tracePt t="17402" x="2501900" y="4705350"/>
          <p14:tracePt t="17440" x="2514600" y="4699000"/>
          <p14:tracePt t="17482" x="2520950" y="4699000"/>
          <p14:tracePt t="17504" x="2533650" y="4699000"/>
          <p14:tracePt t="17513" x="2540000" y="4699000"/>
          <p14:tracePt t="17522" x="2552700" y="4699000"/>
          <p14:tracePt t="17535" x="2559050" y="4699000"/>
          <p14:tracePt t="17551" x="2584450" y="4699000"/>
          <p14:tracePt t="17568" x="2603500" y="4699000"/>
          <p14:tracePt t="17584" x="2616200" y="4699000"/>
          <p14:tracePt t="17601" x="2628900" y="4686300"/>
          <p14:tracePt t="17618" x="2647950" y="4667250"/>
          <p14:tracePt t="17634" x="2654300" y="4660900"/>
          <p14:tracePt t="17651" x="2667000" y="4648200"/>
          <p14:tracePt t="17684" x="2679700" y="4616450"/>
          <p14:tracePt t="17701" x="2686050" y="4597400"/>
          <p14:tracePt t="17719" x="2698750" y="4527550"/>
          <p14:tracePt t="17735" x="2698750" y="4489450"/>
          <p14:tracePt t="17751" x="2698750" y="4438650"/>
          <p14:tracePt t="17767" x="2698750" y="4349750"/>
          <p14:tracePt t="17784" x="2698750" y="4298950"/>
          <p14:tracePt t="17801" x="2698750" y="4235450"/>
          <p14:tracePt t="17817" x="2698750" y="4210050"/>
          <p14:tracePt t="17822" x="2679700" y="4178300"/>
          <p14:tracePt t="17834" x="2679700" y="4171950"/>
          <p14:tracePt t="17850" x="2673350" y="4159250"/>
          <p14:tracePt t="17867" x="2667000" y="4140200"/>
          <p14:tracePt t="17884" x="2667000" y="4133850"/>
          <p14:tracePt t="17900" x="2667000" y="4114800"/>
          <p14:tracePt t="17918" x="2660650" y="4102100"/>
          <p14:tracePt t="17935" x="2660650" y="4089400"/>
          <p14:tracePt t="17951" x="2647950" y="4070350"/>
          <p14:tracePt t="17967" x="2628900" y="4038600"/>
          <p14:tracePt t="17984" x="2628900" y="4025900"/>
          <p14:tracePt t="18001" x="2622550" y="4006850"/>
          <p14:tracePt t="18017" x="2616200" y="3994150"/>
          <p14:tracePt t="18034" x="2609850" y="3981450"/>
          <p14:tracePt t="18050" x="2603500" y="3962400"/>
          <p14:tracePt t="18084" x="2603500" y="3956050"/>
          <p14:tracePt t="18100" x="2590800" y="3943350"/>
          <p14:tracePt t="18128" x="2590800" y="3937000"/>
          <p14:tracePt t="18257" x="2584450" y="3937000"/>
          <p14:tracePt t="18273" x="2578100" y="3937000"/>
          <p14:tracePt t="18280" x="2565400" y="3937000"/>
          <p14:tracePt t="18288" x="2552700" y="3937000"/>
          <p14:tracePt t="18300" x="2520950" y="3937000"/>
          <p14:tracePt t="18316" x="2482850" y="3943350"/>
          <p14:tracePt t="18320" x="2451100" y="3943350"/>
          <p14:tracePt t="18333" x="2432050" y="3943350"/>
          <p14:tracePt t="18350" x="2374900" y="3956050"/>
          <p14:tracePt t="18366" x="2355850" y="3962400"/>
          <p14:tracePt t="18383" x="2336800" y="3962400"/>
          <p14:tracePt t="18400" x="2317750" y="3962400"/>
          <p14:tracePt t="18417" x="2305050" y="3962400"/>
          <p14:tracePt t="18450" x="2292350" y="3968750"/>
          <p14:tracePt t="18467" x="2273300" y="3968750"/>
          <p14:tracePt t="18484" x="2254250" y="3968750"/>
          <p14:tracePt t="18500" x="2241550" y="3968750"/>
          <p14:tracePt t="18517" x="2222500" y="3975100"/>
          <p14:tracePt t="18535" x="2216150" y="3975100"/>
          <p14:tracePt t="18551" x="2203450" y="3975100"/>
          <p14:tracePt t="18583" x="2190750" y="3975100"/>
          <p14:tracePt t="18600" x="2178050" y="3981450"/>
          <p14:tracePt t="18617" x="2171700" y="3987800"/>
          <p14:tracePt t="18633" x="2152650" y="3994150"/>
          <p14:tracePt t="18650" x="2146300" y="3994150"/>
          <p14:tracePt t="18667" x="2127250" y="4006850"/>
          <p14:tracePt t="18683" x="2114550" y="4025900"/>
          <p14:tracePt t="18700" x="2108200" y="4038600"/>
          <p14:tracePt t="18717" x="2095500" y="4057650"/>
          <p14:tracePt t="18736" x="2089150" y="4076700"/>
          <p14:tracePt t="18751" x="2089150" y="4083050"/>
          <p14:tracePt t="18767" x="2076450" y="4140200"/>
          <p14:tracePt t="18783" x="2070100" y="4178300"/>
          <p14:tracePt t="18800" x="2070100" y="4222750"/>
          <p14:tracePt t="18816" x="2070100" y="4260850"/>
          <p14:tracePt t="18833" x="2070100" y="4298950"/>
          <p14:tracePt t="18850" x="2070100" y="4318000"/>
          <p14:tracePt t="18866" x="2070100" y="4356100"/>
          <p14:tracePt t="18883" x="2070100" y="4375150"/>
          <p14:tracePt t="18900" x="2070100" y="4387850"/>
          <p14:tracePt t="18916" x="2070100" y="4394200"/>
          <p14:tracePt t="19321" x="2070100" y="4400550"/>
          <p14:tracePt t="19339" x="2070100" y="4406900"/>
          <p14:tracePt t="19355" x="2070100" y="4425950"/>
          <p14:tracePt t="19361" x="2076450" y="4438650"/>
          <p14:tracePt t="19371" x="2082800" y="4451350"/>
          <p14:tracePt t="19383" x="2146300" y="4514850"/>
          <p14:tracePt t="19399" x="2254250" y="4584700"/>
          <p14:tracePt t="19417" x="2387600" y="4648200"/>
          <p14:tracePt t="19433" x="2559050" y="4724400"/>
          <p14:tracePt t="19451" x="2730500" y="4756150"/>
          <p14:tracePt t="19466" x="2901950" y="4800600"/>
          <p14:tracePt t="19483" x="3022600" y="4826000"/>
          <p14:tracePt t="19500" x="3149600" y="4826000"/>
          <p14:tracePt t="19517" x="3251200" y="4826000"/>
          <p14:tracePt t="19533" x="3371850" y="4813300"/>
          <p14:tracePt t="19551" x="3505200" y="4787900"/>
          <p14:tracePt t="19567" x="3651250" y="4737100"/>
          <p14:tracePt t="19583" x="3771900" y="4711700"/>
          <p14:tracePt t="19599" x="4006850" y="4673600"/>
          <p14:tracePt t="19616" x="4146550" y="4641850"/>
          <p14:tracePt t="19632" x="4279900" y="4622800"/>
          <p14:tracePt t="19649" x="4362450" y="4616450"/>
          <p14:tracePt t="19667" x="4451350" y="4597400"/>
          <p14:tracePt t="19683" x="4552950" y="4591050"/>
          <p14:tracePt t="19699" x="4660900" y="4572000"/>
          <p14:tracePt t="19716" x="4775200" y="4572000"/>
          <p14:tracePt t="19735" x="4927600" y="4572000"/>
          <p14:tracePt t="19750" x="4972050" y="4572000"/>
          <p14:tracePt t="19768" x="5054600" y="4572000"/>
          <p14:tracePt t="19782" x="5086350" y="4572000"/>
          <p14:tracePt t="19800" x="5137150" y="4572000"/>
          <p14:tracePt t="19816" x="5175250" y="4572000"/>
          <p14:tracePt t="19832" x="5226050" y="4572000"/>
          <p14:tracePt t="19849" x="5289550" y="4584700"/>
          <p14:tracePt t="19866" x="5334000" y="4584700"/>
          <p14:tracePt t="19882" x="5378450" y="4584700"/>
          <p14:tracePt t="19899" x="5397500" y="4584700"/>
          <p14:tracePt t="19916" x="5422900" y="4584700"/>
          <p14:tracePt t="19932" x="5441950" y="4572000"/>
          <p14:tracePt t="19951" x="5448300" y="4565650"/>
          <p14:tracePt t="19966" x="5467350" y="4552950"/>
          <p14:tracePt t="19982" x="5486400" y="4533900"/>
          <p14:tracePt t="19999" x="5505450" y="4514850"/>
          <p14:tracePt t="20016" x="5511800" y="4502150"/>
          <p14:tracePt t="20032" x="5518150" y="4483100"/>
          <p14:tracePt t="20049" x="5524500" y="4464050"/>
          <p14:tracePt t="20065" x="5537200" y="4445000"/>
          <p14:tracePt t="20082" x="5543550" y="4425950"/>
          <p14:tracePt t="20099" x="5543550" y="4419600"/>
          <p14:tracePt t="20116" x="5556250" y="4394200"/>
          <p14:tracePt t="20132" x="5556250" y="4381500"/>
          <p14:tracePt t="20150" x="5562600" y="4362450"/>
          <p14:tracePt t="20167" x="5575300" y="4337050"/>
          <p14:tracePt t="20183" x="5581650" y="4318000"/>
          <p14:tracePt t="20200" x="5607050" y="4273550"/>
          <p14:tracePt t="20215" x="5613400" y="4254500"/>
          <p14:tracePt t="20233" x="5632450" y="4235450"/>
          <p14:tracePt t="20249" x="5657850" y="4210050"/>
          <p14:tracePt t="20266" x="5670550" y="4203700"/>
          <p14:tracePt t="20282" x="5689600" y="4184650"/>
          <p14:tracePt t="20299" x="5708650" y="4165600"/>
          <p14:tracePt t="20316" x="5721350" y="4165600"/>
          <p14:tracePt t="20335" x="5746750" y="4146550"/>
          <p14:tracePt t="20354" x="5753100" y="4133850"/>
          <p14:tracePt t="20388" x="5765800" y="4121150"/>
          <p14:tracePt t="20418" x="5772150" y="4114800"/>
          <p14:tracePt t="20434" x="5778500" y="4108450"/>
          <p14:tracePt t="20449" x="5784850" y="4108450"/>
          <p14:tracePt t="20458" x="5803900" y="4102100"/>
          <p14:tracePt t="20473" x="5810250" y="4095750"/>
          <p14:tracePt t="20490" x="5816600" y="4095750"/>
          <p14:tracePt t="20503" x="5822950" y="4089400"/>
          <p14:tracePt t="20515" x="5829300" y="4089400"/>
          <p14:tracePt t="20532" x="5854700" y="4083050"/>
          <p14:tracePt t="20549" x="5873750" y="4083050"/>
          <p14:tracePt t="20567" x="5924550" y="4076700"/>
          <p14:tracePt t="20584" x="5943600" y="4057650"/>
          <p14:tracePt t="20598" x="5962650" y="4057650"/>
          <p14:tracePt t="20616" x="5988050" y="4057650"/>
          <p14:tracePt t="20631" x="6007100" y="4057650"/>
          <p14:tracePt t="20649" x="6026150" y="4038600"/>
          <p14:tracePt t="20665" x="6038850" y="4038600"/>
          <p14:tracePt t="20681" x="6057900" y="4038600"/>
          <p14:tracePt t="20698" x="6070600" y="4038600"/>
          <p14:tracePt t="20715" x="6076950" y="4038600"/>
          <p14:tracePt t="20733" x="6083300" y="4038600"/>
          <p14:tracePt t="20938" x="6070600" y="4038600"/>
          <p14:tracePt t="20947" x="6064250" y="4038600"/>
          <p14:tracePt t="20966" x="6013450" y="4038600"/>
          <p14:tracePt t="20983" x="5981700" y="4038600"/>
          <p14:tracePt t="20999" x="5924550" y="4038600"/>
          <p14:tracePt t="21016" x="5829300" y="4038600"/>
          <p14:tracePt t="21033" x="5772150" y="4038600"/>
          <p14:tracePt t="21048" x="5746750" y="4038600"/>
          <p14:tracePt t="21066" x="5734050" y="4038600"/>
          <p14:tracePt t="21081" x="5727700" y="4038600"/>
          <p14:tracePt t="21266" x="5746750" y="4038600"/>
          <p14:tracePt t="21274" x="5759450" y="4038600"/>
          <p14:tracePt t="21284" x="5810250" y="4064000"/>
          <p14:tracePt t="21298" x="5905500" y="4095750"/>
          <p14:tracePt t="21316" x="5956300" y="4108450"/>
          <p14:tracePt t="21331" x="6064250" y="4114800"/>
          <p14:tracePt t="21348" x="6172200" y="4146550"/>
          <p14:tracePt t="21353" x="6216650" y="4159250"/>
          <p14:tracePt t="21364" x="6267450" y="4171950"/>
          <p14:tracePt t="21382" x="6337300" y="4191000"/>
          <p14:tracePt t="21398" x="6350000" y="4191000"/>
          <p14:tracePt t="21414" x="6369050" y="4203700"/>
          <p14:tracePt t="21431" x="6375400" y="4203700"/>
          <p14:tracePt t="21569" x="6381750" y="4210050"/>
          <p14:tracePt t="21585" x="6381750" y="4222750"/>
          <p14:tracePt t="21594" x="6356350" y="4229100"/>
          <p14:tracePt t="21603" x="6330950" y="4241800"/>
          <p14:tracePt t="21615" x="6305550" y="4248150"/>
          <p14:tracePt t="21632" x="6229350" y="4273550"/>
          <p14:tracePt t="21648" x="6153150" y="4286250"/>
          <p14:tracePt t="21664" x="6070600" y="4311650"/>
          <p14:tracePt t="21682" x="6000750" y="4337050"/>
          <p14:tracePt t="21697" x="5937250" y="4343400"/>
          <p14:tracePt t="21715" x="5880100" y="4368800"/>
          <p14:tracePt t="21732" x="5816600" y="4400550"/>
          <p14:tracePt t="21749" x="5734050" y="4413250"/>
          <p14:tracePt t="21765" x="5670550" y="4445000"/>
          <p14:tracePt t="21783" x="5600700" y="4483100"/>
          <p14:tracePt t="21798" x="5575300" y="4495800"/>
          <p14:tracePt t="21814" x="5556250" y="4514850"/>
          <p14:tracePt t="21832" x="5556250" y="4521200"/>
          <p14:tracePt t="21848" x="5556250" y="4527550"/>
          <p14:tracePt t="21921" x="5562600" y="4533900"/>
          <p14:tracePt t="21929" x="5581650" y="4533900"/>
          <p14:tracePt t="21939" x="5600700" y="4533900"/>
          <p14:tracePt t="21951" x="5702300" y="4533900"/>
          <p14:tracePt t="21965" x="5753100" y="4533900"/>
          <p14:tracePt t="21980" x="5829300" y="4533900"/>
          <p14:tracePt t="21999" x="5937250" y="4533900"/>
          <p14:tracePt t="22015" x="5962650" y="4533900"/>
          <p14:tracePt t="22031" x="6051550" y="4533900"/>
          <p14:tracePt t="22047" x="6108700" y="4533900"/>
          <p14:tracePt t="22064" x="6153150" y="4533900"/>
          <p14:tracePt t="22080" x="6191250" y="4540250"/>
          <p14:tracePt t="22097" x="6223000" y="4552950"/>
          <p14:tracePt t="22114" x="6235700" y="4552950"/>
          <p14:tracePt t="22131" x="6248400" y="4552950"/>
          <p14:tracePt t="22234" x="6248400" y="4559300"/>
          <p14:tracePt t="22241" x="6242050" y="4559300"/>
          <p14:tracePt t="22250" x="6216650" y="4572000"/>
          <p14:tracePt t="22264" x="6146800" y="4578350"/>
          <p14:tracePt t="22281" x="6019800" y="4578350"/>
          <p14:tracePt t="22298" x="5854700" y="4578350"/>
          <p14:tracePt t="22315" x="5702300" y="4578350"/>
          <p14:tracePt t="22330" x="5613400" y="4578350"/>
          <p14:tracePt t="22347" x="5556250" y="4597400"/>
          <p14:tracePt t="22352" x="5537200" y="4597400"/>
          <p14:tracePt t="22363" x="5524500" y="4597400"/>
          <p14:tracePt t="22380" x="5518150" y="4597400"/>
          <p14:tracePt t="22397" x="5505450" y="4597400"/>
          <p14:tracePt t="22414" x="5473700" y="4597400"/>
          <p14:tracePt t="22430" x="5429250" y="4616450"/>
          <p14:tracePt t="22446" x="5384800" y="4635500"/>
          <p14:tracePt t="22463" x="5359400" y="4648200"/>
          <p14:tracePt t="22480" x="5327650" y="4660900"/>
          <p14:tracePt t="22496" x="5314950" y="4673600"/>
          <p14:tracePt t="22513" x="5289550" y="4679950"/>
          <p14:tracePt t="22531" x="5276850" y="4692650"/>
          <p14:tracePt t="22547" x="5251450" y="4699000"/>
          <p14:tracePt t="22564" x="5232400" y="4711700"/>
          <p14:tracePt t="22580" x="5194300" y="4737100"/>
          <p14:tracePt t="22597" x="5175250" y="4756150"/>
          <p14:tracePt t="22616" x="5143500" y="4781550"/>
          <p14:tracePt t="22631" x="5137150" y="4787900"/>
          <p14:tracePt t="22647" x="5124450" y="4800600"/>
          <p14:tracePt t="22761" x="5118100" y="4806950"/>
          <p14:tracePt t="22793" x="5137150" y="4806950"/>
          <p14:tracePt t="22801" x="5175250" y="4806950"/>
          <p14:tracePt t="22814" x="5213350" y="4806950"/>
          <p14:tracePt t="22831" x="5321300" y="4806950"/>
          <p14:tracePt t="22835" x="5359400" y="4806950"/>
          <p14:tracePt t="22847" x="5461000" y="4806950"/>
          <p14:tracePt t="22863" x="5562600" y="4806950"/>
          <p14:tracePt t="22880" x="5645150" y="4806950"/>
          <p14:tracePt t="22897" x="5683250" y="4806950"/>
          <p14:tracePt t="22913" x="5708650" y="4806950"/>
          <p14:tracePt t="23001" x="5715000" y="4813300"/>
          <p14:tracePt t="23010" x="5715000" y="4819650"/>
          <p14:tracePt t="23018" x="5715000" y="4832350"/>
          <p14:tracePt t="23034" x="5702300" y="4845050"/>
          <p14:tracePt t="23046" x="5638800" y="4857750"/>
          <p14:tracePt t="23064" x="5600700" y="4864100"/>
          <p14:tracePt t="23079" x="5454650" y="4883150"/>
          <p14:tracePt t="23096" x="5384800" y="4889500"/>
          <p14:tracePt t="23113" x="5346700" y="4889500"/>
          <p14:tracePt t="23130" x="5302250" y="4908550"/>
          <p14:tracePt t="23146" x="5276850" y="4908550"/>
          <p14:tracePt t="23163" x="5245100" y="4908550"/>
          <p14:tracePt t="23180" x="5232400" y="4908550"/>
          <p14:tracePt t="23197" x="5194300" y="4908550"/>
          <p14:tracePt t="23214" x="5175250" y="4908550"/>
          <p14:tracePt t="23230" x="5168900" y="4908550"/>
          <p14:tracePt t="23345" x="5187950" y="4921250"/>
          <p14:tracePt t="23354" x="5226050" y="4921250"/>
          <p14:tracePt t="23362" x="5276850" y="4933950"/>
          <p14:tracePt t="23379" x="5410200" y="4953000"/>
          <p14:tracePt t="23399" x="5632450" y="4984750"/>
          <p14:tracePt t="23412" x="5695950" y="4991100"/>
          <p14:tracePt t="23431" x="5816600" y="5010150"/>
          <p14:tracePt t="23446" x="5886450" y="5016500"/>
          <p14:tracePt t="23463" x="5930900" y="5016500"/>
          <p14:tracePt t="23479" x="5962650" y="5016500"/>
          <p14:tracePt t="23513" x="5988050" y="5016500"/>
          <p14:tracePt t="23530" x="6032500" y="5029200"/>
          <p14:tracePt t="23546" x="6064250" y="5029200"/>
          <p14:tracePt t="23563" x="6102350" y="5029200"/>
          <p14:tracePt t="23579" x="6121400" y="5029200"/>
          <p14:tracePt t="23721" x="6115050" y="5029200"/>
          <p14:tracePt t="23729" x="6070600" y="5029200"/>
          <p14:tracePt t="23738" x="6013450" y="5029200"/>
          <p14:tracePt t="23747" x="5924550" y="4997450"/>
          <p14:tracePt t="23764" x="5765800" y="4946650"/>
          <p14:tracePt t="23780" x="5632450" y="4908550"/>
          <p14:tracePt t="23796" x="5543550" y="4889500"/>
          <p14:tracePt t="23813" x="5473700" y="4883150"/>
          <p14:tracePt t="23831" x="5461000" y="4883150"/>
          <p14:tracePt t="23850" x="5448300" y="4870450"/>
          <p14:tracePt t="23863" x="5429250" y="4870450"/>
          <p14:tracePt t="23879" x="5384800" y="4851400"/>
          <p14:tracePt t="23896" x="5334000" y="4845050"/>
          <p14:tracePt t="23912" x="5264150" y="4819650"/>
          <p14:tracePt t="23929" x="5200650" y="4794250"/>
          <p14:tracePt t="23945" x="5181600" y="4781550"/>
          <p14:tracePt t="23962" x="5181600" y="4775200"/>
          <p14:tracePt t="23979" x="5181600" y="4768850"/>
          <p14:tracePt t="23996" x="5175250" y="4749800"/>
          <p14:tracePt t="24013" x="5175250" y="4711700"/>
          <p14:tracePt t="24031" x="5175250" y="4654550"/>
          <p14:tracePt t="24047" x="5175250" y="4629150"/>
          <p14:tracePt t="24064" x="5175250" y="4616450"/>
          <p14:tracePt t="24079" x="5175250" y="4610100"/>
          <p14:tracePt t="24095" x="5187950" y="4603750"/>
          <p14:tracePt t="24224" x="5181600" y="4597400"/>
          <p14:tracePt t="24234" x="5162550" y="4597400"/>
          <p14:tracePt t="24246" x="5143500" y="4597400"/>
          <p14:tracePt t="24264" x="5092700" y="4597400"/>
          <p14:tracePt t="24280" x="5054600" y="4597400"/>
          <p14:tracePt t="24337" x="5041900" y="4597400"/>
          <p14:tracePt t="24378" x="5035550" y="4597400"/>
          <p14:tracePt t="24388" x="5029200" y="4603750"/>
          <p14:tracePt t="24398" x="5016500" y="4667250"/>
          <p14:tracePt t="24412" x="5010150" y="4692650"/>
          <p14:tracePt t="24428" x="4984750" y="4781550"/>
          <p14:tracePt t="24447" x="4959350" y="4864100"/>
          <p14:tracePt t="24463" x="4933950" y="4953000"/>
          <p14:tracePt t="24480" x="4914900" y="5060950"/>
          <p14:tracePt t="24495" x="4908550" y="5111750"/>
          <p14:tracePt t="24512" x="4908550" y="5143500"/>
          <p14:tracePt t="24528" x="4908550" y="5162550"/>
          <p14:tracePt t="24545" x="4895850" y="5181600"/>
          <p14:tracePt t="24584" x="4895850" y="5187950"/>
          <p14:tracePt t="24643" x="4889500" y="5194300"/>
          <p14:tracePt t="24673" x="4883150" y="5194300"/>
          <p14:tracePt t="24682" x="4883150" y="5200650"/>
          <p14:tracePt t="24721" x="4870450" y="5200650"/>
          <p14:tracePt t="24729" x="4864100" y="5207000"/>
          <p14:tracePt t="24736" x="4857750" y="5213350"/>
          <p14:tracePt t="24745" x="4851400" y="5219700"/>
          <p14:tracePt t="24763" x="4826000" y="5238750"/>
          <p14:tracePt t="24778" x="4813300" y="5251450"/>
          <p14:tracePt t="24795" x="4787900" y="5257800"/>
          <p14:tracePt t="24812" x="4781550" y="5264150"/>
          <p14:tracePt t="24829" x="4762500" y="5270500"/>
          <p14:tracePt t="24834" x="4749800" y="5276850"/>
          <p14:tracePt t="24845" x="4737100" y="5295900"/>
          <p14:tracePt t="24862" x="4692650" y="5327650"/>
          <p14:tracePt t="24878" x="4654550" y="5334000"/>
          <p14:tracePt t="24895" x="4629150" y="5353050"/>
          <p14:tracePt t="24946" x="4616450" y="5353050"/>
          <p14:tracePt t="25026" x="4610100" y="5353050"/>
          <p14:tracePt t="25129" x="4597400" y="5353050"/>
          <p14:tracePt t="25937" x="4591050" y="5353050"/>
          <p14:tracePt t="26376" x="4584700" y="5353050"/>
          <p14:tracePt t="26394" x="4578350" y="5353050"/>
          <p14:tracePt t="26402" x="4565650" y="5353050"/>
          <p14:tracePt t="26410" x="4559300" y="5353050"/>
          <p14:tracePt t="26427" x="4546600" y="5353050"/>
          <p14:tracePt t="26444" x="4527550" y="5353050"/>
          <p14:tracePt t="26460" x="4521200" y="5353050"/>
          <p14:tracePt t="26482" x="4514850" y="5353050"/>
          <p14:tracePt t="26498" x="4508500" y="5353050"/>
          <p14:tracePt t="26521" x="4502150" y="5340350"/>
          <p14:tracePt t="26569" x="4495800" y="5334000"/>
          <p14:tracePt t="27536" x="4489450" y="5327650"/>
          <p14:tracePt t="27594" x="4483100" y="53213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 b="14594"/>
          <a:stretch>
            <a:fillRect/>
          </a:stretch>
        </p:blipFill>
        <p:spPr bwMode="auto">
          <a:xfrm>
            <a:off x="120650" y="-50800"/>
            <a:ext cx="85153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t="86061" r="8350" b="5975"/>
          <a:stretch>
            <a:fillRect/>
          </a:stretch>
        </p:blipFill>
        <p:spPr bwMode="auto">
          <a:xfrm>
            <a:off x="4581525" y="6183313"/>
            <a:ext cx="6872288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858250" y="4313238"/>
            <a:ext cx="2733675" cy="11271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dirty="0"/>
              <a:t>Carbonato de calcio: solo el 40% es calcio elemental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95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  <p:extLst>
    <p:ext uri="{3A86A75C-4F4B-4683-9AE1-C65F6400EC91}">
      <p14:laserTraceLst xmlns:p14="http://schemas.microsoft.com/office/powerpoint/2010/main">
        <p14:tracePtLst>
          <p14:tracePt t="1427" x="4470400" y="5308600"/>
          <p14:tracePt t="1434" x="4470400" y="5302250"/>
          <p14:tracePt t="1490" x="4470400" y="5295900"/>
          <p14:tracePt t="1658" x="4470400" y="5289550"/>
          <p14:tracePt t="1666" x="4470400" y="5283200"/>
          <p14:tracePt t="1698" x="4483100" y="5270500"/>
          <p14:tracePt t="1732" x="4489450" y="5264150"/>
          <p14:tracePt t="1739" x="4495800" y="5264150"/>
          <p14:tracePt t="1762" x="4508500" y="5251450"/>
          <p14:tracePt t="1779" x="4514850" y="5251450"/>
          <p14:tracePt t="1786" x="4527550" y="5251450"/>
          <p14:tracePt t="1915" x="4533900" y="5251450"/>
          <p14:tracePt t="1923" x="4546600" y="5251450"/>
          <p14:tracePt t="1939" x="4565650" y="5251450"/>
          <p14:tracePt t="1947" x="4578350" y="5251450"/>
          <p14:tracePt t="1957" x="4597400" y="5251450"/>
          <p14:tracePt t="1973" x="4616450" y="5251450"/>
          <p14:tracePt t="1990" x="4635500" y="5264150"/>
          <p14:tracePt t="2007" x="4641850" y="5264150"/>
          <p14:tracePt t="2026" x="4667250" y="5270500"/>
          <p14:tracePt t="2040" x="4673600" y="5283200"/>
          <p14:tracePt t="2057" x="4724400" y="5340350"/>
          <p14:tracePt t="2073" x="4737100" y="5378450"/>
          <p14:tracePt t="2090" x="4756150" y="5416550"/>
          <p14:tracePt t="2107" x="4768850" y="5473700"/>
          <p14:tracePt t="2123" x="4787900" y="5568950"/>
          <p14:tracePt t="2141" x="4787900" y="5645150"/>
          <p14:tracePt t="2157" x="4787900" y="5778500"/>
          <p14:tracePt t="2173" x="4787900" y="5892800"/>
          <p14:tracePt t="2190" x="4787900" y="6019800"/>
          <p14:tracePt t="2206" x="4787900" y="6172200"/>
          <p14:tracePt t="2223" x="4787900" y="6311900"/>
          <p14:tracePt t="2240" x="4787900" y="6438900"/>
          <p14:tracePt t="2257" x="4787900" y="6546850"/>
          <p14:tracePt t="2273" x="4800600" y="6673850"/>
          <p14:tracePt t="2290" x="4806950" y="6724650"/>
          <p14:tracePt t="2306" x="4813300" y="6750050"/>
          <p14:tracePt t="2323" x="4813300" y="6769100"/>
          <p14:tracePt t="2340" x="4819650" y="6769100"/>
          <p14:tracePt t="2378" x="4832350" y="6781800"/>
          <p14:tracePt t="2418" x="4832350" y="6788150"/>
          <p14:tracePt t="2435" x="4838700" y="6788150"/>
          <p14:tracePt t="2446" x="4845050" y="6788150"/>
          <p14:tracePt t="2475" x="4857750" y="6775450"/>
          <p14:tracePt t="2508" x="4864100" y="6775450"/>
          <p14:tracePt t="2524" x="4876800" y="6775450"/>
          <p14:tracePt t="2531" x="4883150" y="6775450"/>
          <p14:tracePt t="2539" x="4895850" y="6775450"/>
          <p14:tracePt t="2556" x="4940300" y="6775450"/>
          <p14:tracePt t="2573" x="4978400" y="6775450"/>
          <p14:tracePt t="2590" x="4991100" y="6775450"/>
          <p14:tracePt t="2606" x="5003800" y="6762750"/>
          <p14:tracePt t="2651" x="5010150" y="6762750"/>
          <p14:tracePt t="3923" x="4997450" y="6743700"/>
          <p14:tracePt t="3929" x="4959350" y="6686550"/>
          <p14:tracePt t="3939" x="4908550" y="6629400"/>
          <p14:tracePt t="3955" x="4800600" y="6496050"/>
          <p14:tracePt t="3971" x="4667250" y="6343650"/>
          <p14:tracePt t="3988" x="4546600" y="6203950"/>
          <p14:tracePt t="4005" x="4400550" y="6032500"/>
          <p14:tracePt t="4021" x="4267200" y="5892800"/>
          <p14:tracePt t="4040" x="4146550" y="5740400"/>
          <p14:tracePt t="4058" x="3975100" y="5537200"/>
          <p14:tracePt t="4072" x="3937000" y="5467350"/>
          <p14:tracePt t="4088" x="3848100" y="5353050"/>
          <p14:tracePt t="4105" x="3727450" y="5156200"/>
          <p14:tracePt t="4122" x="3651250" y="5041900"/>
          <p14:tracePt t="4139" x="3606800" y="4959350"/>
          <p14:tracePt t="4155" x="3581400" y="4895850"/>
          <p14:tracePt t="4173" x="3568700" y="4826000"/>
          <p14:tracePt t="4188" x="3556000" y="4775200"/>
          <p14:tracePt t="4206" x="3530600" y="4705350"/>
          <p14:tracePt t="4223" x="3530600" y="4641850"/>
          <p14:tracePt t="4239" x="3524250" y="4572000"/>
          <p14:tracePt t="4257" x="3524250" y="4514850"/>
          <p14:tracePt t="4274" x="3524250" y="4445000"/>
          <p14:tracePt t="4290" x="3524250" y="4406900"/>
          <p14:tracePt t="4306" x="3524250" y="4318000"/>
          <p14:tracePt t="4321" x="3511550" y="4248150"/>
          <p14:tracePt t="4338" x="3511550" y="4178300"/>
          <p14:tracePt t="4355" x="3505200" y="4127500"/>
          <p14:tracePt t="4371" x="3486150" y="4070350"/>
          <p14:tracePt t="4389" x="3479800" y="4044950"/>
          <p14:tracePt t="4405" x="3479800" y="4013200"/>
          <p14:tracePt t="4421" x="3479800" y="3987800"/>
          <p14:tracePt t="4438" x="3473450" y="3956050"/>
          <p14:tracePt t="4455" x="3473450" y="3949700"/>
          <p14:tracePt t="4462" x="3467100" y="3930650"/>
          <p14:tracePt t="4474" x="3448050" y="3898900"/>
          <p14:tracePt t="4506" x="3429000" y="3867150"/>
          <p14:tracePt t="4521" x="3429000" y="3860800"/>
          <p14:tracePt t="4538" x="3429000" y="3854450"/>
          <p14:tracePt t="4554" x="3429000" y="3848100"/>
          <p14:tracePt t="4844" x="3422650" y="3848100"/>
          <p14:tracePt t="4915" x="3416300" y="3848100"/>
          <p14:tracePt t="4922" x="3403600" y="3848100"/>
          <p14:tracePt t="4931" x="3397250" y="3848100"/>
          <p14:tracePt t="4940" x="3384550" y="3848100"/>
          <p14:tracePt t="4956" x="3365500" y="3848100"/>
          <p14:tracePt t="4971" x="3333750" y="3848100"/>
          <p14:tracePt t="4988" x="3314700" y="3848100"/>
          <p14:tracePt t="5004" x="3308350" y="3848100"/>
          <p14:tracePt t="5038" x="3289300" y="3841750"/>
          <p14:tracePt t="5067" x="3276600" y="3835400"/>
          <p14:tracePt t="5084" x="3270250" y="3835400"/>
          <p14:tracePt t="5093" x="3257550" y="3822700"/>
          <p14:tracePt t="5104" x="3251200" y="3816350"/>
          <p14:tracePt t="5121" x="3219450" y="3778250"/>
          <p14:tracePt t="5137" x="3200400" y="3759200"/>
          <p14:tracePt t="5155" x="3175000" y="3740150"/>
          <p14:tracePt t="5171" x="3155950" y="3733800"/>
          <p14:tracePt t="5187" x="3136900" y="3714750"/>
          <p14:tracePt t="5204" x="3124200" y="3702050"/>
          <p14:tracePt t="5221" x="3117850" y="3683000"/>
          <p14:tracePt t="5237" x="3105150" y="3670300"/>
          <p14:tracePt t="5254" x="3098800" y="3663950"/>
          <p14:tracePt t="5271" x="3098800" y="3657600"/>
          <p14:tracePt t="5287" x="3092450" y="3651250"/>
          <p14:tracePt t="5475" x="3086100" y="3644900"/>
          <p14:tracePt t="5484" x="3079750" y="3644900"/>
          <p14:tracePt t="5499" x="3067050" y="3638550"/>
          <p14:tracePt t="5508" x="3060700" y="3638550"/>
          <p14:tracePt t="5525" x="3048000" y="3632200"/>
          <p14:tracePt t="5537" x="3035300" y="3619500"/>
          <p14:tracePt t="5554" x="3022600" y="3619500"/>
          <p14:tracePt t="5570" x="3009900" y="3606800"/>
          <p14:tracePt t="5587" x="2990850" y="3587750"/>
          <p14:tracePt t="5604" x="2984500" y="3587750"/>
          <p14:tracePt t="5621" x="2971800" y="3581400"/>
          <p14:tracePt t="5637" x="2959100" y="3581400"/>
          <p14:tracePt t="5670" x="2940050" y="3568700"/>
          <p14:tracePt t="5763" x="2933700" y="3549650"/>
          <p14:tracePt t="5779" x="2933700" y="3543300"/>
          <p14:tracePt t="5787" x="2927350" y="3536950"/>
          <p14:tracePt t="5804" x="2927350" y="3530600"/>
          <p14:tracePt t="5828" x="2914650" y="3517900"/>
          <p14:tracePt t="5853" x="2914650" y="3511550"/>
          <p14:tracePt t="5867" x="2908300" y="3498850"/>
          <p14:tracePt t="5932" x="2908300" y="3486150"/>
          <p14:tracePt t="5978" x="2895600" y="3467100"/>
          <p14:tracePt t="5995" x="2895600" y="3460750"/>
          <p14:tracePt t="6012" x="2895600" y="3448050"/>
          <p14:tracePt t="6019" x="2895600" y="3441700"/>
          <p14:tracePt t="6026" x="2895600" y="3422650"/>
          <p14:tracePt t="6043" x="2895600" y="3409950"/>
          <p14:tracePt t="6053" x="2895600" y="3403600"/>
          <p14:tracePt t="6070" x="2901950" y="3397250"/>
          <p14:tracePt t="6088" x="2908300" y="3390900"/>
          <p14:tracePt t="6104" x="2914650" y="3384550"/>
          <p14:tracePt t="6120" x="2927350" y="3371850"/>
          <p14:tracePt t="6136" x="2946400" y="3365500"/>
          <p14:tracePt t="6153" x="2965450" y="3352800"/>
          <p14:tracePt t="6171" x="3009900" y="3352800"/>
          <p14:tracePt t="6187" x="3035300" y="3352800"/>
          <p14:tracePt t="6203" x="3054350" y="3346450"/>
          <p14:tracePt t="6221" x="3067050" y="3346450"/>
          <p14:tracePt t="6237" x="3086100" y="3340100"/>
          <p14:tracePt t="6253" x="3092450" y="3333750"/>
          <p14:tracePt t="6271" x="3098800" y="3333750"/>
          <p14:tracePt t="6289" x="3136900" y="3314700"/>
          <p14:tracePt t="6305" x="3168650" y="3295650"/>
          <p14:tracePt t="6320" x="3200400" y="3295650"/>
          <p14:tracePt t="6338" x="3232150" y="3295650"/>
          <p14:tracePt t="6353" x="3276600" y="3289300"/>
          <p14:tracePt t="6370" x="3308350" y="3289300"/>
          <p14:tracePt t="6386" x="3314700" y="3289300"/>
          <p14:tracePt t="6403" x="3327400" y="3289300"/>
          <p14:tracePt t="6436" x="3333750" y="3289300"/>
          <p14:tracePt t="6453" x="3346450" y="3289300"/>
          <p14:tracePt t="6493" x="3359150" y="3289300"/>
          <p14:tracePt t="6507" x="3365500" y="3289300"/>
          <p14:tracePt t="6516" x="3378200" y="3276600"/>
          <p14:tracePt t="6580" x="3384550" y="3276600"/>
          <p14:tracePt t="6586" x="3390900" y="3276600"/>
          <p14:tracePt t="6594" x="3403600" y="3270250"/>
          <p14:tracePt t="6603" x="3416300" y="3263900"/>
          <p14:tracePt t="6619" x="3441700" y="3257550"/>
          <p14:tracePt t="6637" x="3479800" y="3232150"/>
          <p14:tracePt t="6653" x="3511550" y="3219450"/>
          <p14:tracePt t="6672" x="3562350" y="3213100"/>
          <p14:tracePt t="6687" x="3606800" y="3200400"/>
          <p14:tracePt t="6703" x="3638550" y="3194050"/>
          <p14:tracePt t="6721" x="3663950" y="3181350"/>
          <p14:tracePt t="6737" x="3702050" y="3162300"/>
          <p14:tracePt t="6754" x="3771900" y="3130550"/>
          <p14:tracePt t="6769" x="3810000" y="3130550"/>
          <p14:tracePt t="6786" x="3867150" y="3117850"/>
          <p14:tracePt t="6803" x="3917950" y="3117850"/>
          <p14:tracePt t="6819" x="3975100" y="3111500"/>
          <p14:tracePt t="6836" x="4025900" y="3111500"/>
          <p14:tracePt t="6853" x="4095750" y="3092450"/>
          <p14:tracePt t="6869" x="4159250" y="3092450"/>
          <p14:tracePt t="6886" x="4235450" y="3092450"/>
          <p14:tracePt t="6903" x="4318000" y="3092450"/>
          <p14:tracePt t="6922" x="4413250" y="3092450"/>
          <p14:tracePt t="6937" x="4425950" y="3092450"/>
          <p14:tracePt t="6954" x="4483100" y="3092450"/>
          <p14:tracePt t="6969" x="4521200" y="3098800"/>
          <p14:tracePt t="6987" x="4527550" y="3105150"/>
          <p14:tracePt t="7003" x="4559300" y="3105150"/>
          <p14:tracePt t="7020" x="4578350" y="3105150"/>
          <p14:tracePt t="7067" x="4584700" y="3105150"/>
          <p14:tracePt t="7290" x="4584700" y="3111500"/>
          <p14:tracePt t="7301" x="4565650" y="3124200"/>
          <p14:tracePt t="7307" x="4552950" y="3130550"/>
          <p14:tracePt t="7319" x="4527550" y="3130550"/>
          <p14:tracePt t="7336" x="4489450" y="3149600"/>
          <p14:tracePt t="7352" x="4470400" y="3149600"/>
          <p14:tracePt t="7370" x="4457700" y="3149600"/>
          <p14:tracePt t="7386" x="4451350" y="3155950"/>
          <p14:tracePt t="7403" x="4445000" y="3162300"/>
          <p14:tracePt t="7419" x="4406900" y="3168650"/>
          <p14:tracePt t="7435" x="4362450" y="3187700"/>
          <p14:tracePt t="7454" x="4311650" y="3213100"/>
          <p14:tracePt t="7459" x="4286250" y="3213100"/>
          <p14:tracePt t="7470" x="4286250" y="3219450"/>
          <p14:tracePt t="7486" x="4279900" y="3225800"/>
          <p14:tracePt t="7596" x="4279900" y="3213100"/>
          <p14:tracePt t="7602" x="4292600" y="3194050"/>
          <p14:tracePt t="7612" x="4311650" y="3168650"/>
          <p14:tracePt t="7619" x="4324350" y="3143250"/>
          <p14:tracePt t="7635" x="4349750" y="3117850"/>
          <p14:tracePt t="7652" x="4356100" y="3105150"/>
          <p14:tracePt t="7669" x="4375150" y="3073400"/>
          <p14:tracePt t="7685" x="4381500" y="3041650"/>
          <p14:tracePt t="7719" x="4387850" y="3035300"/>
          <p14:tracePt t="7804" x="4387850" y="3028950"/>
          <p14:tracePt t="7906" x="4381500" y="3028950"/>
          <p14:tracePt t="7915" x="4375150" y="3016250"/>
          <p14:tracePt t="7924" x="4368800" y="3003550"/>
          <p14:tracePt t="7935" x="4368800" y="2997200"/>
          <p14:tracePt t="7954" x="4349750" y="2940050"/>
          <p14:tracePt t="7969" x="4337050" y="2908300"/>
          <p14:tracePt t="7985" x="4330700" y="2876550"/>
          <p14:tracePt t="8002" x="4318000" y="2832100"/>
          <p14:tracePt t="8018" x="4311650" y="2794000"/>
          <p14:tracePt t="8035" x="4292600" y="2755900"/>
          <p14:tracePt t="8053" x="4286250" y="2730500"/>
          <p14:tracePt t="8068" x="4279900" y="2724150"/>
          <p14:tracePt t="8085" x="4273550" y="2705100"/>
          <p14:tracePt t="8102" x="4267200" y="2679700"/>
          <p14:tracePt t="8118" x="4254500" y="2673350"/>
          <p14:tracePt t="8135" x="4241800" y="2647950"/>
          <p14:tracePt t="8152" x="4222750" y="2609850"/>
          <p14:tracePt t="8168" x="4216400" y="2590800"/>
          <p14:tracePt t="8185" x="4184650" y="2533650"/>
          <p14:tracePt t="8201" x="4178300" y="2514600"/>
          <p14:tracePt t="8218" x="4159250" y="2495550"/>
          <p14:tracePt t="8235" x="4159250" y="2482850"/>
          <p14:tracePt t="8339" x="4152900" y="2482850"/>
          <p14:tracePt t="8347" x="4146550" y="2482850"/>
          <p14:tracePt t="8357" x="4127500" y="2482850"/>
          <p14:tracePt t="8369" x="4108450" y="2501900"/>
          <p14:tracePt t="8386" x="4051300" y="2628900"/>
          <p14:tracePt t="8402" x="4025900" y="2717800"/>
          <p14:tracePt t="8418" x="4019550" y="2806700"/>
          <p14:tracePt t="8435" x="4019550" y="2876550"/>
          <p14:tracePt t="8454" x="4019550" y="2921000"/>
          <p14:tracePt t="8458" x="4019550" y="2959100"/>
          <p14:tracePt t="8469" x="4019550" y="2978150"/>
          <p14:tracePt t="8486" x="4019550" y="3022600"/>
          <p14:tracePt t="8502" x="4025900" y="3048000"/>
          <p14:tracePt t="8519" x="4044950" y="3079750"/>
          <p14:tracePt t="8534" x="4044950" y="3098800"/>
          <p14:tracePt t="8551" x="4051300" y="3111500"/>
          <p14:tracePt t="8585" x="4057650" y="3117850"/>
          <p14:tracePt t="8612" x="4057650" y="3130550"/>
          <p14:tracePt t="8618" x="4057650" y="3136900"/>
          <p14:tracePt t="8635" x="4057650" y="3149600"/>
          <p14:tracePt t="8651" x="4057650" y="3162300"/>
          <p14:tracePt t="8668" x="4051300" y="3175000"/>
          <p14:tracePt t="8684" x="4038600" y="3194050"/>
          <p14:tracePt t="8701" x="4025900" y="3219450"/>
          <p14:tracePt t="8718" x="4025900" y="3232150"/>
          <p14:tracePt t="8734" x="4013200" y="3251200"/>
          <p14:tracePt t="8751" x="4006850" y="3251200"/>
          <p14:tracePt t="8768" x="4006850" y="3257550"/>
          <p14:tracePt t="8784" x="4000500" y="3263900"/>
          <p14:tracePt t="8803" x="3994150" y="3270250"/>
          <p14:tracePt t="8818" x="3987800" y="3276600"/>
          <p14:tracePt t="8834" x="3968750" y="3295650"/>
          <p14:tracePt t="8851" x="3962400" y="3295650"/>
          <p14:tracePt t="8867" x="3949700" y="3308350"/>
          <p14:tracePt t="8884" x="3930650" y="3308350"/>
          <p14:tracePt t="8901" x="3911600" y="3314700"/>
          <p14:tracePt t="8918" x="3905250" y="3314700"/>
          <p14:tracePt t="8934" x="3892550" y="3327400"/>
          <p14:tracePt t="8957" x="3886200" y="3327400"/>
          <p14:tracePt t="8994" x="3886200" y="3333750"/>
          <p14:tracePt t="9092" x="3879850" y="3333750"/>
          <p14:tracePt t="9106" x="3873500" y="3340100"/>
          <p14:tracePt t="10099" x="3873500" y="3346450"/>
          <p14:tracePt t="10108" x="3879850" y="3346450"/>
          <p14:tracePt t="10117" x="3879850" y="3340100"/>
          <p14:tracePt t="10135" x="3879850" y="3327400"/>
          <p14:tracePt t="10150" x="3879850" y="3314700"/>
          <p14:tracePt t="10167" x="3879850" y="3302000"/>
          <p14:tracePt t="10183" x="3879850" y="3282950"/>
          <p14:tracePt t="10200" x="3879850" y="3270250"/>
          <p14:tracePt t="10217" x="3879850" y="3225800"/>
          <p14:tracePt t="10234" x="3879850" y="3200400"/>
          <p14:tracePt t="10251" x="3879850" y="3181350"/>
          <p14:tracePt t="10267" x="3879850" y="3143250"/>
          <p14:tracePt t="10284" x="3879850" y="3130550"/>
          <p14:tracePt t="10301" x="3879850" y="3124200"/>
          <p14:tracePt t="10316" x="3879850" y="3105150"/>
          <p14:tracePt t="10333" x="3879850" y="3092450"/>
          <p14:tracePt t="10738" x="3886200" y="3086100"/>
          <p14:tracePt t="10763" x="3892550" y="3086100"/>
          <p14:tracePt t="10771" x="3898900" y="3086100"/>
          <p14:tracePt t="10786" x="3911600" y="3098800"/>
          <p14:tracePt t="10801" x="3917950" y="3105150"/>
          <p14:tracePt t="10817" x="3924300" y="3117850"/>
          <p14:tracePt t="10833" x="3943350" y="3130550"/>
          <p14:tracePt t="10884" x="3949700" y="3136900"/>
          <p14:tracePt t="10899" x="3956050" y="3143250"/>
          <p14:tracePt t="10916" x="3956050" y="3149600"/>
          <p14:tracePt t="10932" x="3956050" y="3162300"/>
          <p14:tracePt t="10939" x="3956050" y="3168650"/>
          <p14:tracePt t="10949" x="3962400" y="3175000"/>
          <p14:tracePt t="10966" x="3968750" y="3181350"/>
          <p14:tracePt t="10983" x="3968750" y="3194050"/>
          <p14:tracePt t="11001" x="3968750" y="3200400"/>
          <p14:tracePt t="12339" x="3968750" y="3206750"/>
          <p14:tracePt t="12395" x="3975100" y="3206750"/>
          <p14:tracePt t="12467" x="3981450" y="3206750"/>
          <p14:tracePt t="12500" x="3994150" y="3206750"/>
          <p14:tracePt t="12515" x="4000500" y="3206750"/>
          <p14:tracePt t="12533" x="4019550" y="3206750"/>
          <p14:tracePt t="12554" x="4025900" y="3194050"/>
          <p14:tracePt t="12572" x="4025900" y="3187700"/>
          <p14:tracePt t="12580" x="4032250" y="3181350"/>
          <p14:tracePt t="12587" x="4032250" y="3175000"/>
          <p14:tracePt t="12612" x="4032250" y="3168650"/>
          <p14:tracePt t="12629" x="4038600" y="3162300"/>
          <p14:tracePt t="12636" x="4044950" y="3162300"/>
          <p14:tracePt t="12652" x="4051300" y="3162300"/>
          <p14:tracePt t="12665" x="4070350" y="3162300"/>
          <p14:tracePt t="12681" x="4083050" y="3162300"/>
          <p14:tracePt t="12715" x="4089400" y="3155950"/>
          <p14:tracePt t="12739" x="4095750" y="3155950"/>
          <p14:tracePt t="12750" x="4108450" y="3155950"/>
          <p14:tracePt t="12764" x="4121150" y="3168650"/>
          <p14:tracePt t="12782" x="4140200" y="3175000"/>
          <p14:tracePt t="12799" x="4165600" y="3194050"/>
          <p14:tracePt t="12815" x="4184650" y="3219450"/>
          <p14:tracePt t="12832" x="4197350" y="3232150"/>
          <p14:tracePt t="12849" x="4210050" y="3244850"/>
          <p14:tracePt t="12865" x="4229100" y="3289300"/>
          <p14:tracePt t="12881" x="4248150" y="3340100"/>
          <p14:tracePt t="12898" x="4248150" y="3365500"/>
          <p14:tracePt t="12914" x="4248150" y="3397250"/>
          <p14:tracePt t="12931" x="4248150" y="3422650"/>
          <p14:tracePt t="12948" x="4248150" y="3454400"/>
          <p14:tracePt t="12964" x="4248150" y="3479800"/>
          <p14:tracePt t="12981" x="4248150" y="3498850"/>
          <p14:tracePt t="12998" x="4248150" y="3505200"/>
          <p14:tracePt t="13016" x="4248150" y="3511550"/>
          <p14:tracePt t="13068" x="4241800" y="3517900"/>
          <p14:tracePt t="13091" x="4235450" y="3517900"/>
          <p14:tracePt t="13099" x="4222750" y="3517900"/>
          <p14:tracePt t="13116" x="4216400" y="3517900"/>
          <p14:tracePt t="13124" x="4197350" y="3517900"/>
          <p14:tracePt t="13139" x="4184650" y="3511550"/>
          <p14:tracePt t="13147" x="4178300" y="3505200"/>
          <p14:tracePt t="13165" x="4159250" y="3486150"/>
          <p14:tracePt t="13182" x="4133850" y="3460750"/>
          <p14:tracePt t="13198" x="4114800" y="3416300"/>
          <p14:tracePt t="13214" x="4089400" y="3378200"/>
          <p14:tracePt t="13231" x="4070350" y="3327400"/>
          <p14:tracePt t="13250" x="4051300" y="3251200"/>
          <p14:tracePt t="13264" x="4044950" y="3232150"/>
          <p14:tracePt t="13281" x="4000500" y="3136900"/>
          <p14:tracePt t="13297" x="3987800" y="3086100"/>
          <p14:tracePt t="13314" x="3981450" y="3067050"/>
          <p14:tracePt t="13331" x="3968750" y="3041650"/>
          <p14:tracePt t="13348" x="3962400" y="3016250"/>
          <p14:tracePt t="13364" x="3956050" y="3009900"/>
          <p14:tracePt t="13381" x="3949700" y="2997200"/>
          <p14:tracePt t="13397" x="3949700" y="2984500"/>
          <p14:tracePt t="13414" x="3949700" y="2971800"/>
          <p14:tracePt t="13431" x="3949700" y="2965450"/>
          <p14:tracePt t="13448" x="3949700" y="2952750"/>
          <p14:tracePt t="13464" x="3943350" y="2940050"/>
          <p14:tracePt t="15555" x="3968750" y="2959100"/>
          <p14:tracePt t="15563" x="3994150" y="2990850"/>
          <p14:tracePt t="15570" x="4019550" y="3035300"/>
          <p14:tracePt t="15580" x="4070350" y="3105150"/>
          <p14:tracePt t="15595" x="4146550" y="3206750"/>
          <p14:tracePt t="15612" x="4203700" y="3289300"/>
          <p14:tracePt t="15629" x="4273550" y="3390900"/>
          <p14:tracePt t="15646" x="4292600" y="3448050"/>
          <p14:tracePt t="15662" x="4318000" y="3505200"/>
          <p14:tracePt t="15680" x="4324350" y="3556000"/>
          <p14:tracePt t="15696" x="4330700" y="3594100"/>
          <p14:tracePt t="15713" x="4337050" y="3657600"/>
          <p14:tracePt t="15729" x="4337050" y="3670300"/>
          <p14:tracePt t="15746" x="4337050" y="3676650"/>
          <p14:tracePt t="15788" x="4337050" y="3683000"/>
          <p14:tracePt t="15804" x="4324350" y="3683000"/>
          <p14:tracePt t="15812" x="4318000" y="3676650"/>
          <p14:tracePt t="15830" x="4305300" y="3670300"/>
          <p14:tracePt t="15847" x="4298950" y="3670300"/>
          <p14:tracePt t="15862" x="4298950" y="3657600"/>
          <p14:tracePt t="15879" x="4298950" y="3651250"/>
          <p14:tracePt t="16148" x="4298950" y="3638550"/>
          <p14:tracePt t="16155" x="4298950" y="3613150"/>
          <p14:tracePt t="16163" x="4298950" y="3581400"/>
          <p14:tracePt t="16178" x="4298950" y="3492500"/>
          <p14:tracePt t="16195" x="4298950" y="3384550"/>
          <p14:tracePt t="16212" x="4298950" y="3282950"/>
          <p14:tracePt t="16228" x="4298950" y="3155950"/>
          <p14:tracePt t="16245" x="4298950" y="3041650"/>
          <p14:tracePt t="16262" x="4298950" y="2914650"/>
          <p14:tracePt t="16278" x="4311650" y="2781300"/>
          <p14:tracePt t="16295" x="4311650" y="2616200"/>
          <p14:tracePt t="16312" x="4311650" y="2438400"/>
          <p14:tracePt t="16330" x="4311650" y="2260600"/>
          <p14:tracePt t="16345" x="4311650" y="2070100"/>
          <p14:tracePt t="16361" x="4311650" y="1981200"/>
          <p14:tracePt t="16378" x="4311650" y="1898650"/>
          <p14:tracePt t="16395" x="4330700" y="1828800"/>
          <p14:tracePt t="16412" x="4356100" y="1758950"/>
          <p14:tracePt t="16428" x="4375150" y="1714500"/>
          <p14:tracePt t="16445" x="4381500" y="1651000"/>
          <p14:tracePt t="16461" x="4381500" y="1612900"/>
          <p14:tracePt t="16478" x="4381500" y="1587500"/>
          <p14:tracePt t="16495" x="4381500" y="1568450"/>
          <p14:tracePt t="16513" x="4349750" y="1562100"/>
          <p14:tracePt t="16517" x="4343400" y="1562100"/>
          <p14:tracePt t="16529" x="4324350" y="1562100"/>
          <p14:tracePt t="16546" x="4267200" y="1606550"/>
          <p14:tracePt t="16561" x="4216400" y="1625600"/>
          <p14:tracePt t="16578" x="4140200" y="1663700"/>
          <p14:tracePt t="16594" x="4070350" y="1676400"/>
          <p14:tracePt t="16612" x="3975100" y="1701800"/>
          <p14:tracePt t="16629" x="3867150" y="1727200"/>
          <p14:tracePt t="16645" x="3790950" y="1752600"/>
          <p14:tracePt t="16661" x="3733800" y="1752600"/>
          <p14:tracePt t="16679" x="3689350" y="1765300"/>
          <p14:tracePt t="16694" x="3638550" y="1784350"/>
          <p14:tracePt t="16711" x="3581400" y="1803400"/>
          <p14:tracePt t="16729" x="3524250" y="1803400"/>
          <p14:tracePt t="16745" x="3435350" y="1822450"/>
          <p14:tracePt t="16761" x="3365500" y="1828800"/>
          <p14:tracePt t="16778" x="3276600" y="1847850"/>
          <p14:tracePt t="16795" x="3200400" y="1866900"/>
          <p14:tracePt t="16811" x="3130550" y="1892300"/>
          <p14:tracePt t="16828" x="3054350" y="1917700"/>
          <p14:tracePt t="16844" x="3022600" y="1936750"/>
          <p14:tracePt t="16861" x="3016250" y="1943100"/>
          <p14:tracePt t="16879" x="3003550" y="1955800"/>
          <p14:tracePt t="16894" x="2997200" y="1962150"/>
          <p14:tracePt t="16911" x="2965450" y="1974850"/>
          <p14:tracePt t="16929" x="2940050" y="1981200"/>
          <p14:tracePt t="16945" x="2908300" y="2000250"/>
          <p14:tracePt t="16962" x="2895600" y="2012950"/>
          <p14:tracePt t="16994" x="2889250" y="2019300"/>
          <p14:tracePt t="17011" x="2882900" y="2025650"/>
          <p14:tracePt t="17028" x="2882900" y="2032000"/>
          <p14:tracePt t="17046" x="2882900" y="2044700"/>
          <p14:tracePt t="17061" x="2889250" y="2063750"/>
          <p14:tracePt t="17078" x="2895600" y="2089150"/>
          <p14:tracePt t="17094" x="2901950" y="2139950"/>
          <p14:tracePt t="17111" x="2901950" y="2279650"/>
          <p14:tracePt t="17129" x="2901950" y="2470150"/>
          <p14:tracePt t="17145" x="2901950" y="2647950"/>
          <p14:tracePt t="17161" x="2901950" y="2914650"/>
          <p14:tracePt t="17178" x="2901950" y="3054350"/>
          <p14:tracePt t="17194" x="2901950" y="3155950"/>
          <p14:tracePt t="17211" x="2901950" y="3251200"/>
          <p14:tracePt t="17227" x="2901950" y="3289300"/>
          <p14:tracePt t="17244" x="2901950" y="3308350"/>
          <p14:tracePt t="17261" x="2901950" y="3321050"/>
          <p14:tracePt t="17277" x="2901950" y="3340100"/>
          <p14:tracePt t="17294" x="2901950" y="3365500"/>
          <p14:tracePt t="17311" x="2895600" y="3397250"/>
          <p14:tracePt t="17330" x="2895600" y="3562350"/>
          <p14:tracePt t="17344" x="2895600" y="3651250"/>
          <p14:tracePt t="17361" x="2940050" y="3892550"/>
          <p14:tracePt t="17379" x="2990850" y="4064000"/>
          <p14:tracePt t="17394" x="3022600" y="4171950"/>
          <p14:tracePt t="17411" x="3048000" y="4241800"/>
          <p14:tracePt t="17428" x="3067050" y="4286250"/>
          <p14:tracePt t="17444" x="3073400" y="4330700"/>
          <p14:tracePt t="17462" x="3073400" y="4368800"/>
          <p14:tracePt t="17478" x="3073400" y="4419600"/>
          <p14:tracePt t="17494" x="3073400" y="4476750"/>
          <p14:tracePt t="17511" x="3073400" y="4527550"/>
          <p14:tracePt t="17516" x="3073400" y="4540250"/>
          <p14:tracePt t="17532" x="3067050" y="4559300"/>
          <p14:tracePt t="17548" x="3060700" y="4584700"/>
          <p14:tracePt t="17561" x="3048000" y="4591050"/>
          <p14:tracePt t="17577" x="3028950" y="4603750"/>
          <p14:tracePt t="17594" x="3022600" y="4603750"/>
          <p14:tracePt t="17611" x="3016250" y="4603750"/>
          <p14:tracePt t="17628" x="2997200" y="4610100"/>
          <p14:tracePt t="17644" x="2990850" y="4616450"/>
          <p14:tracePt t="17690" x="2978150" y="4622800"/>
          <p14:tracePt t="17714" x="2965450" y="4635500"/>
          <p14:tracePt t="17754" x="2959100" y="4641850"/>
          <p14:tracePt t="17766" x="2959100" y="4648200"/>
          <p14:tracePt t="17772" x="2959100" y="4654550"/>
          <p14:tracePt t="17778" x="2959100" y="4673600"/>
          <p14:tracePt t="17795" x="2959100" y="4711700"/>
          <p14:tracePt t="17811" x="2971800" y="4737100"/>
          <p14:tracePt t="17827" x="2971800" y="4743450"/>
          <p14:tracePt t="17906" x="2971800" y="4718050"/>
          <p14:tracePt t="17914" x="2952750" y="4667250"/>
          <p14:tracePt t="17928" x="2921000" y="4622800"/>
          <p14:tracePt t="17944" x="2838450" y="4527550"/>
          <p14:tracePt t="17961" x="2800350" y="4495800"/>
          <p14:tracePt t="17977" x="2768600" y="4470400"/>
          <p14:tracePt t="17994" x="2749550" y="4451350"/>
          <p14:tracePt t="18010" x="2730500" y="4432300"/>
          <p14:tracePt t="18027" x="2717800" y="4413250"/>
          <p14:tracePt t="18043" x="2692400" y="4394200"/>
          <p14:tracePt t="18060" x="2673350" y="4368800"/>
          <p14:tracePt t="18078" x="2635250" y="4324350"/>
          <p14:tracePt t="18093" x="2603500" y="4279900"/>
          <p14:tracePt t="18113" x="2520950" y="4203700"/>
          <p14:tracePt t="18128" x="2508250" y="4191000"/>
          <p14:tracePt t="18146" x="2444750" y="4146550"/>
          <p14:tracePt t="18160" x="2425700" y="4133850"/>
          <p14:tracePt t="18177" x="2406650" y="4114800"/>
          <p14:tracePt t="18193" x="2400300" y="4102100"/>
          <p14:tracePt t="18210" x="2387600" y="4083050"/>
          <p14:tracePt t="18226" x="2381250" y="4038600"/>
          <p14:tracePt t="18243" x="2381250" y="3981450"/>
          <p14:tracePt t="18260" x="2381250" y="3911600"/>
          <p14:tracePt t="18277" x="2381250" y="3867150"/>
          <p14:tracePt t="18293" x="2393950" y="3803650"/>
          <p14:tracePt t="18310" x="2406650" y="3733800"/>
          <p14:tracePt t="18326" x="2413000" y="3663950"/>
          <p14:tracePt t="18344" x="2438400" y="3594100"/>
          <p14:tracePt t="18362" x="2457450" y="3473450"/>
          <p14:tracePt t="18377" x="2457450" y="3403600"/>
          <p14:tracePt t="18394" x="2457450" y="3359150"/>
          <p14:tracePt t="18410" x="2457450" y="3302000"/>
          <p14:tracePt t="18427" x="2457450" y="3251200"/>
          <p14:tracePt t="18443" x="2463800" y="3213100"/>
          <p14:tracePt t="18461" x="2476500" y="3187700"/>
          <p14:tracePt t="18478" x="2482850" y="3168650"/>
          <p14:tracePt t="18493" x="2508250" y="3130550"/>
          <p14:tracePt t="18513" x="2540000" y="3111500"/>
          <p14:tracePt t="18580" x="2540000" y="3136900"/>
          <p14:tracePt t="18586" x="2540000" y="3181350"/>
          <p14:tracePt t="18595" x="2540000" y="3219450"/>
          <p14:tracePt t="18610" x="2540000" y="3308350"/>
          <p14:tracePt t="18627" x="2540000" y="3409950"/>
          <p14:tracePt t="18643" x="2527300" y="3530600"/>
          <p14:tracePt t="18660" x="2444750" y="3702050"/>
          <p14:tracePt t="18677" x="2349500" y="3797300"/>
          <p14:tracePt t="18693" x="2235200" y="3905250"/>
          <p14:tracePt t="18710" x="2165350" y="3975100"/>
          <p14:tracePt t="18726" x="2133600" y="4013200"/>
          <p14:tracePt t="18744" x="2114550" y="4044950"/>
          <p14:tracePt t="18761" x="2114550" y="4070350"/>
          <p14:tracePt t="18776" x="2114550" y="4127500"/>
          <p14:tracePt t="18793" x="2114550" y="4171950"/>
          <p14:tracePt t="18809" x="2146300" y="4216400"/>
          <p14:tracePt t="18827" x="2171700" y="4241800"/>
          <p14:tracePt t="18843" x="2190750" y="4254500"/>
          <p14:tracePt t="18860" x="2209800" y="4254500"/>
          <p14:tracePt t="18876" x="2273300" y="4254500"/>
          <p14:tracePt t="18893" x="2343150" y="4229100"/>
          <p14:tracePt t="18910" x="2413000" y="4159250"/>
          <p14:tracePt t="18926" x="2457450" y="4083050"/>
          <p14:tracePt t="18944" x="2501900" y="3917950"/>
          <p14:tracePt t="18962" x="2514600" y="3790950"/>
          <p14:tracePt t="18976" x="2514600" y="3740150"/>
          <p14:tracePt t="18993" x="2482850" y="3575050"/>
          <p14:tracePt t="19010" x="2457450" y="3517900"/>
          <p14:tracePt t="19026" x="2438400" y="3473450"/>
          <p14:tracePt t="19043" x="2419350" y="3454400"/>
          <p14:tracePt t="19060" x="2393950" y="3441700"/>
          <p14:tracePt t="19077" x="2381250" y="3441700"/>
          <p14:tracePt t="19093" x="2362200" y="3441700"/>
          <p14:tracePt t="19109" x="2317750" y="3441700"/>
          <p14:tracePt t="19127" x="2266950" y="3441700"/>
          <p14:tracePt t="19145" x="2139950" y="3441700"/>
          <p14:tracePt t="19160" x="2101850" y="3460750"/>
          <p14:tracePt t="19178" x="1962150" y="3492500"/>
          <p14:tracePt t="19192" x="1860550" y="3549650"/>
          <p14:tracePt t="19209" x="1809750" y="3600450"/>
          <p14:tracePt t="19226" x="1758950" y="3644900"/>
          <p14:tracePt t="19242" x="1746250" y="3663950"/>
          <p14:tracePt t="19261" x="1746250" y="3670300"/>
          <p14:tracePt t="19276" x="1739900" y="3683000"/>
          <p14:tracePt t="19292" x="1739900" y="3714750"/>
          <p14:tracePt t="19310" x="1739900" y="3746500"/>
          <p14:tracePt t="19326" x="1752600" y="3797300"/>
          <p14:tracePt t="19343" x="1803400" y="3835400"/>
          <p14:tracePt t="19361" x="1873250" y="3860800"/>
          <p14:tracePt t="19376" x="1917700" y="3886200"/>
          <p14:tracePt t="19393" x="1987550" y="3886200"/>
          <p14:tracePt t="19409" x="2019300" y="3886200"/>
          <p14:tracePt t="19426" x="2070100" y="3867150"/>
          <p14:tracePt t="19442" x="2114550" y="3854450"/>
          <p14:tracePt t="19459" x="2146300" y="3816350"/>
          <p14:tracePt t="19476" x="2190750" y="3771900"/>
          <p14:tracePt t="19492" x="2209800" y="3708400"/>
          <p14:tracePt t="19509" x="2222500" y="3657600"/>
          <p14:tracePt t="19514" x="2222500" y="3644900"/>
          <p14:tracePt t="19525" x="2222500" y="3625850"/>
          <p14:tracePt t="19542" x="2222500" y="3581400"/>
          <p14:tracePt t="19560" x="2222500" y="3568700"/>
          <p14:tracePt t="19576" x="2209800" y="3536950"/>
          <p14:tracePt t="19592" x="2203450" y="3524250"/>
          <p14:tracePt t="19609" x="2197100" y="3517900"/>
          <p14:tracePt t="19627" x="2184400" y="3511550"/>
          <p14:tracePt t="19643" x="2178050" y="3505200"/>
          <p14:tracePt t="19723" x="2165350" y="3505200"/>
          <p14:tracePt t="19742" x="2159000" y="3505200"/>
          <p14:tracePt t="19781" x="2159000" y="3511550"/>
          <p14:tracePt t="19851" x="2159000" y="3517900"/>
          <p14:tracePt t="19997" x="2159000" y="3536950"/>
          <p14:tracePt t="20005" x="2159000" y="3549650"/>
          <p14:tracePt t="20011" x="2159000" y="3568700"/>
          <p14:tracePt t="20025" x="2159000" y="3613150"/>
          <p14:tracePt t="20042" x="2159000" y="3657600"/>
          <p14:tracePt t="20059" x="2159000" y="3689350"/>
          <p14:tracePt t="20076" x="2171700" y="3708400"/>
          <p14:tracePt t="20181" x="2178050" y="3714750"/>
          <p14:tracePt t="20196" x="2184400" y="3708400"/>
          <p14:tracePt t="20212" x="2190750" y="3689350"/>
          <p14:tracePt t="20228" x="2190750" y="3676650"/>
          <p14:tracePt t="20237" x="2190750" y="3670300"/>
          <p14:tracePt t="20244" x="2190750" y="3657600"/>
          <p14:tracePt t="20355" x="2190750" y="3676650"/>
          <p14:tracePt t="20364" x="2190750" y="3695700"/>
          <p14:tracePt t="20375" x="2190750" y="3714750"/>
          <p14:tracePt t="20393" x="2216150" y="3759200"/>
          <p14:tracePt t="20408" x="2235200" y="3810000"/>
          <p14:tracePt t="20426" x="2266950" y="3873500"/>
          <p14:tracePt t="20441" x="2273300" y="3892550"/>
          <p14:tracePt t="20458" x="2286000" y="3898900"/>
          <p14:tracePt t="20475" x="2286000" y="3905250"/>
          <p14:tracePt t="20491" x="2286000" y="3924300"/>
          <p14:tracePt t="20508" x="2292350" y="3943350"/>
          <p14:tracePt t="20513" x="2298700" y="3962400"/>
          <p14:tracePt t="20525" x="2305050" y="3975100"/>
          <p14:tracePt t="20541" x="2311400" y="4013200"/>
          <p14:tracePt t="20558" x="2336800" y="4057650"/>
          <p14:tracePt t="20575" x="2368550" y="4114800"/>
          <p14:tracePt t="20592" x="2438400" y="4210050"/>
          <p14:tracePt t="20609" x="2508250" y="4279900"/>
          <p14:tracePt t="20626" x="2647950" y="4381500"/>
          <p14:tracePt t="20642" x="2724150" y="4419600"/>
          <p14:tracePt t="20658" x="2787650" y="4457700"/>
          <p14:tracePt t="20676" x="2838450" y="4495800"/>
          <p14:tracePt t="20691" x="2882900" y="4527550"/>
          <p14:tracePt t="20709" x="2921000" y="4546600"/>
          <p14:tracePt t="20725" x="2946400" y="4565650"/>
          <p14:tracePt t="20742" x="2978150" y="4591050"/>
          <p14:tracePt t="20758" x="3016250" y="4622800"/>
          <p14:tracePt t="20775" x="3041650" y="4641850"/>
          <p14:tracePt t="20792" x="3073400" y="4667250"/>
          <p14:tracePt t="20808" x="3098800" y="4673600"/>
          <p14:tracePt t="20825" x="3149600" y="4692650"/>
          <p14:tracePt t="20841" x="3200400" y="4718050"/>
          <p14:tracePt t="20858" x="3257550" y="4730750"/>
          <p14:tracePt t="20875" x="3321050" y="4737100"/>
          <p14:tracePt t="20891" x="3371850" y="4749800"/>
          <p14:tracePt t="20908" x="3435350" y="4756150"/>
          <p14:tracePt t="20924" x="3530600" y="4781550"/>
          <p14:tracePt t="20941" x="3606800" y="4826000"/>
          <p14:tracePt t="20958" x="3683000" y="4857750"/>
          <p14:tracePt t="20974" x="3746500" y="4883150"/>
          <p14:tracePt t="20991" x="3797300" y="4908550"/>
          <p14:tracePt t="21009" x="3848100" y="4927600"/>
          <p14:tracePt t="21012" x="3879850" y="4933950"/>
          <p14:tracePt t="21024" x="3886200" y="4940300"/>
          <p14:tracePt t="21041" x="3917950" y="4946650"/>
          <p14:tracePt t="21074" x="3924300" y="4946650"/>
          <p14:tracePt t="21091" x="3943350" y="4946650"/>
          <p14:tracePt t="21109" x="3962400" y="4946650"/>
          <p14:tracePt t="21124" x="3968750" y="4946650"/>
          <p14:tracePt t="21141" x="4000500" y="4927600"/>
          <p14:tracePt t="21158" x="4025900" y="4921250"/>
          <p14:tracePt t="21176" x="4076700" y="4902200"/>
          <p14:tracePt t="21191" x="4108450" y="4889500"/>
          <p14:tracePt t="21209" x="4159250" y="4864100"/>
          <p14:tracePt t="21224" x="4254500" y="4838700"/>
          <p14:tracePt t="21241" x="4394200" y="4787900"/>
          <p14:tracePt t="21258" x="4495800" y="4749800"/>
          <p14:tracePt t="21275" x="4603750" y="4692650"/>
          <p14:tracePt t="21291" x="4724400" y="4667250"/>
          <p14:tracePt t="21308" x="4851400" y="4616450"/>
          <p14:tracePt t="21324" x="4908550" y="4591050"/>
          <p14:tracePt t="21341" x="4946650" y="4565650"/>
          <p14:tracePt t="21357" x="4978400" y="4546600"/>
          <p14:tracePt t="21376" x="4997450" y="4527550"/>
          <p14:tracePt t="21391" x="4997450" y="4514850"/>
          <p14:tracePt t="21408" x="5003800" y="4508500"/>
          <p14:tracePt t="21425" x="5010150" y="4502150"/>
          <p14:tracePt t="21441" x="5010150" y="4495800"/>
          <p14:tracePt t="21467" x="5016500" y="4489450"/>
          <p14:tracePt t="21531" x="5016500" y="4483100"/>
          <p14:tracePt t="21787" x="5022850" y="4483100"/>
          <p14:tracePt t="21820" x="5029200" y="4470400"/>
          <p14:tracePt t="21829" x="5035550" y="4464050"/>
          <p14:tracePt t="21844" x="5035550" y="4451350"/>
          <p14:tracePt t="21857" x="5048250" y="4425950"/>
          <p14:tracePt t="21874" x="5048250" y="4406900"/>
          <p14:tracePt t="21891" x="5048250" y="4387850"/>
          <p14:tracePt t="21907" x="5048250" y="4375150"/>
          <p14:tracePt t="21925" x="5048250" y="4356100"/>
          <p14:tracePt t="21941" x="5048250" y="4324350"/>
          <p14:tracePt t="21957" x="5048250" y="4305300"/>
          <p14:tracePt t="21974" x="5048250" y="4286250"/>
          <p14:tracePt t="21991" x="5048250" y="4273550"/>
          <p14:tracePt t="22007" x="5048250" y="4254500"/>
          <p14:tracePt t="22026" x="5060950" y="4203700"/>
          <p14:tracePt t="22040" x="5067300" y="4197350"/>
          <p14:tracePt t="22057" x="5086350" y="4165600"/>
          <p14:tracePt t="22074" x="5099050" y="4140200"/>
          <p14:tracePt t="22090" x="5124450" y="4108450"/>
          <p14:tracePt t="22107" x="5143500" y="4076700"/>
          <p14:tracePt t="22123" x="5187950" y="4038600"/>
          <p14:tracePt t="22140" x="5232400" y="3994150"/>
          <p14:tracePt t="22157" x="5276850" y="3949700"/>
          <p14:tracePt t="22173" x="5327650" y="3911600"/>
          <p14:tracePt t="22190" x="5397500" y="3860800"/>
          <p14:tracePt t="22207" x="5435600" y="3835400"/>
          <p14:tracePt t="22225" x="5480050" y="3790950"/>
          <p14:tracePt t="22240" x="5492750" y="3778250"/>
          <p14:tracePt t="22257" x="5524500" y="3740150"/>
          <p14:tracePt t="22273" x="5543550" y="3702050"/>
          <p14:tracePt t="22290" x="5568950" y="3651250"/>
          <p14:tracePt t="22306" x="5588000" y="3587750"/>
          <p14:tracePt t="22323" x="5594350" y="3536950"/>
          <p14:tracePt t="22340" x="5607050" y="3511550"/>
          <p14:tracePt t="22356" x="5626100" y="3454400"/>
          <p14:tracePt t="22373" x="5632450" y="3403600"/>
          <p14:tracePt t="22390" x="5645150" y="3352800"/>
          <p14:tracePt t="22406" x="5651500" y="3295650"/>
          <p14:tracePt t="22424" x="5676900" y="3219450"/>
          <p14:tracePt t="22440" x="5702300" y="3143250"/>
          <p14:tracePt t="22457" x="5727700" y="3009900"/>
          <p14:tracePt t="22473" x="5746750" y="2921000"/>
          <p14:tracePt t="22490" x="5753100" y="2844800"/>
          <p14:tracePt t="22506" x="5753100" y="2768600"/>
          <p14:tracePt t="22523" x="5753100" y="2705100"/>
          <p14:tracePt t="22540" x="5753100" y="2635250"/>
          <p14:tracePt t="22556" x="5753100" y="2546350"/>
          <p14:tracePt t="22573" x="5753100" y="2482850"/>
          <p14:tracePt t="22590" x="5772150" y="2413000"/>
          <p14:tracePt t="22606" x="5772150" y="2343150"/>
          <p14:tracePt t="22623" x="5772150" y="2279650"/>
          <p14:tracePt t="22640" x="5772150" y="2228850"/>
          <p14:tracePt t="22657" x="5772150" y="2146300"/>
          <p14:tracePt t="22673" x="5772150" y="2082800"/>
          <p14:tracePt t="22689" x="5772150" y="2057400"/>
          <p14:tracePt t="22706" x="5772150" y="2025650"/>
          <p14:tracePt t="22723" x="5772150" y="1987550"/>
          <p14:tracePt t="22739" x="5772150" y="1962150"/>
          <p14:tracePt t="22756" x="5772150" y="1943100"/>
          <p14:tracePt t="22773" x="5772150" y="1936750"/>
          <p14:tracePt t="22844" x="5772150" y="1930400"/>
          <p14:tracePt t="23037" x="5765800" y="1930400"/>
          <p14:tracePt t="23188" x="5759450" y="1930400"/>
          <p14:tracePt t="23211" x="5746750" y="1930400"/>
          <p14:tracePt t="23261" x="5740400" y="1930400"/>
          <p14:tracePt t="23277" x="5734050" y="1930400"/>
          <p14:tracePt t="23291" x="5727700" y="1930400"/>
          <p14:tracePt t="23298" x="5721350" y="1936750"/>
          <p14:tracePt t="23331" x="5708650" y="1949450"/>
          <p14:tracePt t="23339" x="5702300" y="1955800"/>
          <p14:tracePt t="23346" x="5689600" y="1974850"/>
          <p14:tracePt t="23356" x="5689600" y="2006600"/>
          <p14:tracePt t="23373" x="5683250" y="2051050"/>
          <p14:tracePt t="23389" x="5670550" y="2095500"/>
          <p14:tracePt t="23406" x="5651500" y="2127250"/>
          <p14:tracePt t="23424" x="5645150" y="2159000"/>
          <p14:tracePt t="23441" x="5632450" y="2171700"/>
          <p14:tracePt t="23457" x="5613400" y="2190750"/>
          <p14:tracePt t="23473" x="5562600" y="2222500"/>
          <p14:tracePt t="23489" x="5530850" y="2235200"/>
          <p14:tracePt t="23506" x="5499100" y="2247900"/>
          <p14:tracePt t="23522" x="5486400" y="2254250"/>
          <p14:tracePt t="23692" x="5480050" y="2260600"/>
          <p14:tracePt t="23715" x="5473700" y="2260600"/>
          <p14:tracePt t="23722" x="5454650" y="2260600"/>
          <p14:tracePt t="23738" x="5454650" y="2254250"/>
          <p14:tracePt t="23747" x="5448300" y="2254250"/>
          <p14:tracePt t="23778" x="5441950" y="2254250"/>
          <p14:tracePt t="23891" x="5435600" y="2247900"/>
          <p14:tracePt t="23907" x="5435600" y="2228850"/>
          <p14:tracePt t="23915" x="5435600" y="2216150"/>
          <p14:tracePt t="23924" x="5435600" y="2209800"/>
          <p14:tracePt t="23939" x="5435600" y="2171700"/>
          <p14:tracePt t="23957" x="5435600" y="2127250"/>
          <p14:tracePt t="23973" x="5435600" y="2095500"/>
          <p14:tracePt t="23989" x="5454650" y="2076450"/>
          <p14:tracePt t="24006" x="5480050" y="2057400"/>
          <p14:tracePt t="24022" x="5505450" y="2025650"/>
          <p14:tracePt t="24041" x="5562600" y="2000250"/>
          <p14:tracePt t="24055" x="5575300" y="1987550"/>
          <p14:tracePt t="24073" x="5607050" y="1974850"/>
          <p14:tracePt t="24089" x="5651500" y="1962150"/>
          <p14:tracePt t="24105" x="5670550" y="1949450"/>
          <p14:tracePt t="24122" x="5689600" y="1930400"/>
          <p14:tracePt t="24139" x="5721350" y="1917700"/>
          <p14:tracePt t="24155" x="5746750" y="1917700"/>
          <p14:tracePt t="24173" x="5803900" y="1905000"/>
          <p14:tracePt t="24189" x="5848350" y="1892300"/>
          <p14:tracePt t="24205" x="5886450" y="1885950"/>
          <p14:tracePt t="24222" x="5930900" y="1873250"/>
          <p14:tracePt t="24239" x="5956300" y="1873250"/>
          <p14:tracePt t="24258" x="5994400" y="1860550"/>
          <p14:tracePt t="24292" x="6000750" y="1854200"/>
          <p14:tracePt t="24307" x="6007100" y="1847850"/>
          <p14:tracePt t="24323" x="6013450" y="1847850"/>
          <p14:tracePt t="24338" x="6045200" y="1835150"/>
          <p14:tracePt t="24355" x="6064250" y="1828800"/>
          <p14:tracePt t="24372" x="6083300" y="1816100"/>
          <p14:tracePt t="24388" x="6096000" y="1809750"/>
          <p14:tracePt t="24406" x="6108700" y="1803400"/>
          <p14:tracePt t="24438" x="6115050" y="1797050"/>
          <p14:tracePt t="24455" x="6121400" y="1797050"/>
          <p14:tracePt t="24483" x="6134100" y="1797050"/>
          <p14:tracePt t="24493" x="6146800" y="1778000"/>
          <p14:tracePt t="24508" x="6153150" y="1778000"/>
          <p14:tracePt t="24521" x="6191250" y="1778000"/>
          <p14:tracePt t="24538" x="6235700" y="1778000"/>
          <p14:tracePt t="24555" x="6267450" y="1778000"/>
          <p14:tracePt t="24571" x="6286500" y="1778000"/>
          <p14:tracePt t="24604" x="6299200" y="1778000"/>
          <p14:tracePt t="24621" x="6318250" y="1778000"/>
          <p14:tracePt t="24638" x="6337300" y="1771650"/>
          <p14:tracePt t="24655" x="6343650" y="1771650"/>
          <p14:tracePt t="24672" x="6356350" y="1771650"/>
          <p14:tracePt t="24688" x="6375400" y="1758950"/>
          <p14:tracePt t="24771" x="6388100" y="1758950"/>
          <p14:tracePt t="24779" x="6394450" y="1758950"/>
          <p14:tracePt t="24987" x="6388100" y="1758950"/>
          <p14:tracePt t="24995" x="6381750" y="1758950"/>
          <p14:tracePt t="25004" x="6350000" y="1758950"/>
          <p14:tracePt t="25021" x="6299200" y="1765300"/>
          <p14:tracePt t="25038" x="6242050" y="1778000"/>
          <p14:tracePt t="25042" x="6235700" y="1778000"/>
          <p14:tracePt t="25054" x="6216650" y="1778000"/>
          <p14:tracePt t="25070" x="6197600" y="1778000"/>
          <p14:tracePt t="25087" x="6191250" y="1784350"/>
          <p14:tracePt t="25104" x="6165850" y="1784350"/>
          <p14:tracePt t="25120" x="6134100" y="1797050"/>
          <p14:tracePt t="25137" x="6108700" y="1797050"/>
          <p14:tracePt t="25154" x="6051550" y="1803400"/>
          <p14:tracePt t="25171" x="6000750" y="1803400"/>
          <p14:tracePt t="25187" x="5981700" y="1803400"/>
          <p14:tracePt t="25204" x="5969000" y="1816100"/>
          <p14:tracePt t="25221" x="5949950" y="1816100"/>
          <p14:tracePt t="25237" x="5937250" y="1822450"/>
          <p14:tracePt t="25254" x="5930900" y="1822450"/>
          <p14:tracePt t="25271" x="5918200" y="1835150"/>
          <p14:tracePt t="25288" x="5899150" y="1841500"/>
          <p14:tracePt t="25303" x="5861050" y="1854200"/>
          <p14:tracePt t="25320" x="5816600" y="1860550"/>
          <p14:tracePt t="25337" x="5778500" y="1879600"/>
          <p14:tracePt t="25354" x="5746750" y="1885950"/>
          <p14:tracePt t="25370" x="5702300" y="1898650"/>
          <p14:tracePt t="25387" x="5676900" y="1898650"/>
          <p14:tracePt t="25404" x="5645150" y="1905000"/>
          <p14:tracePt t="25421" x="5638800" y="1905000"/>
          <p14:tracePt t="25438" x="5626100" y="1905000"/>
          <p14:tracePt t="25454" x="5626100" y="1911350"/>
          <p14:tracePt t="25471" x="5619750" y="1917700"/>
          <p14:tracePt t="25580" x="5619750" y="1924050"/>
          <p14:tracePt t="25594" x="5626100" y="1924050"/>
          <p14:tracePt t="25602" x="5632450" y="1924050"/>
          <p14:tracePt t="25610" x="5645150" y="1924050"/>
          <p14:tracePt t="25620" x="5664200" y="1936750"/>
          <p14:tracePt t="25637" x="5683250" y="1936750"/>
          <p14:tracePt t="25653" x="5708650" y="1936750"/>
          <p14:tracePt t="25670" x="5740400" y="1936750"/>
          <p14:tracePt t="25687" x="5778500" y="1936750"/>
          <p14:tracePt t="25706" x="5822950" y="1936750"/>
          <p14:tracePt t="25721" x="5835650" y="1936750"/>
          <p14:tracePt t="25737" x="5854700" y="1936750"/>
          <p14:tracePt t="25755" x="5861050" y="1936750"/>
          <p14:tracePt t="25771" x="5873750" y="1936750"/>
          <p14:tracePt t="25787" x="5880100" y="1936750"/>
          <p14:tracePt t="25805" x="5886450" y="1936750"/>
          <p14:tracePt t="25822" x="5892800" y="1936750"/>
          <p14:tracePt t="25838" x="5911850" y="1936750"/>
          <p14:tracePt t="25855" x="5924550" y="1936750"/>
          <p14:tracePt t="25870" x="5930900" y="1936750"/>
          <p14:tracePt t="25887" x="5943600" y="1936750"/>
          <p14:tracePt t="25905" x="5975350" y="1936750"/>
          <p14:tracePt t="25922" x="6000750" y="1936750"/>
          <p14:tracePt t="25937" x="6032500" y="1936750"/>
          <p14:tracePt t="25954" x="6051550" y="1936750"/>
          <p14:tracePt t="25971" x="6070600" y="1936750"/>
          <p14:tracePt t="26005" x="6083300" y="1936750"/>
          <p14:tracePt t="26020" x="6089650" y="1936750"/>
          <p14:tracePt t="26037" x="6102350" y="1936750"/>
          <p14:tracePt t="26092" x="6108700" y="1936750"/>
          <p14:tracePt t="26108" x="6121400" y="1936750"/>
          <p14:tracePt t="26115" x="6134100" y="1924050"/>
          <p14:tracePt t="26133" x="6140450" y="1924050"/>
          <p14:tracePt t="26157" x="6153150" y="1924050"/>
          <p14:tracePt t="26179" x="6159500" y="1924050"/>
          <p14:tracePt t="26188" x="6172200" y="1924050"/>
          <p14:tracePt t="26204" x="6178550" y="1924050"/>
          <p14:tracePt t="26211" x="6191250" y="1924050"/>
          <p14:tracePt t="26227" x="6203950" y="1917700"/>
          <p14:tracePt t="26242" x="6210300" y="1917700"/>
          <p14:tracePt t="26307" x="6223000" y="1917700"/>
          <p14:tracePt t="26315" x="6229350" y="1917700"/>
          <p14:tracePt t="26340" x="6235700" y="1911350"/>
          <p14:tracePt t="26346" x="6242050" y="1905000"/>
          <p14:tracePt t="26389" x="6248400" y="1898650"/>
          <p14:tracePt t="26395" x="6254750" y="1898650"/>
          <p14:tracePt t="26418" x="6267450" y="1885950"/>
          <p14:tracePt t="26435" x="6273800" y="1879600"/>
          <p14:tracePt t="26460" x="6280150" y="1879600"/>
          <p14:tracePt t="26476" x="6280150" y="1873250"/>
          <p14:tracePt t="26484" x="6286500" y="1866900"/>
          <p14:tracePt t="26491" x="6286500" y="1860550"/>
          <p14:tracePt t="26506" x="6286500" y="1847850"/>
          <p14:tracePt t="26520" x="6292850" y="1841500"/>
          <p14:tracePt t="26537" x="6292850" y="1828800"/>
          <p14:tracePt t="26563" x="6292850" y="1816100"/>
          <p14:tracePt t="26586" x="6280150" y="1797050"/>
          <p14:tracePt t="26603" x="6273800" y="1797050"/>
          <p14:tracePt t="26628" x="6267450" y="1797050"/>
          <p14:tracePt t="26635" x="6261100" y="1784350"/>
          <p14:tracePt t="26659" x="6254750" y="1784350"/>
          <p14:tracePt t="26667" x="6248400" y="1778000"/>
          <p14:tracePt t="26675" x="6235700" y="1778000"/>
          <p14:tracePt t="26691" x="6223000" y="1771650"/>
          <p14:tracePt t="26703" x="6216650" y="1765300"/>
          <p14:tracePt t="26720" x="6210300" y="1765300"/>
          <p14:tracePt t="26736" x="6197600" y="1765300"/>
          <p14:tracePt t="26756" x="6184900" y="1765300"/>
          <p14:tracePt t="26771" x="6178550" y="1765300"/>
          <p14:tracePt t="26786" x="6159500" y="1765300"/>
          <p14:tracePt t="26804" x="6140450" y="1765300"/>
          <p14:tracePt t="26821" x="6127750" y="1765300"/>
          <p14:tracePt t="26836" x="6108700" y="1765300"/>
          <p14:tracePt t="26853" x="6089650" y="1778000"/>
          <p14:tracePt t="26886" x="6070600" y="1778000"/>
          <p14:tracePt t="26903" x="6051550" y="1784350"/>
          <p14:tracePt t="26937" x="6026150" y="1797050"/>
          <p14:tracePt t="26953" x="6007100" y="1797050"/>
          <p14:tracePt t="26969" x="6000750" y="1803400"/>
          <p14:tracePt t="26986" x="5981700" y="1816100"/>
          <p14:tracePt t="27003" x="5969000" y="1828800"/>
          <p14:tracePt t="27019" x="5962650" y="1841500"/>
          <p14:tracePt t="27036" x="5962650" y="1860550"/>
          <p14:tracePt t="27041" x="5956300" y="1860550"/>
          <p14:tracePt t="27070" x="5949950" y="1866900"/>
          <p14:tracePt t="27086" x="5949950" y="1873250"/>
          <p14:tracePt t="27103" x="5949950" y="1879600"/>
          <p14:tracePt t="27126" x="5949950" y="1892300"/>
          <p14:tracePt t="27155" x="5949950" y="1898650"/>
          <p14:tracePt t="27195" x="5949950" y="1905000"/>
          <p14:tracePt t="27210" x="5956300" y="1911350"/>
          <p14:tracePt t="27236" x="5969000" y="1911350"/>
          <p14:tracePt t="27261" x="5975350" y="1911350"/>
          <p14:tracePt t="27268" x="5988050" y="1911350"/>
          <p14:tracePt t="27281" x="5994400" y="1911350"/>
          <p14:tracePt t="27289" x="6007100" y="1911350"/>
          <p14:tracePt t="27306" x="6019800" y="1911350"/>
          <p14:tracePt t="27319" x="6026150" y="1911350"/>
          <p14:tracePt t="27336" x="6045200" y="1911350"/>
          <p14:tracePt t="27353" x="6076950" y="1911350"/>
          <p14:tracePt t="27369" x="6108700" y="1911350"/>
          <p14:tracePt t="27386" x="6153150" y="1911350"/>
          <p14:tracePt t="27402" x="6178550" y="1911350"/>
          <p14:tracePt t="27420" x="6197600" y="1911350"/>
          <p14:tracePt t="27437" x="6223000" y="1905000"/>
          <p14:tracePt t="27453" x="6229350" y="1898650"/>
          <p14:tracePt t="27469" x="6248400" y="1898650"/>
          <p14:tracePt t="27486" x="6261100" y="1898650"/>
          <p14:tracePt t="27502" x="6267450" y="1898650"/>
          <p14:tracePt t="27519" x="6280150" y="1898650"/>
          <p14:tracePt t="27564" x="6292850" y="1898650"/>
          <p14:tracePt t="27594" x="6299200" y="1898650"/>
          <p14:tracePt t="28187" x="6305550" y="1898650"/>
          <p14:tracePt t="28228" x="6305550" y="1905000"/>
          <p14:tracePt t="28252" x="6299200" y="1917700"/>
          <p14:tracePt t="28267" x="6292850" y="1917700"/>
          <p14:tracePt t="28274" x="6273800" y="1930400"/>
          <p14:tracePt t="28291" x="6267450" y="1930400"/>
          <p14:tracePt t="28301" x="6248400" y="1930400"/>
          <p14:tracePt t="28318" x="6242050" y="1930400"/>
          <p14:tracePt t="28335" x="6223000" y="1936750"/>
          <p14:tracePt t="28353" x="6216650" y="1936750"/>
          <p14:tracePt t="28368" x="6184900" y="1936750"/>
          <p14:tracePt t="28385" x="6165850" y="1949450"/>
          <p14:tracePt t="28418" x="6153150" y="1949450"/>
          <p14:tracePt t="28435" x="6146800" y="1949450"/>
          <p14:tracePt t="28451" x="6127750" y="1949450"/>
          <p14:tracePt t="28469" x="6115050" y="1955800"/>
          <p14:tracePt t="28485" x="6096000" y="1955800"/>
          <p14:tracePt t="28504" x="6076950" y="1968500"/>
          <p14:tracePt t="28518" x="6051550" y="1974850"/>
          <p14:tracePt t="28538" x="6032500" y="1987550"/>
          <p14:tracePt t="28552" x="6026150" y="1987550"/>
          <p14:tracePt t="28568" x="6007100" y="1993900"/>
          <p14:tracePt t="28585" x="5988050" y="2000250"/>
          <p14:tracePt t="28602" x="5981700" y="2000250"/>
          <p14:tracePt t="28618" x="5975350" y="2006600"/>
          <p14:tracePt t="28636" x="5956300" y="2012950"/>
          <p14:tracePt t="28652" x="5937250" y="2019300"/>
          <p14:tracePt t="28670" x="5930900" y="2019300"/>
          <p14:tracePt t="28685" x="5924550" y="2025650"/>
          <p14:tracePt t="29026" x="5930900" y="2025650"/>
          <p14:tracePt t="29060" x="5943600" y="2025650"/>
          <p14:tracePt t="29076" x="5949950" y="2025650"/>
          <p14:tracePt t="29091" x="5956300" y="2025650"/>
          <p14:tracePt t="29098" x="5969000" y="2025650"/>
          <p14:tracePt t="29114" x="5981700" y="2025650"/>
          <p14:tracePt t="29131" x="5988050" y="2025650"/>
          <p14:tracePt t="29155" x="5994400" y="2025650"/>
          <p14:tracePt t="29178" x="6000750" y="2025650"/>
          <p14:tracePt t="29189" x="6007100" y="2025650"/>
          <p14:tracePt t="29194" x="6013450" y="2025650"/>
          <p14:tracePt t="29220" x="6019800" y="2025650"/>
          <p14:tracePt t="29226" x="6032500" y="2025650"/>
          <p14:tracePt t="29252" x="6038850" y="2019300"/>
          <p14:tracePt t="29258" x="6045200" y="2019300"/>
          <p14:tracePt t="29298" x="6051550" y="2019300"/>
          <p14:tracePt t="29315" x="6064250" y="2019300"/>
          <p14:tracePt t="29331" x="6070600" y="2019300"/>
          <p14:tracePt t="29338" x="6089650" y="2019300"/>
          <p14:tracePt t="29355" x="6096000" y="2019300"/>
          <p14:tracePt t="29371" x="6108700" y="2012950"/>
          <p14:tracePt t="29384" x="6115050" y="2006600"/>
          <p14:tracePt t="29401" x="6121400" y="2006600"/>
          <p14:tracePt t="29417" x="6134100" y="2006600"/>
          <p14:tracePt t="29433" x="6153150" y="2006600"/>
          <p14:tracePt t="29450" x="6165850" y="2000250"/>
          <p14:tracePt t="29467" x="6172200" y="2000250"/>
          <p14:tracePt t="29485" x="6184900" y="2000250"/>
          <p14:tracePt t="29501" x="6191250" y="2000250"/>
          <p14:tracePt t="29518" x="6203950" y="2000250"/>
          <p14:tracePt t="29552" x="6210300" y="2000250"/>
          <p14:tracePt t="29589" x="6216650" y="2000250"/>
          <p14:tracePt t="29604" x="6235700" y="1987550"/>
          <p14:tracePt t="29634" x="6242050" y="1987550"/>
          <p14:tracePt t="29650" x="6254750" y="1987550"/>
          <p14:tracePt t="29674" x="6261100" y="1987550"/>
          <p14:tracePt t="29680" x="6273800" y="1987550"/>
          <p14:tracePt t="29699" x="6280150" y="1987550"/>
          <p14:tracePt t="29705" x="6286500" y="1987550"/>
          <p14:tracePt t="29717" x="6292850" y="1981200"/>
          <p14:tracePt t="29737" x="6305550" y="1981200"/>
          <p14:tracePt t="29771" x="6318250" y="1968500"/>
          <p14:tracePt t="29788" x="6324600" y="1968500"/>
          <p14:tracePt t="29795" x="6330950" y="1968500"/>
          <p14:tracePt t="29812" x="6343650" y="1962150"/>
          <p14:tracePt t="29845" x="6350000" y="1962150"/>
          <p14:tracePt t="29867" x="6350000" y="1955800"/>
          <p14:tracePt t="29877" x="6356350" y="1949450"/>
          <p14:tracePt t="29898" x="6362700" y="1949450"/>
          <p14:tracePt t="30162" x="6375400" y="1949450"/>
          <p14:tracePt t="30172" x="6381750" y="1949450"/>
          <p14:tracePt t="31723" x="6388100" y="1949450"/>
          <p14:tracePt t="31778" x="6388100" y="1955800"/>
          <p14:tracePt t="31818" x="6388100" y="1962150"/>
          <p14:tracePt t="31836" x="6388100" y="1974850"/>
          <p14:tracePt t="31845" x="6388100" y="1981200"/>
          <p14:tracePt t="31851" x="6388100" y="2000250"/>
          <p14:tracePt t="31865" x="6388100" y="2057400"/>
          <p14:tracePt t="31883" x="6400800" y="2120900"/>
          <p14:tracePt t="31899" x="6400800" y="2171700"/>
          <p14:tracePt t="31915" x="6407150" y="2235200"/>
          <p14:tracePt t="31933" x="6426200" y="2286000"/>
          <p14:tracePt t="31949" x="6432550" y="2336800"/>
          <p14:tracePt t="31965" x="6432550" y="2355850"/>
          <p14:tracePt t="31983" x="6432550" y="2381250"/>
          <p14:tracePt t="32001" x="6445250" y="2419350"/>
          <p14:tracePt t="32017" x="6445250" y="2451100"/>
          <p14:tracePt t="32032" x="6451600" y="2463800"/>
          <p14:tracePt t="32035" x="6451600" y="2470150"/>
          <p14:tracePt t="32050" x="6464300" y="2495550"/>
          <p14:tracePt t="32065" x="6464300" y="2514600"/>
          <p14:tracePt t="32082" x="6470650" y="2527300"/>
          <p14:tracePt t="32098" x="6470650" y="2546350"/>
          <p14:tracePt t="32115" x="6483350" y="2559050"/>
          <p14:tracePt t="32132" x="6489700" y="2578100"/>
          <p14:tracePt t="32148" x="6489700" y="2590800"/>
          <p14:tracePt t="32165" x="6502400" y="2609850"/>
          <p14:tracePt t="32182" x="6502400" y="2647950"/>
          <p14:tracePt t="32199" x="6508750" y="2673350"/>
          <p14:tracePt t="32215" x="6508750" y="2705100"/>
          <p14:tracePt t="32233" x="6508750" y="2743200"/>
          <p14:tracePt t="32249" x="6508750" y="2768600"/>
          <p14:tracePt t="32265" x="6508750" y="2800350"/>
          <p14:tracePt t="32282" x="6508750" y="2825750"/>
          <p14:tracePt t="32299" x="6508750" y="2857500"/>
          <p14:tracePt t="32315" x="6502400" y="2876550"/>
          <p14:tracePt t="32333" x="6483350" y="2901950"/>
          <p14:tracePt t="32349" x="6464300" y="2921000"/>
          <p14:tracePt t="32365" x="6451600" y="2933700"/>
          <p14:tracePt t="32383" x="6432550" y="2952750"/>
          <p14:tracePt t="32401" x="6413500" y="2984500"/>
          <p14:tracePt t="32433" x="6400800" y="2997200"/>
          <p14:tracePt t="32448" x="6394450" y="3003550"/>
          <p14:tracePt t="32465" x="6381750" y="3022600"/>
          <p14:tracePt t="32482" x="6381750" y="3041650"/>
          <p14:tracePt t="32500" x="6375400" y="3067050"/>
          <p14:tracePt t="32515" x="6362700" y="3092450"/>
          <p14:tracePt t="32532" x="6356350" y="3124200"/>
          <p14:tracePt t="32537" x="6356350" y="3143250"/>
          <p14:tracePt t="32548" x="6356350" y="3155950"/>
          <p14:tracePt t="32565" x="6337300" y="3206750"/>
          <p14:tracePt t="32581" x="6330950" y="3244850"/>
          <p14:tracePt t="32598" x="6330950" y="3263900"/>
          <p14:tracePt t="32615" x="6330950" y="3276600"/>
          <p14:tracePt t="32635" x="6324600" y="3289300"/>
          <p14:tracePt t="32677" x="6318250" y="3295650"/>
          <p14:tracePt t="32691" x="6311900" y="3302000"/>
          <p14:tracePt t="32708" x="6311900" y="3314700"/>
          <p14:tracePt t="32714" x="6305550" y="3314700"/>
          <p14:tracePt t="32724" x="6305550" y="3321050"/>
          <p14:tracePt t="32740" x="6299200" y="3327400"/>
          <p14:tracePt t="32748" x="6292850" y="3333750"/>
          <p14:tracePt t="32765" x="6280150" y="3340100"/>
          <p14:tracePt t="32782" x="6261100" y="3352800"/>
          <p14:tracePt t="32800" x="6254750" y="3359150"/>
          <p14:tracePt t="32815" x="6242050" y="3371850"/>
          <p14:tracePt t="32831" x="6235700" y="3371850"/>
          <p14:tracePt t="32848" x="6223000" y="3371850"/>
          <p14:tracePt t="32865" x="6203950" y="3384550"/>
          <p14:tracePt t="32881" x="6191250" y="3390900"/>
          <p14:tracePt t="32898" x="6184900" y="3403600"/>
          <p14:tracePt t="32915" x="6159500" y="3416300"/>
          <p14:tracePt t="32931" x="6146800" y="3429000"/>
          <p14:tracePt t="32948" x="6134100" y="3441700"/>
          <p14:tracePt t="32965" x="6108700" y="3454400"/>
          <p14:tracePt t="32981" x="6089650" y="3486150"/>
          <p14:tracePt t="32999" x="6064250" y="3530600"/>
          <p14:tracePt t="33015" x="6045200" y="3562350"/>
          <p14:tracePt t="33032" x="6026150" y="3613150"/>
          <p14:tracePt t="33050" x="6000750" y="3651250"/>
          <p14:tracePt t="33064" x="5994400" y="3670300"/>
          <p14:tracePt t="33082" x="5981700" y="3689350"/>
          <p14:tracePt t="33098" x="5969000" y="3708400"/>
          <p14:tracePt t="33115" x="5949950" y="3733800"/>
          <p14:tracePt t="33132" x="5930900" y="3752850"/>
          <p14:tracePt t="33149" x="5918200" y="3765550"/>
          <p14:tracePt t="33165" x="5899150" y="3797300"/>
          <p14:tracePt t="33181" x="5873750" y="3822700"/>
          <p14:tracePt t="33198" x="5854700" y="3848100"/>
          <p14:tracePt t="33215" x="5842000" y="3873500"/>
          <p14:tracePt t="33231" x="5835650" y="3879850"/>
          <p14:tracePt t="33249" x="5822950" y="3892550"/>
          <p14:tracePt t="33266" x="5816600" y="3898900"/>
          <p14:tracePt t="33281" x="5772150" y="3949700"/>
          <p14:tracePt t="33298" x="5753100" y="3968750"/>
          <p14:tracePt t="33314" x="5721350" y="3981450"/>
          <p14:tracePt t="33331" x="5702300" y="4006850"/>
          <p14:tracePt t="33347" x="5695950" y="4013200"/>
          <p14:tracePt t="33364" x="5689600" y="4025900"/>
          <p14:tracePt t="33383" x="5670550" y="4038600"/>
          <p14:tracePt t="33398" x="5664200" y="4044950"/>
          <p14:tracePt t="33414" x="5645150" y="4057650"/>
          <p14:tracePt t="33433" x="5638800" y="4064000"/>
          <p14:tracePt t="33448" x="5626100" y="4070350"/>
          <p14:tracePt t="33464" x="5613400" y="4083050"/>
          <p14:tracePt t="33481" x="5594350" y="4089400"/>
          <p14:tracePt t="33498" x="5575300" y="4102100"/>
          <p14:tracePt t="33515" x="5562600" y="4114800"/>
          <p14:tracePt t="33531" x="5530850" y="4127500"/>
          <p14:tracePt t="33547" x="5518150" y="4133850"/>
          <p14:tracePt t="33564" x="5492750" y="4140200"/>
          <p14:tracePt t="33581" x="5467350" y="4152900"/>
          <p14:tracePt t="33597" x="5461000" y="4152900"/>
          <p14:tracePt t="33614" x="5441950" y="4152900"/>
          <p14:tracePt t="33631" x="5422900" y="4165600"/>
          <p14:tracePt t="33648" x="5397500" y="4171950"/>
          <p14:tracePt t="33665" x="5384800" y="4171950"/>
          <p14:tracePt t="33681" x="5353050" y="4171950"/>
          <p14:tracePt t="33697" x="5334000" y="4171950"/>
          <p14:tracePt t="33714" x="5314950" y="4171950"/>
          <p14:tracePt t="33731" x="5295900" y="4171950"/>
          <p14:tracePt t="33747" x="5283200" y="4171950"/>
          <p14:tracePt t="33765" x="5264150" y="4171950"/>
          <p14:tracePt t="33836" x="5257800" y="4171950"/>
          <p14:tracePt t="33861" x="5257800" y="4159250"/>
          <p14:tracePt t="33868" x="5257800" y="4152900"/>
          <p14:tracePt t="33881" x="5257800" y="4140200"/>
          <p14:tracePt t="33897" x="5295900" y="4108450"/>
          <p14:tracePt t="33914" x="5334000" y="4089400"/>
          <p14:tracePt t="33931" x="5378450" y="4070350"/>
          <p14:tracePt t="33947" x="5435600" y="4051300"/>
          <p14:tracePt t="33964" x="5461000" y="4051300"/>
          <p14:tracePt t="33981" x="5492750" y="4032250"/>
          <p14:tracePt t="33997" x="5511800" y="4032250"/>
          <p14:tracePt t="34014" x="5549900" y="4013200"/>
          <p14:tracePt t="34030" x="5575300" y="4013200"/>
          <p14:tracePt t="34047" x="5619750" y="3994150"/>
          <p14:tracePt t="34064" x="5651500" y="3994150"/>
          <p14:tracePt t="34081" x="5676900" y="3994150"/>
          <p14:tracePt t="34097" x="5734050" y="3987800"/>
          <p14:tracePt t="34114" x="5778500" y="3981450"/>
          <p14:tracePt t="34130" x="5810250" y="3975100"/>
          <p14:tracePt t="34148" x="5861050" y="3975100"/>
          <p14:tracePt t="34163" x="5924550" y="3975100"/>
          <p14:tracePt t="34180" x="5981700" y="3975100"/>
          <p14:tracePt t="34197" x="6026150" y="3975100"/>
          <p14:tracePt t="34213" x="6038850" y="3975100"/>
          <p14:tracePt t="34230" x="6057900" y="3975100"/>
          <p14:tracePt t="34247" x="6076950" y="3975100"/>
          <p14:tracePt t="34265" x="6083300" y="3975100"/>
          <p14:tracePt t="34281" x="6121400" y="3968750"/>
          <p14:tracePt t="34298" x="6159500" y="3968750"/>
          <p14:tracePt t="34313" x="6172200" y="3968750"/>
          <p14:tracePt t="34347" x="6184900" y="3968750"/>
          <p14:tracePt t="34364" x="6191250" y="3962400"/>
          <p14:tracePt t="34380" x="6197600" y="3956050"/>
          <p14:tracePt t="34404" x="6203950" y="3956050"/>
          <p14:tracePt t="34429" x="6210300" y="3956050"/>
          <p14:tracePt t="34452" x="6210300" y="3949700"/>
          <p14:tracePt t="34484" x="6223000" y="3937000"/>
          <p14:tracePt t="34516" x="6229350" y="3930650"/>
          <p14:tracePt t="34532" x="6229350" y="3924300"/>
          <p14:tracePt t="34555" x="6235700" y="3911600"/>
          <p14:tracePt t="34571" x="6242050" y="3911600"/>
          <p14:tracePt t="34595" x="6242050" y="3905250"/>
          <p14:tracePt t="34618" x="6242050" y="3892550"/>
          <p14:tracePt t="34644" x="6242050" y="3886200"/>
          <p14:tracePt t="34651" x="6242050" y="3873500"/>
          <p14:tracePt t="34667" x="6248400" y="3867150"/>
          <p14:tracePt t="34691" x="6248400" y="3860800"/>
          <p14:tracePt t="34851" x="6248400" y="3854450"/>
          <p14:tracePt t="34891" x="6248400" y="3841750"/>
          <p14:tracePt t="34914" x="6254750" y="3835400"/>
          <p14:tracePt t="34924" x="6261100" y="3829050"/>
          <p14:tracePt t="34939" x="6261100" y="3822700"/>
          <p14:tracePt t="34972" x="6267450" y="3810000"/>
          <p14:tracePt t="34995" x="6267450" y="3803650"/>
          <p14:tracePt t="35020" x="6267450" y="3797300"/>
          <p14:tracePt t="35027" x="6273800" y="3790950"/>
          <p14:tracePt t="35043" x="6280150" y="3784600"/>
          <p14:tracePt t="35059" x="6292850" y="3771900"/>
          <p14:tracePt t="35075" x="6299200" y="3765550"/>
          <p14:tracePt t="35083" x="6311900" y="3759200"/>
          <p14:tracePt t="35097" x="6318250" y="3752850"/>
          <p14:tracePt t="35113" x="6318250" y="3746500"/>
          <p14:tracePt t="35187" x="6330950" y="3740150"/>
          <p14:tracePt t="35452" x="6330950" y="3733800"/>
          <p14:tracePt t="35491" x="6324600" y="3733800"/>
          <p14:tracePt t="35668" x="6324600" y="3740150"/>
          <p14:tracePt t="35677" x="6324600" y="3746500"/>
          <p14:tracePt t="35716" x="6330950" y="3759200"/>
          <p14:tracePt t="35725" x="6337300" y="3759200"/>
          <p14:tracePt t="35731" x="6343650" y="3765550"/>
          <p14:tracePt t="35746" x="6350000" y="3778250"/>
          <p14:tracePt t="35763" x="6350000" y="3797300"/>
          <p14:tracePt t="35779" x="6362700" y="3810000"/>
          <p14:tracePt t="35819" x="6362700" y="3816350"/>
          <p14:tracePt t="36046" x="6362700" y="3829050"/>
          <p14:tracePt t="36066" x="6356350" y="3835400"/>
          <p14:tracePt t="36084" x="6350000" y="3835400"/>
          <p14:tracePt t="36140" x="6350000" y="3841750"/>
          <p14:tracePt t="36147" x="6343650" y="3848100"/>
          <p14:tracePt t="36364" x="6337300" y="3854450"/>
          <p14:tracePt t="36380" x="6337300" y="3860800"/>
          <p14:tracePt t="36395" x="6330950" y="3867150"/>
          <p14:tracePt t="36419" x="6324600" y="3873500"/>
          <p14:tracePt t="36444" x="6318250" y="3873500"/>
          <p14:tracePt t="36460" x="6311900" y="3879850"/>
          <p14:tracePt t="36484" x="6299200" y="3892550"/>
          <p14:tracePt t="36501" x="6299200" y="3898900"/>
          <p14:tracePt t="36506" x="6292850" y="3911600"/>
          <p14:tracePt t="36516" x="6292850" y="3917950"/>
          <p14:tracePt t="36528" x="6286500" y="3924300"/>
          <p14:tracePt t="36546" x="6254750" y="3968750"/>
          <p14:tracePt t="36561" x="6235700" y="3994150"/>
          <p14:tracePt t="36579" x="6223000" y="4025900"/>
          <p14:tracePt t="36595" x="6203950" y="4057650"/>
          <p14:tracePt t="36611" x="6172200" y="4108450"/>
          <p14:tracePt t="36628" x="6146800" y="4146550"/>
          <p14:tracePt t="36645" x="6108700" y="4210050"/>
          <p14:tracePt t="36661" x="6089650" y="4254500"/>
          <p14:tracePt t="36678" x="6070600" y="4286250"/>
          <p14:tracePt t="36695" x="6051550" y="4305300"/>
          <p14:tracePt t="36712" x="6032500" y="4349750"/>
          <p14:tracePt t="36729" x="6007100" y="4394200"/>
          <p14:tracePt t="36745" x="5988050" y="4438650"/>
          <p14:tracePt t="36762" x="5981700" y="4508500"/>
          <p14:tracePt t="36778" x="5956300" y="4610100"/>
          <p14:tracePt t="36796" x="5956300" y="4737100"/>
          <p14:tracePt t="36812" x="5956300" y="4851400"/>
          <p14:tracePt t="36829" x="5956300" y="4946650"/>
          <p14:tracePt t="36846" x="5956300" y="5010150"/>
          <p14:tracePt t="36862" x="5956300" y="5060950"/>
          <p14:tracePt t="36879" x="5956300" y="5092700"/>
          <p14:tracePt t="36895" x="5956300" y="5111750"/>
          <p14:tracePt t="36912" x="5956300" y="5130800"/>
          <p14:tracePt t="36929" x="5956300" y="5143500"/>
          <p14:tracePt t="37004" x="5949950" y="5149850"/>
          <p14:tracePt t="37019" x="5943600" y="5149850"/>
          <p14:tracePt t="37027" x="5930900" y="5156200"/>
          <p14:tracePt t="37043" x="5911850" y="5168900"/>
          <p14:tracePt t="37059" x="5899150" y="5175250"/>
          <p14:tracePt t="37067" x="5886450" y="5181600"/>
          <p14:tracePt t="37079" x="5880100" y="5187950"/>
          <p14:tracePt t="37096" x="5854700" y="5187950"/>
          <p14:tracePt t="37195" x="5842000" y="5187950"/>
          <p14:tracePt t="37220" x="5822950" y="5187950"/>
          <p14:tracePt t="37227" x="5791200" y="5187950"/>
          <p14:tracePt t="37236" x="5753100" y="5187950"/>
          <p14:tracePt t="37245" x="5727700" y="5194300"/>
          <p14:tracePt t="37261" x="5664200" y="5194300"/>
          <p14:tracePt t="37278" x="5626100" y="5194300"/>
          <p14:tracePt t="37294" x="5575300" y="5219700"/>
          <p14:tracePt t="37311" x="5530850" y="5238750"/>
          <p14:tracePt t="37329" x="5480050" y="5276850"/>
          <p14:tracePt t="37345" x="5435600" y="5295900"/>
          <p14:tracePt t="37362" x="5378450" y="5334000"/>
          <p14:tracePt t="37378" x="5346700" y="5359400"/>
          <p14:tracePt t="37394" x="5302250" y="5391150"/>
          <p14:tracePt t="37411" x="5245100" y="5435600"/>
          <p14:tracePt t="37429" x="5219700" y="5473700"/>
          <p14:tracePt t="37444" x="5181600" y="5524500"/>
          <p14:tracePt t="37461" x="5156200" y="5562600"/>
          <p14:tracePt t="37478" x="5137150" y="5575300"/>
          <p14:tracePt t="37494" x="5124450" y="5594350"/>
          <p14:tracePt t="37511" x="5118100" y="5626100"/>
          <p14:tracePt t="37531" x="5105400" y="5664200"/>
          <p14:tracePt t="37545" x="5092700" y="5689600"/>
          <p14:tracePt t="37561" x="5080000" y="5708650"/>
          <p14:tracePt t="37577" x="5073650" y="5727700"/>
          <p14:tracePt t="37595" x="5060950" y="5765800"/>
          <p14:tracePt t="37611" x="5060950" y="5784850"/>
          <p14:tracePt t="37629" x="5060950" y="5822950"/>
          <p14:tracePt t="37645" x="5060950" y="5867400"/>
          <p14:tracePt t="37661" x="5054600" y="5880100"/>
          <p14:tracePt t="37679" x="5054600" y="5899150"/>
          <p14:tracePt t="37694" x="5054600" y="5918200"/>
          <p14:tracePt t="37713" x="5054600" y="5930900"/>
          <p14:tracePt t="37728" x="5054600" y="5937250"/>
          <p14:tracePt t="37744" x="5054600" y="5949950"/>
          <p14:tracePt t="37762" x="5054600" y="5962650"/>
          <p14:tracePt t="37956" x="5060950" y="5962650"/>
          <p14:tracePt t="37963" x="5067300" y="5962650"/>
          <p14:tracePt t="37970" x="5073650" y="5962650"/>
          <p14:tracePt t="37978" x="5086350" y="5962650"/>
          <p14:tracePt t="37994" x="5099050" y="5962650"/>
          <p14:tracePt t="38010" x="5118100" y="5962650"/>
          <p14:tracePt t="38027" x="5124450" y="5962650"/>
          <p14:tracePt t="38044" x="5137150" y="5975350"/>
          <p14:tracePt t="38050" x="5143500" y="5975350"/>
          <p14:tracePt t="38060" x="5156200" y="5975350"/>
          <p14:tracePt t="38078" x="5168900" y="5975350"/>
          <p14:tracePt t="38094" x="5175250" y="5975350"/>
          <p14:tracePt t="38111" x="5187950" y="5975350"/>
          <p14:tracePt t="38128" x="5200650" y="5981700"/>
          <p14:tracePt t="38144" x="5207000" y="5981700"/>
          <p14:tracePt t="38173" x="5213350" y="5981700"/>
          <p14:tracePt t="38182" x="5219700" y="5981700"/>
          <p14:tracePt t="38195" x="5238750" y="5975350"/>
          <p14:tracePt t="38211" x="5251450" y="5962650"/>
          <p14:tracePt t="38227" x="5257800" y="5956300"/>
          <p14:tracePt t="38243" x="5257800" y="5949950"/>
          <p14:tracePt t="38266" x="5257800" y="5943600"/>
          <p14:tracePt t="38284" x="5264150" y="5937250"/>
          <p14:tracePt t="38460" x="5257800" y="5937250"/>
          <p14:tracePt t="38485" x="5251450" y="5930900"/>
          <p14:tracePt t="38491" x="5245100" y="5930900"/>
          <p14:tracePt t="38499" x="5238750" y="5924550"/>
          <p14:tracePt t="38510" x="5226050" y="5911850"/>
          <p14:tracePt t="38528" x="5207000" y="5892800"/>
          <p14:tracePt t="38545" x="5181600" y="5867400"/>
          <p14:tracePt t="38561" x="5156200" y="5835650"/>
          <p14:tracePt t="38577" x="5130800" y="5810250"/>
          <p14:tracePt t="38594" x="5086350" y="5791200"/>
          <p14:tracePt t="38610" x="5073650" y="5791200"/>
          <p14:tracePt t="38699" x="5067300" y="5791200"/>
          <p14:tracePt t="38715" x="5054600" y="5791200"/>
          <p14:tracePt t="38740" x="5054600" y="5803900"/>
          <p14:tracePt t="38756" x="5048250" y="5803900"/>
          <p14:tracePt t="38771" x="5048250" y="5816600"/>
          <p14:tracePt t="38796" x="5048250" y="5822950"/>
          <p14:tracePt t="39269" x="5048250" y="5835650"/>
          <p14:tracePt t="39338" x="5048250" y="5842000"/>
          <p14:tracePt t="40459" x="5054600" y="5842000"/>
          <p14:tracePt t="40466" x="5060950" y="5842000"/>
          <p14:tracePt t="40476" x="5080000" y="5842000"/>
          <p14:tracePt t="40493" x="5118100" y="5842000"/>
          <p14:tracePt t="40509" x="5187950" y="5842000"/>
          <p14:tracePt t="40526" x="5353050" y="5842000"/>
          <p14:tracePt t="40542" x="5543550" y="5842000"/>
          <p14:tracePt t="40559" x="5715000" y="5816600"/>
          <p14:tracePt t="40564" x="5765800" y="5816600"/>
          <p14:tracePt t="40575" x="5829300" y="5810250"/>
          <p14:tracePt t="40592" x="5962650" y="5791200"/>
          <p14:tracePt t="40610" x="6057900" y="5772150"/>
          <p14:tracePt t="40625" x="6229350" y="5753100"/>
          <p14:tracePt t="40642" x="6350000" y="5727700"/>
          <p14:tracePt t="40658" x="6527800" y="5695950"/>
          <p14:tracePt t="40674" x="6762750" y="5664200"/>
          <p14:tracePt t="40691" x="6965950" y="5632450"/>
          <p14:tracePt t="40709" x="7143750" y="5632450"/>
          <p14:tracePt t="40725" x="7239000" y="5607050"/>
          <p14:tracePt t="40741" x="7315200" y="5607050"/>
          <p14:tracePt t="40758" x="7423150" y="5581650"/>
          <p14:tracePt t="40775" x="7543800" y="5543550"/>
          <p14:tracePt t="40792" x="7727950" y="5505450"/>
          <p14:tracePt t="40809" x="7931150" y="5492750"/>
          <p14:tracePt t="40825" x="8305800" y="5461000"/>
          <p14:tracePt t="40841" x="8534400" y="5441950"/>
          <p14:tracePt t="40858" x="8699500" y="5441950"/>
          <p14:tracePt t="40875" x="8743950" y="5441950"/>
          <p14:tracePt t="40892" x="8763000" y="5441950"/>
          <p14:tracePt t="40908" x="8782050" y="5441950"/>
          <p14:tracePt t="40925" x="8832850" y="5435600"/>
          <p14:tracePt t="40941" x="8870950" y="5416550"/>
          <p14:tracePt t="40959" x="8953500" y="5410200"/>
          <p14:tracePt t="40975" x="8985250" y="5397500"/>
          <p14:tracePt t="40992" x="8991600" y="5397500"/>
          <p14:tracePt t="41009" x="9010650" y="5397500"/>
          <p14:tracePt t="41025" x="9023350" y="5397500"/>
          <p14:tracePt t="41042" x="9029700" y="5397500"/>
          <p14:tracePt t="41067" x="9042400" y="5397500"/>
          <p14:tracePt t="41075" x="9048750" y="5397500"/>
          <p14:tracePt t="41091" x="9067800" y="5391150"/>
          <p14:tracePt t="41109" x="9105900" y="5378450"/>
          <p14:tracePt t="41124" x="9150350" y="5372100"/>
          <p14:tracePt t="41142" x="9251950" y="5346700"/>
          <p14:tracePt t="41158" x="9328150" y="5314950"/>
          <p14:tracePt t="41174" x="9359900" y="5314950"/>
          <p14:tracePt t="41208" x="9366250" y="5314950"/>
          <p14:tracePt t="41365" x="9366250" y="5327650"/>
          <p14:tracePt t="41373" x="9366250" y="5340350"/>
          <p14:tracePt t="41460" x="9366250" y="5346700"/>
          <p14:tracePt t="41466" x="9359900" y="5353050"/>
          <p14:tracePt t="41485" x="9347200" y="5353050"/>
          <p14:tracePt t="41492" x="9340850" y="5353050"/>
          <p14:tracePt t="41507" x="9328150" y="5378450"/>
          <p14:tracePt t="41525" x="9321800" y="5391150"/>
          <p14:tracePt t="41541" x="9309100" y="5397500"/>
          <p14:tracePt t="41558" x="9302750" y="5410200"/>
          <p14:tracePt t="41563" x="9296400" y="5416550"/>
          <p14:tracePt t="41574" x="9290050" y="5422900"/>
          <p14:tracePt t="41592" x="9290050" y="5441950"/>
          <p14:tracePt t="41608" x="9283700" y="5467350"/>
          <p14:tracePt t="41624" x="9264650" y="5473700"/>
          <p14:tracePt t="41641" x="9232900" y="5518150"/>
          <p14:tracePt t="41657" x="9232900" y="5537200"/>
          <p14:tracePt t="41674" x="9220200" y="5562600"/>
          <p14:tracePt t="41691" x="9169400" y="5626100"/>
          <p14:tracePt t="41708" x="9156700" y="5632450"/>
          <p14:tracePt t="41796" x="9156700" y="5651500"/>
          <p14:tracePt t="41802" x="9169400" y="5651500"/>
          <p14:tracePt t="41819" x="9144000" y="5676900"/>
          <p14:tracePt t="41830" x="9112250" y="5645150"/>
          <p14:tracePt t="41841" x="9099550" y="5645150"/>
          <p14:tracePt t="41883" x="9093200" y="5645150"/>
          <p14:tracePt t="41892" x="9099550" y="5645150"/>
          <p14:tracePt t="41908" x="9105900" y="5645150"/>
          <p14:tracePt t="41925" x="9086850" y="5645150"/>
          <p14:tracePt t="41988" x="9086850" y="5657850"/>
          <p14:tracePt t="42004" x="9074150" y="5664200"/>
          <p14:tracePt t="42036" x="9067800" y="5664200"/>
          <p14:tracePt t="42046" x="9048750" y="5670550"/>
          <p14:tracePt t="42057" x="9042400" y="5676900"/>
          <p14:tracePt t="42099" x="9036050" y="5676900"/>
          <p14:tracePt t="42131" x="9029700" y="5676900"/>
          <p14:tracePt t="42141" x="9023350" y="5676900"/>
          <p14:tracePt t="42147" x="9017000" y="5683250"/>
          <p14:tracePt t="42171" x="8997950" y="5683250"/>
          <p14:tracePt t="42186" x="8978900" y="5683250"/>
          <p14:tracePt t="42204" x="8966200" y="5683250"/>
          <p14:tracePt t="42228" x="8959850" y="5683250"/>
          <p14:tracePt t="42245" x="8953500" y="5689600"/>
          <p14:tracePt t="42259" x="8947150" y="5695950"/>
          <p14:tracePt t="42268" x="8940800" y="5702300"/>
          <p14:tracePt t="42300" x="8934450" y="5702300"/>
          <p14:tracePt t="42315" x="8928100" y="5702300"/>
          <p14:tracePt t="42323" x="8915400" y="5708650"/>
          <p14:tracePt t="42340" x="8909050" y="5708650"/>
          <p14:tracePt t="42355" x="8896350" y="5708650"/>
          <p14:tracePt t="42362" x="8890000" y="5708650"/>
          <p14:tracePt t="42373" x="8870950" y="5715000"/>
          <p14:tracePt t="42391" x="8851900" y="5715000"/>
          <p14:tracePt t="42408" x="8839200" y="5727700"/>
          <p14:tracePt t="42426" x="8820150" y="5727700"/>
          <p14:tracePt t="42621" x="8813800" y="5727700"/>
          <p14:tracePt t="42659" x="8813800" y="5721350"/>
          <p14:tracePt t="42667" x="8820150" y="5721350"/>
          <p14:tracePt t="42723" x="8832850" y="5702300"/>
          <p14:tracePt t="42979" x="8820150" y="5702300"/>
          <p14:tracePt t="43163" x="8820150" y="5689600"/>
          <p14:tracePt t="43187" x="8820150" y="5683250"/>
          <p14:tracePt t="43330" x="8807450" y="5683250"/>
          <p14:tracePt t="43339" x="8801100" y="5683250"/>
          <p14:tracePt t="43347" x="8775700" y="5683250"/>
          <p14:tracePt t="43356" x="8756650" y="5702300"/>
          <p14:tracePt t="43373" x="8737600" y="5721350"/>
          <p14:tracePt t="43390" x="8712200" y="5740400"/>
          <p14:tracePt t="43406" x="8699500" y="5746750"/>
          <p14:tracePt t="46460" x="8705850" y="5746750"/>
          <p14:tracePt t="46468" x="8712200" y="5746750"/>
          <p14:tracePt t="46475" x="8724900" y="5746750"/>
          <p14:tracePt t="46488" x="8731250" y="5746750"/>
          <p14:tracePt t="46505" x="8743950" y="5746750"/>
          <p14:tracePt t="46521" x="8756650" y="5746750"/>
          <p14:tracePt t="46538" x="8782050" y="5746750"/>
          <p14:tracePt t="46554" x="8807450" y="5759450"/>
          <p14:tracePt t="46570" x="8832850" y="5759450"/>
          <p14:tracePt t="46587" x="8864600" y="5759450"/>
          <p14:tracePt t="46603" x="8934450" y="5759450"/>
          <p14:tracePt t="46620" x="8997950" y="5759450"/>
          <p14:tracePt t="46636" x="9048750" y="5759450"/>
          <p14:tracePt t="46653" x="9105900" y="5759450"/>
          <p14:tracePt t="46670" x="9150350" y="5759450"/>
          <p14:tracePt t="46686" x="9188450" y="5759450"/>
          <p14:tracePt t="46704" x="9245600" y="5759450"/>
          <p14:tracePt t="46720" x="9271000" y="5759450"/>
          <p14:tracePt t="46736" x="9353550" y="5753100"/>
          <p14:tracePt t="46754" x="9429750" y="5740400"/>
          <p14:tracePt t="46770" x="9493250" y="5740400"/>
          <p14:tracePt t="46786" x="9544050" y="5734050"/>
          <p14:tracePt t="46804" x="9569450" y="5721350"/>
          <p14:tracePt t="47085" x="9569450" y="5727700"/>
          <p14:tracePt t="47091" x="9569450" y="5734050"/>
          <p14:tracePt t="47163" x="9556750" y="5734050"/>
          <p14:tracePt t="47173" x="9550400" y="5734050"/>
          <p14:tracePt t="47179" x="9544050" y="5734050"/>
          <p14:tracePt t="47187" x="9525000" y="5753100"/>
          <p14:tracePt t="47203" x="9512300" y="5759450"/>
          <p14:tracePt t="47220" x="9474200" y="5778500"/>
          <p14:tracePt t="47238" x="9436100" y="5797550"/>
          <p14:tracePt t="47253" x="9410700" y="5816600"/>
          <p14:tracePt t="47271" x="9366250" y="5842000"/>
          <p14:tracePt t="47286" x="9321800" y="5861050"/>
          <p14:tracePt t="47306" x="9207500" y="5930900"/>
          <p14:tracePt t="47320" x="9188450" y="5937250"/>
          <p14:tracePt t="47336" x="9112250" y="5988050"/>
          <p14:tracePt t="47353" x="9042400" y="6007100"/>
          <p14:tracePt t="47369" x="8985250" y="6019800"/>
          <p14:tracePt t="47386" x="8959850" y="6026150"/>
          <p14:tracePt t="47403" x="8953500" y="6026150"/>
          <p14:tracePt t="47436" x="8940800" y="6026150"/>
          <p14:tracePt t="47458" x="8928100" y="6038850"/>
          <p14:tracePt t="47475" x="8921750" y="6038850"/>
          <p14:tracePt t="47492" x="8909050" y="6038850"/>
          <p14:tracePt t="47517" x="8902700" y="6038850"/>
          <p14:tracePt t="47539" x="8890000" y="6038850"/>
          <p14:tracePt t="47571" x="8883650" y="6038850"/>
          <p14:tracePt t="47594" x="8870950" y="6038850"/>
          <p14:tracePt t="47643" x="8858250" y="6038850"/>
          <p14:tracePt t="47659" x="8851900" y="6032500"/>
          <p14:tracePt t="47666" x="8845550" y="6032500"/>
          <p14:tracePt t="47675" x="8839200" y="6032500"/>
          <p14:tracePt t="47686" x="8832850" y="6026150"/>
          <p14:tracePt t="47702" x="8813800" y="6013450"/>
          <p14:tracePt t="47719" x="8801100" y="6007100"/>
          <p14:tracePt t="47737" x="8782050" y="5994400"/>
          <p14:tracePt t="47753" x="8756650" y="5988050"/>
          <p14:tracePt t="47769" x="8737600" y="5975350"/>
          <p14:tracePt t="47786" x="8731250" y="5975350"/>
          <p14:tracePt t="47819" x="8718550" y="5969000"/>
          <p14:tracePt t="47867" x="8712200" y="5969000"/>
          <p14:tracePt t="47883" x="8712200" y="5962650"/>
          <p14:tracePt t="47933" x="8712200" y="5956300"/>
          <p14:tracePt t="47972" x="8712200" y="5949950"/>
          <p14:tracePt t="48012" x="8712200" y="5943600"/>
          <p14:tracePt t="48019" x="8712200" y="5930900"/>
          <p14:tracePt t="48027" x="8712200" y="5924550"/>
          <p14:tracePt t="48054" x="8712200" y="5911850"/>
          <p14:tracePt t="48060" x="8712200" y="5905500"/>
          <p14:tracePt t="48075" x="8712200" y="5899150"/>
          <p14:tracePt t="48086" x="8712200" y="5892800"/>
          <p14:tracePt t="48102" x="8712200" y="5873750"/>
          <p14:tracePt t="48119" x="8724900" y="5848350"/>
          <p14:tracePt t="48152" x="8724900" y="5842000"/>
          <p14:tracePt t="48171" x="8724900" y="5829300"/>
          <p14:tracePt t="48203" x="8724900" y="5822950"/>
          <p14:tracePt t="48252" x="8724900" y="5810250"/>
          <p14:tracePt t="48908" x="8724900" y="5803900"/>
          <p14:tracePt t="48923" x="8693150" y="5803900"/>
          <p14:tracePt t="48932" x="8667750" y="5803900"/>
          <p14:tracePt t="48939" x="8629650" y="5803900"/>
          <p14:tracePt t="48954" x="8528050" y="5803900"/>
          <p14:tracePt t="48969" x="8464550" y="5803900"/>
          <p14:tracePt t="48985" x="8299450" y="5778500"/>
          <p14:tracePt t="49002" x="8261350" y="5765800"/>
          <p14:tracePt t="49018" x="8235950" y="5765800"/>
          <p14:tracePt t="49062" x="8223250" y="5765800"/>
          <p14:tracePt t="49211" x="8216900" y="5765800"/>
          <p14:tracePt t="49228" x="8216900" y="5759450"/>
          <p14:tracePt t="49235" x="8216900" y="5746750"/>
          <p14:tracePt t="49242" x="8216900" y="5740400"/>
          <p14:tracePt t="49252" x="8216900" y="5727700"/>
          <p14:tracePt t="49268" x="8223250" y="5702300"/>
          <p14:tracePt t="49286" x="8248650" y="5683250"/>
          <p14:tracePt t="49302" x="8293100" y="5657850"/>
          <p14:tracePt t="49319" x="8337550" y="5638800"/>
          <p14:tracePt t="49335" x="8394700" y="5600700"/>
          <p14:tracePt t="49353" x="8458200" y="5575300"/>
          <p14:tracePt t="49368" x="8502650" y="5556250"/>
          <p14:tracePt t="49384" x="8547100" y="5537200"/>
          <p14:tracePt t="49401" x="8572500" y="5524500"/>
          <p14:tracePt t="49418" x="8610600" y="5505450"/>
          <p14:tracePt t="49435" x="8648700" y="5486400"/>
          <p14:tracePt t="49452" x="8686800" y="5467350"/>
          <p14:tracePt t="49468" x="8737600" y="5441950"/>
          <p14:tracePt t="49484" x="8775700" y="5429250"/>
          <p14:tracePt t="49501" x="8788400" y="5422900"/>
          <p14:tracePt t="49518" x="8826500" y="5403850"/>
          <p14:tracePt t="49535" x="8839200" y="5397500"/>
          <p14:tracePt t="49551" x="8845550" y="5391150"/>
          <p14:tracePt t="49571" x="8851900" y="5391150"/>
          <p14:tracePt t="49651" x="8858250" y="5384800"/>
          <p14:tracePt t="49939" x="8858250" y="5403850"/>
          <p14:tracePt t="49947" x="8858250" y="5441950"/>
          <p14:tracePt t="49956" x="8858250" y="5454650"/>
          <p14:tracePt t="49968" x="8858250" y="5467350"/>
          <p14:tracePt t="49985" x="8858250" y="5499100"/>
          <p14:tracePt t="50001" x="8858250" y="5524500"/>
          <p14:tracePt t="50018" x="8858250" y="5556250"/>
          <p14:tracePt t="50050" x="8858250" y="5568950"/>
          <p14:tracePt t="50067" x="8858250" y="5575300"/>
          <p14:tracePt t="50084" x="8858250" y="5588000"/>
          <p14:tracePt t="50513" x="8858250" y="5594350"/>
          <p14:tracePt t="50538" x="8858250" y="5607050"/>
          <p14:tracePt t="52120" x="8858250" y="5619750"/>
          <p14:tracePt t="52129" x="8858250" y="5626100"/>
          <p14:tracePt t="52136" x="8832850" y="5657850"/>
          <p14:tracePt t="52148" x="8788400" y="5683250"/>
          <p14:tracePt t="52165" x="8636000" y="5740400"/>
          <p14:tracePt t="52182" x="8458200" y="5791200"/>
          <p14:tracePt t="52198" x="8318500" y="5829300"/>
          <p14:tracePt t="52215" x="8235950" y="5854700"/>
          <p14:tracePt t="52232" x="8172450" y="5854700"/>
          <p14:tracePt t="52249" x="8147050" y="5867400"/>
          <p14:tracePt t="52265" x="8108950" y="5873750"/>
          <p14:tracePt t="52282" x="8083550" y="5873750"/>
          <p14:tracePt t="52298" x="8045450" y="5886450"/>
          <p14:tracePt t="52315" x="8026400" y="5892800"/>
          <p14:tracePt t="52332" x="8013700" y="5892800"/>
          <p14:tracePt t="52348" x="7981950" y="5905500"/>
          <p14:tracePt t="52365" x="7969250" y="5911850"/>
          <p14:tracePt t="52381" x="7950200" y="5911850"/>
          <p14:tracePt t="52398" x="7918450" y="5911850"/>
          <p14:tracePt t="52415" x="7874000" y="5911850"/>
          <p14:tracePt t="52432" x="7835900" y="5911850"/>
          <p14:tracePt t="52448" x="7747000" y="5911850"/>
          <p14:tracePt t="52464" x="7683500" y="5911850"/>
          <p14:tracePt t="52481" x="7581900" y="5911850"/>
          <p14:tracePt t="52498" x="7467600" y="5886450"/>
          <p14:tracePt t="52515" x="7321550" y="5842000"/>
          <p14:tracePt t="52531" x="7137400" y="5784850"/>
          <p14:tracePt t="52548" x="6997700" y="5734050"/>
          <p14:tracePt t="52565" x="6915150" y="5708650"/>
          <p14:tracePt t="52581" x="6877050" y="5708650"/>
          <p14:tracePt t="52598" x="6838950" y="5708650"/>
          <p14:tracePt t="52614" x="6819900" y="5702300"/>
          <p14:tracePt t="52632" x="6788150" y="5702300"/>
          <p14:tracePt t="52648" x="6718300" y="5702300"/>
          <p14:tracePt t="52664" x="6648450" y="5689600"/>
          <p14:tracePt t="52681" x="6546850" y="5683250"/>
          <p14:tracePt t="52698" x="6413500" y="5651500"/>
          <p14:tracePt t="52714" x="6292850" y="5632450"/>
          <p14:tracePt t="52731" x="6165850" y="5626100"/>
          <p14:tracePt t="52749" x="6096000" y="5626100"/>
          <p14:tracePt t="52764" x="6057900" y="5626100"/>
          <p14:tracePt t="52781" x="6013450" y="5626100"/>
          <p14:tracePt t="52798" x="5975350" y="5626100"/>
          <p14:tracePt t="52814" x="5924550" y="5626100"/>
          <p14:tracePt t="52831" x="5867400" y="5626100"/>
          <p14:tracePt t="52848" x="5810250" y="5626100"/>
          <p14:tracePt t="52864" x="5784850" y="5626100"/>
          <p14:tracePt t="52881" x="5759450" y="5626100"/>
          <p14:tracePt t="52898" x="5734050" y="5626100"/>
          <p14:tracePt t="52914" x="5715000" y="5626100"/>
          <p14:tracePt t="52931" x="5689600" y="5626100"/>
          <p14:tracePt t="52947" x="5664200" y="5626100"/>
          <p14:tracePt t="52964" x="5619750" y="5626100"/>
          <p14:tracePt t="52981" x="5581650" y="5626100"/>
          <p14:tracePt t="52998" x="5562600" y="5626100"/>
          <p14:tracePt t="53015" x="5537200" y="5626100"/>
          <p14:tracePt t="53031" x="5524500" y="5626100"/>
          <p14:tracePt t="53048" x="5518150" y="5626100"/>
          <p14:tracePt t="53065" x="5505450" y="5626100"/>
          <p14:tracePt t="53081" x="5492750" y="5626100"/>
          <p14:tracePt t="53113" x="5486400" y="5626100"/>
          <p14:tracePt t="53129" x="5473700" y="5626100"/>
          <p14:tracePt t="53162" x="5467350" y="5626100"/>
          <p14:tracePt t="53170" x="5467350" y="5619750"/>
          <p14:tracePt t="53181" x="5461000" y="5613400"/>
          <p14:tracePt t="53198" x="5454650" y="5607050"/>
          <p14:tracePt t="53214" x="5429250" y="5594350"/>
          <p14:tracePt t="53231" x="5416550" y="5588000"/>
          <p14:tracePt t="53249" x="5397500" y="5568950"/>
          <p14:tracePt t="53265" x="5372100" y="5556250"/>
          <p14:tracePt t="53281" x="5365750" y="5549900"/>
          <p14:tracePt t="53298" x="5340350" y="5537200"/>
          <p14:tracePt t="53316" x="5327650" y="5537200"/>
          <p14:tracePt t="53332" x="5283200" y="5518150"/>
          <p14:tracePt t="53348" x="5264150" y="5511800"/>
          <p14:tracePt t="53364" x="5257800" y="5511800"/>
          <p14:tracePt t="53398" x="5251450" y="5511800"/>
          <p14:tracePt t="53415" x="5245100" y="5511800"/>
          <p14:tracePt t="53431" x="5232400" y="5511800"/>
          <p14:tracePt t="53448" x="5219700" y="5511800"/>
          <p14:tracePt t="53464" x="5213350" y="5505450"/>
          <p14:tracePt t="53481" x="5207000" y="5499100"/>
          <p14:tracePt t="53498" x="5200650" y="5499100"/>
          <p14:tracePt t="53514" x="5187950" y="5499100"/>
          <p14:tracePt t="53796" x="5200650" y="5492750"/>
          <p14:tracePt t="53803" x="5207000" y="5486400"/>
          <p14:tracePt t="53815" x="5213350" y="5486400"/>
          <p14:tracePt t="53833" x="5219700" y="5480050"/>
          <p14:tracePt t="53848" x="5245100" y="5473700"/>
          <p14:tracePt t="53864" x="5257800" y="5467350"/>
          <p14:tracePt t="53881" x="5289550" y="5448300"/>
          <p14:tracePt t="53898" x="5314950" y="5448300"/>
          <p14:tracePt t="53914" x="5314950" y="5441950"/>
          <p14:tracePt t="53932" x="5334000" y="5441950"/>
          <p14:tracePt t="53948" x="5346700" y="5429250"/>
          <p14:tracePt t="53964" x="5365750" y="5429250"/>
          <p14:tracePt t="53981" x="5384800" y="5422900"/>
          <p14:tracePt t="53998" x="5397500" y="5422900"/>
          <p14:tracePt t="54017" x="5435600" y="5403850"/>
          <p14:tracePt t="54031" x="5441950" y="5403850"/>
          <p14:tracePt t="54049" x="5461000" y="5403850"/>
          <p14:tracePt t="54065" x="5492750" y="5391150"/>
          <p14:tracePt t="54069" x="5499100" y="5384800"/>
          <p14:tracePt t="54081" x="5537200" y="5384800"/>
          <p14:tracePt t="54097" x="5575300" y="5384800"/>
          <p14:tracePt t="54115" x="5607050" y="5378450"/>
          <p14:tracePt t="54131" x="5645150" y="5378450"/>
          <p14:tracePt t="54148" x="5689600" y="5372100"/>
          <p14:tracePt t="54164" x="5740400" y="5359400"/>
          <p14:tracePt t="54181" x="5772150" y="5353050"/>
          <p14:tracePt t="54197" x="5810250" y="5353050"/>
          <p14:tracePt t="54214" x="5854700" y="5353050"/>
          <p14:tracePt t="54231" x="5873750" y="5353050"/>
          <p14:tracePt t="54249" x="5892800" y="5353050"/>
          <p14:tracePt t="54265" x="5911850" y="5353050"/>
          <p14:tracePt t="54280" x="5949950" y="5353050"/>
          <p14:tracePt t="54297" x="5994400" y="5353050"/>
          <p14:tracePt t="54314" x="6045200" y="5353050"/>
          <p14:tracePt t="54331" x="6083300" y="5353050"/>
          <p14:tracePt t="54347" x="6134100" y="5353050"/>
          <p14:tracePt t="54364" x="6165850" y="5353050"/>
          <p14:tracePt t="54380" x="6191250" y="5353050"/>
          <p14:tracePt t="54397" x="6203950" y="5353050"/>
          <p14:tracePt t="54431" x="6216650" y="5353050"/>
          <p14:tracePt t="54449" x="6242050" y="5353050"/>
          <p14:tracePt t="54463" x="6254750" y="5353050"/>
          <p14:tracePt t="54496" x="6273800" y="5353050"/>
          <p14:tracePt t="54514" x="6292850" y="5353050"/>
          <p14:tracePt t="54530" x="6305550" y="5353050"/>
          <p14:tracePt t="54547" x="6324600" y="5353050"/>
          <p14:tracePt t="54565" x="6362700" y="5353050"/>
          <p14:tracePt t="54571" x="6375400" y="5353050"/>
          <p14:tracePt t="54581" x="6388100" y="5359400"/>
          <p14:tracePt t="54597" x="6413500" y="5365750"/>
          <p14:tracePt t="54613" x="6457950" y="5365750"/>
          <p14:tracePt t="54630" x="6477000" y="5365750"/>
          <p14:tracePt t="54647" x="6508750" y="5365750"/>
          <p14:tracePt t="54664" x="6540500" y="5365750"/>
          <p14:tracePt t="54680" x="6578600" y="5365750"/>
          <p14:tracePt t="54696" x="6629400" y="5365750"/>
          <p14:tracePt t="54713" x="6654800" y="5365750"/>
          <p14:tracePt t="54730" x="6692900" y="5365750"/>
          <p14:tracePt t="54747" x="6711950" y="5365750"/>
          <p14:tracePt t="54763" x="6743700" y="5365750"/>
          <p14:tracePt t="54780" x="6750050" y="5365750"/>
          <p14:tracePt t="54797" x="6762750" y="5365750"/>
          <p14:tracePt t="54814" x="6775450" y="5365750"/>
          <p14:tracePt t="54831" x="6781800" y="5365750"/>
          <p14:tracePt t="54846" x="6794500" y="5365750"/>
          <p14:tracePt t="54863" x="6813550" y="5365750"/>
          <p14:tracePt t="54880" x="6826250" y="5365750"/>
          <p14:tracePt t="54897" x="6845300" y="5365750"/>
          <p14:tracePt t="54930" x="6864350" y="5365750"/>
          <p14:tracePt t="54946" x="6883400" y="5365750"/>
          <p14:tracePt t="54964" x="6908800" y="5353050"/>
          <p14:tracePt t="54980" x="6921500" y="5353050"/>
          <p14:tracePt t="54996" x="6953250" y="5353050"/>
          <p14:tracePt t="55013" x="6978650" y="5353050"/>
          <p14:tracePt t="55030" x="6991350" y="5353050"/>
          <p14:tracePt t="55047" x="7010400" y="5353050"/>
          <p14:tracePt t="55066" x="7029450" y="5340350"/>
          <p14:tracePt t="55085" x="7042150" y="5340350"/>
          <p14:tracePt t="55106" x="7054850" y="5340350"/>
          <p14:tracePt t="55115" x="7061200" y="5340350"/>
          <p14:tracePt t="55130" x="7086600" y="5334000"/>
          <p14:tracePt t="55146" x="7118350" y="5334000"/>
          <p14:tracePt t="55163" x="7143750" y="5327650"/>
          <p14:tracePt t="55180" x="7156450" y="5321300"/>
          <p14:tracePt t="55213" x="7175500" y="5321300"/>
          <p14:tracePt t="55230" x="7188200" y="5321300"/>
          <p14:tracePt t="55246" x="7200900" y="5321300"/>
          <p14:tracePt t="55264" x="7207250" y="5321300"/>
          <p14:tracePt t="55280" x="7219950" y="5321300"/>
          <p14:tracePt t="55296" x="7226300" y="5314950"/>
          <p14:tracePt t="55435" x="7232650" y="5314950"/>
          <p14:tracePt t="55457" x="7232650" y="5327650"/>
          <p14:tracePt t="55465" x="7232650" y="5340350"/>
          <p14:tracePt t="55473" x="7232650" y="5346700"/>
          <p14:tracePt t="55482" x="7226300" y="5359400"/>
          <p14:tracePt t="55496" x="7226300" y="5365750"/>
          <p14:tracePt t="55512" x="7200900" y="5384800"/>
          <p14:tracePt t="55530" x="7175500" y="5403850"/>
          <p14:tracePt t="55546" x="7156450" y="5416550"/>
          <p14:tracePt t="55563" x="7137400" y="5422900"/>
          <p14:tracePt t="55580" x="7112000" y="5435600"/>
          <p14:tracePt t="55596" x="7080250" y="5441950"/>
          <p14:tracePt t="55613" x="7035800" y="5448300"/>
          <p14:tracePt t="55629" x="6946900" y="5461000"/>
          <p14:tracePt t="55646" x="6838950" y="5461000"/>
          <p14:tracePt t="55663" x="6724650" y="5473700"/>
          <p14:tracePt t="55680" x="6584950" y="5473700"/>
          <p14:tracePt t="55696" x="6438900" y="5467350"/>
          <p14:tracePt t="55713" x="6330950" y="5461000"/>
          <p14:tracePt t="55729" x="6286500" y="5441950"/>
          <p14:tracePt t="55746" x="6261100" y="5441950"/>
          <p14:tracePt t="55763" x="6242050" y="5441950"/>
          <p14:tracePt t="55779" x="6210300" y="5441950"/>
          <p14:tracePt t="55796" x="6172200" y="5441950"/>
          <p14:tracePt t="55813" x="6102350" y="5441950"/>
          <p14:tracePt t="55829" x="6064250" y="5441950"/>
          <p14:tracePt t="55846" x="6026150" y="5441950"/>
          <p14:tracePt t="55863" x="6000750" y="5441950"/>
          <p14:tracePt t="55881" x="5962650" y="5448300"/>
          <p14:tracePt t="55898" x="5943600" y="5461000"/>
          <p14:tracePt t="55929" x="5911850" y="5473700"/>
          <p14:tracePt t="55946" x="5899150" y="5480050"/>
          <p14:tracePt t="55963" x="5880100" y="5492750"/>
          <p14:tracePt t="55979" x="5873750" y="5499100"/>
          <p14:tracePt t="55996" x="5854700" y="5505450"/>
          <p14:tracePt t="56029" x="5848350" y="5511800"/>
          <p14:tracePt t="56154" x="5848350" y="5518150"/>
          <p14:tracePt t="56173" x="5861050" y="5518150"/>
          <p14:tracePt t="56179" x="5886450" y="5518150"/>
          <p14:tracePt t="56188" x="5905500" y="5518150"/>
          <p14:tracePt t="56195" x="5949950" y="5518150"/>
          <p14:tracePt t="56212" x="6026150" y="5518150"/>
          <p14:tracePt t="56229" x="6108700" y="5499100"/>
          <p14:tracePt t="56245" x="6184900" y="5492750"/>
          <p14:tracePt t="56262" x="6223000" y="5486400"/>
          <p14:tracePt t="56278" x="6254750" y="5486400"/>
          <p14:tracePt t="56298" x="6330950" y="5467350"/>
          <p14:tracePt t="56313" x="6356350" y="5461000"/>
          <p14:tracePt t="56329" x="6426200" y="5448300"/>
          <p14:tracePt t="56345" x="6464300" y="5448300"/>
          <p14:tracePt t="56362" x="6508750" y="5441950"/>
          <p14:tracePt t="56379" x="6546850" y="5441950"/>
          <p14:tracePt t="56395" x="6565900" y="5429250"/>
          <p14:tracePt t="56412" x="6584950" y="5429250"/>
          <p14:tracePt t="56429" x="6604000" y="5429250"/>
          <p14:tracePt t="56446" x="6616700" y="5429250"/>
          <p14:tracePt t="56462" x="6635750" y="5422900"/>
          <p14:tracePt t="56479" x="6654800" y="5422900"/>
          <p14:tracePt t="56495" x="6680200" y="5403850"/>
          <p14:tracePt t="56512" x="6686550" y="5403850"/>
          <p14:tracePt t="56528" x="6692900" y="5403850"/>
          <p14:tracePt t="56546" x="6705600" y="5403850"/>
          <p14:tracePt t="56563" x="6724650" y="5403850"/>
          <p14:tracePt t="56569" x="6737350" y="5403850"/>
          <p14:tracePt t="56595" x="6756400" y="5403850"/>
          <p14:tracePt t="56613" x="6769100" y="5403850"/>
          <p14:tracePt t="56630" x="6775450" y="5403850"/>
          <p14:tracePt t="56645" x="6788150" y="5403850"/>
          <p14:tracePt t="56786" x="6781800" y="5403850"/>
          <p14:tracePt t="56795" x="6762750" y="5422900"/>
          <p14:tracePt t="56803" x="6737350" y="5429250"/>
          <p14:tracePt t="56812" x="6699250" y="5441950"/>
          <p14:tracePt t="56830" x="6578600" y="5454650"/>
          <p14:tracePt t="56846" x="6464300" y="5473700"/>
          <p14:tracePt t="56862" x="6337300" y="5473700"/>
          <p14:tracePt t="56881" x="6178550" y="5473700"/>
          <p14:tracePt t="56896" x="6140450" y="5473700"/>
          <p14:tracePt t="56913" x="6089650" y="5473700"/>
          <p14:tracePt t="56929" x="6057900" y="5473700"/>
          <p14:tracePt t="56945" x="5988050" y="5473700"/>
          <p14:tracePt t="56961" x="5930900" y="5473700"/>
          <p14:tracePt t="56979" x="5848350" y="5480050"/>
          <p14:tracePt t="56995" x="5784850" y="5480050"/>
          <p14:tracePt t="57011" x="5721350" y="5499100"/>
          <p14:tracePt t="57028" x="5676900" y="5499100"/>
          <p14:tracePt t="57046" x="5613400" y="5505450"/>
          <p14:tracePt t="57065" x="5543550" y="5518150"/>
          <p14:tracePt t="57079" x="5505450" y="5518150"/>
          <p14:tracePt t="57096" x="5454650" y="5518150"/>
          <p14:tracePt t="57112" x="5422900" y="5524500"/>
          <p14:tracePt t="57130" x="5365750" y="5524500"/>
          <p14:tracePt t="57145" x="5340350" y="5524500"/>
          <p14:tracePt t="57162" x="5314950" y="5537200"/>
          <p14:tracePt t="57179" x="5289550" y="5537200"/>
          <p14:tracePt t="57195" x="5264150" y="5537200"/>
          <p14:tracePt t="57212" x="5245100" y="5543550"/>
          <p14:tracePt t="57229" x="5238750" y="5543550"/>
          <p14:tracePt t="57244" x="5219700" y="5543550"/>
          <p14:tracePt t="57261" x="5213350" y="5543550"/>
          <p14:tracePt t="57278" x="5200650" y="5556250"/>
          <p14:tracePt t="57295" x="5194300" y="5556250"/>
          <p14:tracePt t="57311" x="5181600" y="5562600"/>
          <p14:tracePt t="57333" x="5175250" y="5568950"/>
          <p14:tracePt t="57355" x="5168900" y="5575300"/>
          <p14:tracePt t="57522" x="5175250" y="5575300"/>
          <p14:tracePt t="57532" x="5187950" y="5575300"/>
          <p14:tracePt t="57539" x="5200650" y="5575300"/>
          <p14:tracePt t="57548" x="5226050" y="5562600"/>
          <p14:tracePt t="57563" x="5245100" y="5562600"/>
          <p14:tracePt t="57579" x="5264150" y="5549900"/>
          <p14:tracePt t="57594" x="5308600" y="5537200"/>
          <p14:tracePt t="57612" x="5321300" y="5537200"/>
          <p14:tracePt t="57629" x="5340350" y="5530850"/>
          <p14:tracePt t="57645" x="5365750" y="5530850"/>
          <p14:tracePt t="57661" x="5378450" y="5530850"/>
          <p14:tracePt t="57678" x="5410200" y="5530850"/>
          <p14:tracePt t="57695" x="5435600" y="5518150"/>
          <p14:tracePt t="57713" x="5467350" y="5518150"/>
          <p14:tracePt t="57730" x="5492750" y="5518150"/>
          <p14:tracePt t="57744" x="5499100" y="5518150"/>
          <p14:tracePt t="57761" x="5530850" y="5518150"/>
          <p14:tracePt t="57778" x="5562600" y="5518150"/>
          <p14:tracePt t="57795" x="5613400" y="5511800"/>
          <p14:tracePt t="57811" x="5638800" y="5511800"/>
          <p14:tracePt t="57829" x="5676900" y="5511800"/>
          <p14:tracePt t="57844" x="5702300" y="5511800"/>
          <p14:tracePt t="57861" x="5715000" y="5511800"/>
          <p14:tracePt t="57878" x="5727700" y="5511800"/>
          <p14:tracePt t="57895" x="5746750" y="5511800"/>
          <p14:tracePt t="57912" x="5772150" y="5511800"/>
          <p14:tracePt t="57928" x="5791200" y="5511800"/>
          <p14:tracePt t="57944" x="5810250" y="5511800"/>
          <p14:tracePt t="57961" x="5854700" y="5511800"/>
          <p14:tracePt t="57977" x="5892800" y="5511800"/>
          <p14:tracePt t="57994" x="5924550" y="5511800"/>
          <p14:tracePt t="58011" x="5981700" y="5511800"/>
          <p14:tracePt t="58027" x="6019800" y="5511800"/>
          <p14:tracePt t="58044" x="6064250" y="5511800"/>
          <p14:tracePt t="58062" x="6076950" y="5511800"/>
          <p14:tracePt t="58066" x="6089650" y="5511800"/>
          <p14:tracePt t="58077" x="6121400" y="5511800"/>
          <p14:tracePt t="58094" x="6146800" y="5511800"/>
          <p14:tracePt t="58110" x="6178550" y="5511800"/>
          <p14:tracePt t="58130" x="6235700" y="5511800"/>
          <p14:tracePt t="58144" x="6261100" y="5511800"/>
          <p14:tracePt t="58161" x="6343650" y="5511800"/>
          <p14:tracePt t="58178" x="6369050" y="5511800"/>
          <p14:tracePt t="58194" x="6400800" y="5511800"/>
          <p14:tracePt t="58210" x="6419850" y="5511800"/>
          <p14:tracePt t="58227" x="6432550" y="5511800"/>
          <p14:tracePt t="58244" x="6451600" y="5511800"/>
          <p14:tracePt t="58261" x="6477000" y="5511800"/>
          <p14:tracePt t="58277" x="6508750" y="5511800"/>
          <p14:tracePt t="58294" x="6527800" y="5511800"/>
          <p14:tracePt t="58310" x="6534150" y="5511800"/>
          <p14:tracePt t="58329" x="6546850" y="5511800"/>
          <p14:tracePt t="58360" x="6559550" y="5511800"/>
          <p14:tracePt t="58475" x="6565900" y="5518150"/>
          <p14:tracePt t="58492" x="6553200" y="5524500"/>
          <p14:tracePt t="58501" x="6546850" y="5530850"/>
          <p14:tracePt t="58511" x="6540500" y="5530850"/>
          <p14:tracePt t="58527" x="6502400" y="5543550"/>
          <p14:tracePt t="58546" x="6457950" y="5556250"/>
          <p14:tracePt t="58562" x="6400800" y="5556250"/>
          <p14:tracePt t="58578" x="6318250" y="5556250"/>
          <p14:tracePt t="58595" x="6216650" y="5556250"/>
          <p14:tracePt t="58611" x="6127750" y="5549900"/>
          <p14:tracePt t="58628" x="6076950" y="5549900"/>
          <p14:tracePt t="58645" x="6019800" y="5549900"/>
          <p14:tracePt t="58660" x="5969000" y="5543550"/>
          <p14:tracePt t="58677" x="5911850" y="5543550"/>
          <p14:tracePt t="58694" x="5867400" y="5543550"/>
          <p14:tracePt t="58713" x="5822950" y="5543550"/>
          <p14:tracePt t="58727" x="5810250" y="5549900"/>
          <p14:tracePt t="58744" x="5784850" y="5549900"/>
          <p14:tracePt t="58761" x="5772150" y="5562600"/>
          <p14:tracePt t="58777" x="5746750" y="5575300"/>
          <p14:tracePt t="58794" x="5746750" y="5581650"/>
          <p14:tracePt t="58810" x="5734050" y="5594350"/>
          <p14:tracePt t="58827" x="5727700" y="5607050"/>
          <p14:tracePt t="58844" x="5715000" y="5613400"/>
          <p14:tracePt t="58861" x="5715000" y="5626100"/>
          <p14:tracePt t="58877" x="5708650" y="5632450"/>
          <p14:tracePt t="58894" x="5708650" y="5645150"/>
          <p14:tracePt t="58910" x="5708650" y="5651500"/>
          <p14:tracePt t="58964" x="5708650" y="5664200"/>
          <p14:tracePt t="59067" x="5708650" y="5670550"/>
          <p14:tracePt t="59075" x="5721350" y="5670550"/>
          <p14:tracePt t="59083" x="5727700" y="5670550"/>
          <p14:tracePt t="59094" x="5734050" y="5670550"/>
          <p14:tracePt t="59110" x="5784850" y="5670550"/>
          <p14:tracePt t="59126" x="5829300" y="5670550"/>
          <p14:tracePt t="59143" x="5886450" y="5670550"/>
          <p14:tracePt t="59160" x="5924550" y="5670550"/>
          <p14:tracePt t="59177" x="5969000" y="5670550"/>
          <p14:tracePt t="59193" x="6000750" y="5670550"/>
          <p14:tracePt t="59211" x="6007100" y="5670550"/>
          <p14:tracePt t="59260" x="6019800" y="5670550"/>
          <p14:tracePt t="59274" x="6032500" y="5676900"/>
          <p14:tracePt t="59290" x="6045200" y="5689600"/>
          <p14:tracePt t="59306" x="6051550" y="5695950"/>
          <p14:tracePt t="59322" x="6051550" y="5702300"/>
          <p14:tracePt t="59354" x="6051550" y="5715000"/>
          <p14:tracePt t="59363" x="6051550" y="5721350"/>
          <p14:tracePt t="59370" x="6051550" y="5734050"/>
          <p14:tracePt t="59412" x="6051550" y="5740400"/>
          <p14:tracePt t="59443" x="6045200" y="5746750"/>
          <p14:tracePt t="59451" x="6045200" y="5753100"/>
          <p14:tracePt t="59460" x="6032500" y="5759450"/>
          <p14:tracePt t="59476" x="6019800" y="5759450"/>
          <p14:tracePt t="59493" x="6000750" y="5772150"/>
          <p14:tracePt t="59509" x="5988050" y="5778500"/>
          <p14:tracePt t="59526" x="5969000" y="5791200"/>
          <p14:tracePt t="59543" x="5930900" y="5797550"/>
          <p14:tracePt t="59560" x="5905500" y="5816600"/>
          <p14:tracePt t="59577" x="5892800" y="5816600"/>
          <p14:tracePt t="59593" x="5861050" y="5829300"/>
          <p14:tracePt t="59609" x="5854700" y="5829300"/>
          <p14:tracePt t="59626" x="5848350" y="5829300"/>
          <p14:tracePt t="59643" x="5842000" y="5829300"/>
          <p14:tracePt t="59739" x="5842000" y="5835650"/>
          <p14:tracePt t="59771" x="5861050" y="5848350"/>
          <p14:tracePt t="59782" x="5873750" y="5848350"/>
          <p14:tracePt t="59788" x="5911850" y="5848350"/>
          <p14:tracePt t="59796" x="5937250" y="5848350"/>
          <p14:tracePt t="59809" x="6038850" y="5848350"/>
          <p14:tracePt t="59827" x="6127750" y="5848350"/>
          <p14:tracePt t="59843" x="6210300" y="5848350"/>
          <p14:tracePt t="59859" x="6286500" y="5867400"/>
          <p14:tracePt t="59876" x="6337300" y="5867400"/>
          <p14:tracePt t="59892" x="6362700" y="5867400"/>
          <p14:tracePt t="59909" x="6419850" y="5867400"/>
          <p14:tracePt t="59926" x="6445250" y="5867400"/>
          <p14:tracePt t="59943" x="6483350" y="5867400"/>
          <p14:tracePt t="59960" x="6515100" y="5867400"/>
          <p14:tracePt t="59977" x="6565900" y="5867400"/>
          <p14:tracePt t="59992" x="6616700" y="5867400"/>
          <p14:tracePt t="60009" x="6642100" y="5867400"/>
          <p14:tracePt t="60026" x="6654800" y="5867400"/>
          <p14:tracePt t="60042" x="6680200" y="5867400"/>
          <p14:tracePt t="60059" x="6692900" y="5867400"/>
          <p14:tracePt t="60076" x="6699250" y="5867400"/>
          <p14:tracePt t="60093" x="6705600" y="5867400"/>
          <p14:tracePt t="60109" x="6711950" y="5873750"/>
          <p14:tracePt t="60138" x="6724650" y="5873750"/>
          <p14:tracePt t="60163" x="6737350" y="5880100"/>
          <p14:tracePt t="60187" x="6750050" y="5892800"/>
          <p14:tracePt t="60242" x="6756400" y="5899150"/>
          <p14:tracePt t="60252" x="6769100" y="5911850"/>
          <p14:tracePt t="60259" x="6775450" y="5918200"/>
          <p14:tracePt t="60275" x="6807200" y="5949950"/>
          <p14:tracePt t="60292" x="6813550" y="5962650"/>
          <p14:tracePt t="60309" x="6826250" y="5969000"/>
          <p14:tracePt t="60326" x="6832600" y="5975350"/>
          <p14:tracePt t="60344" x="6838950" y="5981700"/>
          <p14:tracePt t="60370" x="6845300" y="5981700"/>
          <p14:tracePt t="60387" x="6864350" y="5981700"/>
          <p14:tracePt t="60396" x="6883400" y="5981700"/>
          <p14:tracePt t="60410" x="6902450" y="5981700"/>
          <p14:tracePt t="60425" x="6991350" y="5981700"/>
          <p14:tracePt t="60442" x="7048500" y="5981700"/>
          <p14:tracePt t="60458" x="7137400" y="5937250"/>
          <p14:tracePt t="60475" x="7232650" y="5899150"/>
          <p14:tracePt t="60492" x="7334250" y="5854700"/>
          <p14:tracePt t="60509" x="7397750" y="5822950"/>
          <p14:tracePt t="60525" x="7467600" y="5803900"/>
          <p14:tracePt t="60542" x="7562850" y="5778500"/>
          <p14:tracePt t="60559" x="7607300" y="5759450"/>
          <p14:tracePt t="60575" x="7658100" y="5734050"/>
          <p14:tracePt t="60580" x="7677150" y="5727700"/>
          <p14:tracePt t="60594" x="7715250" y="5727700"/>
          <p14:tracePt t="60609" x="7785100" y="5708650"/>
          <p14:tracePt t="60626" x="7829550" y="5689600"/>
          <p14:tracePt t="60642" x="7861300" y="5683250"/>
          <p14:tracePt t="60660" x="7886700" y="5670550"/>
          <p14:tracePt t="60677" x="7937500" y="5657850"/>
          <p14:tracePt t="60692" x="7969250" y="5651500"/>
          <p14:tracePt t="60709" x="7994650" y="5638800"/>
          <p14:tracePt t="60726" x="8026400" y="5619750"/>
          <p14:tracePt t="60742" x="8051800" y="5575300"/>
          <p14:tracePt t="60761" x="8083550" y="5505450"/>
          <p14:tracePt t="60775" x="8096250" y="5486400"/>
          <p14:tracePt t="60792" x="8115300" y="5441950"/>
          <p14:tracePt t="60809" x="8134350" y="5359400"/>
          <p14:tracePt t="60826" x="8140700" y="5321300"/>
          <p14:tracePt t="60842" x="8140700" y="5276850"/>
          <p14:tracePt t="60858" x="8153400" y="5238750"/>
          <p14:tracePt t="60875" x="8153400" y="5194300"/>
          <p14:tracePt t="60892" x="8153400" y="5149850"/>
          <p14:tracePt t="60908" x="8153400" y="5086350"/>
          <p14:tracePt t="60925" x="8153400" y="5048250"/>
          <p14:tracePt t="60942" x="8153400" y="5022850"/>
          <p14:tracePt t="60959" x="8153400" y="4984750"/>
          <p14:tracePt t="60977" x="8153400" y="4927600"/>
          <p14:tracePt t="61027" x="8153400" y="4914900"/>
          <p14:tracePt t="61147" x="8153400" y="4921250"/>
          <p14:tracePt t="61156" x="8153400" y="4927600"/>
          <p14:tracePt t="61163" x="8134350" y="4946650"/>
          <p14:tracePt t="61176" x="8096250" y="4972050"/>
          <p14:tracePt t="61192" x="8026400" y="4991100"/>
          <p14:tracePt t="61209" x="7975600" y="5016500"/>
          <p14:tracePt t="61227" x="7905750" y="5041900"/>
          <p14:tracePt t="61241" x="7893050" y="5041900"/>
          <p14:tracePt t="61363" x="7886700" y="5041900"/>
          <p14:tracePt t="61379" x="7886700" y="5022850"/>
          <p14:tracePt t="61386" x="7886700" y="5010150"/>
          <p14:tracePt t="61396" x="7893050" y="4997450"/>
          <p14:tracePt t="61409" x="7893050" y="4984750"/>
          <p14:tracePt t="61425" x="7931150" y="4959350"/>
          <p14:tracePt t="61442" x="7956550" y="4933950"/>
          <p14:tracePt t="61458" x="7975600" y="4914900"/>
          <p14:tracePt t="61474" x="8007350" y="4908550"/>
          <p14:tracePt t="61491" x="8026400" y="4902200"/>
          <p14:tracePt t="61508" x="8045450" y="4895850"/>
          <p14:tracePt t="61524" x="8083550" y="4876800"/>
          <p14:tracePt t="61541" x="8108950" y="4851400"/>
          <p14:tracePt t="61558" x="8147050" y="4832350"/>
          <p14:tracePt t="61574" x="8166100" y="4813300"/>
          <p14:tracePt t="61592" x="8172450" y="4800600"/>
          <p14:tracePt t="61597" x="8178800" y="4794250"/>
          <p14:tracePt t="61612" x="8178800" y="4787900"/>
          <p14:tracePt t="61725" x="8178800" y="4781550"/>
          <p14:tracePt t="61739" x="8178800" y="4775200"/>
          <p14:tracePt t="61763" x="8178800" y="4762500"/>
          <p14:tracePt t="61772" x="8185150" y="4756150"/>
          <p14:tracePt t="62290" x="8185150" y="4743450"/>
          <p14:tracePt t="62299" x="8197850" y="4730750"/>
          <p14:tracePt t="62316" x="8197850" y="4724400"/>
          <p14:tracePt t="62324" x="8197850" y="4718050"/>
          <p14:tracePt t="62342" x="8204200" y="4705350"/>
          <p14:tracePt t="62357" x="8210550" y="4667250"/>
          <p14:tracePt t="62374" x="8216900" y="4648200"/>
          <p14:tracePt t="62390" x="8216900" y="4603750"/>
          <p14:tracePt t="62408" x="8223250" y="4565650"/>
          <p14:tracePt t="62425" x="8223250" y="4502150"/>
          <p14:tracePt t="62441" x="8248650" y="4419600"/>
          <p14:tracePt t="62458" x="8248650" y="4394200"/>
          <p14:tracePt t="62475" x="8248650" y="4381500"/>
          <p14:tracePt t="62490" x="8261350" y="4368800"/>
          <p14:tracePt t="62508" x="8267700" y="4362450"/>
          <p14:tracePt t="62563" x="8274050" y="4362450"/>
          <p14:tracePt t="62582" x="8280400" y="4362450"/>
          <p14:tracePt t="62588" x="8299450" y="4394200"/>
          <p14:tracePt t="62596" x="8299450" y="4445000"/>
          <p14:tracePt t="62608" x="8299450" y="4502150"/>
          <p14:tracePt t="62624" x="8299450" y="4603750"/>
          <p14:tracePt t="62641" x="8299450" y="4705350"/>
          <p14:tracePt t="62658" x="8280400" y="4851400"/>
          <p14:tracePt t="62674" x="8242300" y="4921250"/>
          <p14:tracePt t="62690" x="8223250" y="4972050"/>
          <p14:tracePt t="62707" x="8185150" y="5035550"/>
          <p14:tracePt t="62724" x="8153400" y="5080000"/>
          <p14:tracePt t="62740" x="8134350" y="5111750"/>
          <p14:tracePt t="62758" x="8108950" y="5156200"/>
          <p14:tracePt t="62773" x="8089900" y="5200650"/>
          <p14:tracePt t="62790" x="8077200" y="5232400"/>
          <p14:tracePt t="62807" x="8070850" y="5257800"/>
          <p14:tracePt t="62824" x="8058150" y="5276850"/>
          <p14:tracePt t="62956" x="8058150" y="5270500"/>
          <p14:tracePt t="62963" x="8058150" y="5257800"/>
          <p14:tracePt t="62974" x="8058150" y="5232400"/>
          <p14:tracePt t="62990" x="8058150" y="5194300"/>
          <p14:tracePt t="63006" x="8051800" y="5156200"/>
          <p14:tracePt t="63024" x="8032750" y="5111750"/>
          <p14:tracePt t="63040" x="8026400" y="5086350"/>
          <p14:tracePt t="63056" x="8020050" y="5054600"/>
          <p14:tracePt t="63073" x="8013700" y="5035550"/>
          <p14:tracePt t="63090" x="8001000" y="5016500"/>
          <p14:tracePt t="63106" x="7994650" y="4997450"/>
          <p14:tracePt t="63123" x="7994650" y="4984750"/>
          <p14:tracePt t="63140" x="7994650" y="4946650"/>
          <p14:tracePt t="63157" x="7981950" y="4921250"/>
          <p14:tracePt t="63174" x="7981950" y="4889500"/>
          <p14:tracePt t="63190" x="7981950" y="4864100"/>
          <p14:tracePt t="63206" x="7975600" y="4845050"/>
          <p14:tracePt t="63243" x="7975600" y="4832350"/>
          <p14:tracePt t="63284" x="7975600" y="4826000"/>
          <p14:tracePt t="63435" x="7969250" y="4819650"/>
          <p14:tracePt t="63469" x="7950200" y="4819650"/>
          <p14:tracePt t="63475" x="7943850" y="4819650"/>
          <p14:tracePt t="63489" x="7937500" y="4851400"/>
          <p14:tracePt t="63507" x="7931150" y="4902200"/>
          <p14:tracePt t="63524" x="7924800" y="4921250"/>
          <p14:tracePt t="63540" x="7924800" y="4953000"/>
          <p14:tracePt t="63556" x="7924800" y="4972050"/>
          <p14:tracePt t="63572" x="7924800" y="5010150"/>
          <p14:tracePt t="63589" x="7937500" y="5048250"/>
          <p14:tracePt t="63592" x="7943850" y="5060950"/>
          <p14:tracePt t="63606" x="7969250" y="5099050"/>
          <p14:tracePt t="63622" x="8007350" y="5137150"/>
          <p14:tracePt t="63641" x="8026400" y="5156200"/>
          <p14:tracePt t="63656" x="8045450" y="5168900"/>
          <p14:tracePt t="63673" x="8058150" y="5187950"/>
          <p14:tracePt t="63779" x="8064500" y="5187950"/>
          <p14:tracePt t="63787" x="8064500" y="5181600"/>
          <p14:tracePt t="63795" x="8070850" y="5175250"/>
          <p14:tracePt t="63806" x="8070850" y="5162550"/>
          <p14:tracePt t="63822" x="8070850" y="5156200"/>
          <p14:tracePt t="63839" x="8070850" y="5149850"/>
          <p14:tracePt t="63859" x="8070850" y="5143500"/>
          <p14:tracePt t="63874" x="8070850" y="5130800"/>
          <p14:tracePt t="63988" x="8070850" y="5149850"/>
          <p14:tracePt t="63995" x="8070850" y="5168900"/>
          <p14:tracePt t="64006" x="8070850" y="5194300"/>
          <p14:tracePt t="64025" x="8108950" y="5308600"/>
          <p14:tracePt t="64040" x="8121650" y="5340350"/>
          <p14:tracePt t="64057" x="8153400" y="5397500"/>
          <p14:tracePt t="64072" x="8204200" y="5473700"/>
          <p14:tracePt t="64090" x="8235950" y="5524500"/>
          <p14:tracePt t="64106" x="8299450" y="5575300"/>
          <p14:tracePt t="64122" x="8362950" y="5600700"/>
          <p14:tracePt t="64139" x="8445500" y="5632450"/>
          <p14:tracePt t="64155" x="8509000" y="5651500"/>
          <p14:tracePt t="64173" x="8578850" y="5670550"/>
          <p14:tracePt t="64189" x="8648700" y="5670550"/>
          <p14:tracePt t="64206" x="8737600" y="5676900"/>
          <p14:tracePt t="64222" x="8839200" y="5676900"/>
          <p14:tracePt t="64239" x="8953500" y="5676900"/>
          <p14:tracePt t="64256" x="9023350" y="5676900"/>
          <p14:tracePt t="64272" x="9055100" y="5676900"/>
          <p14:tracePt t="64289" x="9131300" y="5651500"/>
          <p14:tracePt t="64305" x="9201150" y="5613400"/>
          <p14:tracePt t="64322" x="9271000" y="5568950"/>
          <p14:tracePt t="64339" x="9347200" y="5518150"/>
          <p14:tracePt t="64356" x="9410700" y="5480050"/>
          <p14:tracePt t="64372" x="9455150" y="5435600"/>
          <p14:tracePt t="64390" x="9493250" y="5365750"/>
          <p14:tracePt t="64406" x="9525000" y="5283200"/>
          <p14:tracePt t="64422" x="9525000" y="5181600"/>
          <p14:tracePt t="64439" x="9525000" y="5016500"/>
          <p14:tracePt t="64458" x="9429750" y="4762500"/>
          <p14:tracePt t="64473" x="9398000" y="4679950"/>
          <p14:tracePt t="64490" x="9283700" y="4495800"/>
          <p14:tracePt t="64505" x="9150350" y="4273550"/>
          <p14:tracePt t="64522" x="9029700" y="4108450"/>
          <p14:tracePt t="64539" x="8915400" y="3956050"/>
          <p14:tracePt t="64555" x="8813800" y="3829050"/>
          <p14:tracePt t="64572" x="8763000" y="3752850"/>
          <p14:tracePt t="64589" x="8699500" y="3663950"/>
          <p14:tracePt t="64594" x="8667750" y="3613150"/>
          <p14:tracePt t="64605" x="8642350" y="3594100"/>
          <p14:tracePt t="64622" x="8597900" y="3549650"/>
          <p14:tracePt t="64641" x="8578850" y="3524250"/>
          <p14:tracePt t="64656" x="8572500" y="3517900"/>
          <p14:tracePt t="64674" x="8540750" y="3492500"/>
          <p14:tracePt t="64708" x="8534400" y="3492500"/>
          <p14:tracePt t="64722" x="8528050" y="3492500"/>
          <p14:tracePt t="64740" x="8496300" y="3505200"/>
          <p14:tracePt t="64756" x="8458200" y="3549650"/>
          <p14:tracePt t="64772" x="8407400" y="3625850"/>
          <p14:tracePt t="64789" x="8350250" y="3778250"/>
          <p14:tracePt t="64806" x="8286750" y="3924300"/>
          <p14:tracePt t="64822" x="8229600" y="4070350"/>
          <p14:tracePt t="64838" x="8229600" y="4216400"/>
          <p14:tracePt t="64855" x="8210550" y="4305300"/>
          <p14:tracePt t="64874" x="8210550" y="4381500"/>
          <p14:tracePt t="64889" x="8210550" y="4400550"/>
          <p14:tracePt t="64905" x="8229600" y="4451350"/>
          <p14:tracePt t="64922" x="8229600" y="4470400"/>
          <p14:tracePt t="64938" x="8261350" y="4527550"/>
          <p14:tracePt t="64955" x="8280400" y="4591050"/>
          <p14:tracePt t="64972" x="8305800" y="4641850"/>
          <p14:tracePt t="64988" x="8324850" y="4686300"/>
          <p14:tracePt t="65005" x="8375650" y="4737100"/>
          <p14:tracePt t="65022" x="8394700" y="4794250"/>
          <p14:tracePt t="65038" x="8420100" y="4826000"/>
          <p14:tracePt t="65055" x="8432800" y="4851400"/>
          <p14:tracePt t="65073" x="8451850" y="4883150"/>
          <p14:tracePt t="65090" x="8470900" y="4940300"/>
          <p14:tracePt t="65105" x="8477250" y="4978400"/>
          <p14:tracePt t="65122" x="8496300" y="5022850"/>
          <p14:tracePt t="65139" x="8496300" y="5080000"/>
          <p14:tracePt t="65155" x="8496300" y="5130800"/>
          <p14:tracePt t="65171" x="8496300" y="5175250"/>
          <p14:tracePt t="65188" x="8496300" y="5226050"/>
          <p14:tracePt t="65205" x="8496300" y="5295900"/>
          <p14:tracePt t="65222" x="8496300" y="5340350"/>
          <p14:tracePt t="65238" x="8496300" y="5397500"/>
          <p14:tracePt t="65255" x="8496300" y="5441950"/>
          <p14:tracePt t="65272" x="8496300" y="5467350"/>
          <p14:tracePt t="65289" x="8502650" y="5492750"/>
          <p14:tracePt t="65306" x="8515350" y="5537200"/>
          <p14:tracePt t="65321" x="8515350" y="5556250"/>
          <p14:tracePt t="65338" x="8515350" y="5568950"/>
          <p14:tracePt t="65355" x="8521700" y="5594350"/>
          <p14:tracePt t="65371" x="8540750" y="5632450"/>
          <p14:tracePt t="65389" x="8566150" y="5676900"/>
          <p14:tracePt t="65405" x="8585200" y="5702300"/>
          <p14:tracePt t="65422" x="8597900" y="5721350"/>
          <p14:tracePt t="65438" x="8604250" y="5734050"/>
          <p14:tracePt t="65620" x="8604250" y="5740400"/>
          <p14:tracePt t="65676" x="8604250" y="5746750"/>
          <p14:tracePt t="65692" x="8597900" y="5746750"/>
          <p14:tracePt t="65714" x="8591550" y="5753100"/>
          <p14:tracePt t="65732" x="8585200" y="5759450"/>
          <p14:tracePt t="65755" x="8578850" y="5759450"/>
          <p14:tracePt t="65772" x="8572500" y="5759450"/>
          <p14:tracePt t="65779" x="8559800" y="5772150"/>
          <p14:tracePt t="65787" x="8540750" y="5772150"/>
          <p14:tracePt t="65804" x="8521700" y="5778500"/>
          <p14:tracePt t="65821" x="8502650" y="5778500"/>
          <p14:tracePt t="65839" x="8496300" y="5778500"/>
          <p14:tracePt t="65855" x="8483600" y="5784850"/>
          <p14:tracePt t="65970" x="8477250" y="5791200"/>
          <p14:tracePt t="66227" x="8470900" y="5791200"/>
          <p14:tracePt t="66291" x="8464550" y="5791200"/>
          <p14:tracePt t="66429" x="8451850" y="5791200"/>
          <p14:tracePt t="66683" x="8445500" y="5791200"/>
          <p14:tracePt t="67011" x="8439150" y="5791200"/>
          <p14:tracePt t="67093" x="8420100" y="5791200"/>
          <p14:tracePt t="67099" x="8413750" y="5791200"/>
          <p14:tracePt t="67109" x="8401050" y="5791200"/>
          <p14:tracePt t="67120" x="8394700" y="5791200"/>
          <p14:tracePt t="67136" x="8362950" y="5784850"/>
          <p14:tracePt t="67153" x="8312150" y="5772150"/>
          <p14:tracePt t="67170" x="8286750" y="5765800"/>
          <p14:tracePt t="67186" x="8242300" y="5753100"/>
          <p14:tracePt t="67203" x="8223250" y="5746750"/>
          <p14:tracePt t="67236" x="8216900" y="57467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ctrTitle"/>
          </p:nvPr>
        </p:nvSpPr>
        <p:spPr>
          <a:xfrm>
            <a:off x="65088" y="0"/>
            <a:ext cx="4708525" cy="11731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s-AR" altLang="en-US" sz="4400" b="1" dirty="0" smtClean="0"/>
              <a:t>Taller Para Padres</a:t>
            </a:r>
            <a:endParaRPr lang="en-US" altLang="en-US" sz="2800" dirty="0" smtClean="0"/>
          </a:p>
        </p:txBody>
      </p:sp>
      <p:pic>
        <p:nvPicPr>
          <p:cNvPr id="4099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3670300"/>
            <a:ext cx="32258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lamada ovalada 2"/>
          <p:cNvSpPr/>
          <p:nvPr/>
        </p:nvSpPr>
        <p:spPr>
          <a:xfrm>
            <a:off x="2051050" y="1565275"/>
            <a:ext cx="6824663" cy="1293813"/>
          </a:xfrm>
          <a:prstGeom prst="wedgeEllipseCallout">
            <a:avLst>
              <a:gd name="adj1" fmla="val 44236"/>
              <a:gd name="adj2" fmla="val 1232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altLang="en-US" sz="2800" dirty="0">
                <a:latin typeface="Comic Sans MS" panose="030F0702030302020204" pitchFamily="66" charset="0"/>
              </a:rPr>
              <a:t>Cómo interpretar la </a:t>
            </a:r>
            <a:r>
              <a:rPr lang="es-AR" altLang="en-US" sz="2800">
                <a:latin typeface="Comic Sans MS" panose="030F0702030302020204" pitchFamily="66" charset="0"/>
              </a:rPr>
              <a:t>Información Nutricional</a:t>
            </a:r>
            <a:r>
              <a:rPr lang="es-AR" altLang="en-US" sz="2800" dirty="0">
                <a:latin typeface="Comic Sans MS" panose="030F0702030302020204" pitchFamily="66" charset="0"/>
              </a:rPr>
              <a:t>??</a:t>
            </a:r>
            <a:endParaRPr lang="en-US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2" grpId="0" animBg="1"/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3062" x="5600700" y="5473700"/>
          <p14:tracePt t="3404" x="5613400" y="5473700"/>
          <p14:tracePt t="3413" x="5619750" y="5473700"/>
          <p14:tracePt t="3420" x="5645150" y="5467350"/>
          <p14:tracePt t="3430" x="5657850" y="5461000"/>
          <p14:tracePt t="3446" x="5695950" y="5454650"/>
          <p14:tracePt t="3462" x="5715000" y="5454650"/>
          <p14:tracePt t="3479" x="5746750" y="5454650"/>
          <p14:tracePt t="3496" x="5765800" y="5435600"/>
          <p14:tracePt t="3512" x="5778500" y="5435600"/>
          <p14:tracePt t="3529" x="5784850" y="5422900"/>
          <p14:tracePt t="3546" x="5784850" y="5384800"/>
          <p14:tracePt t="3562" x="5772150" y="5359400"/>
          <p14:tracePt t="3579" x="5753100" y="5340350"/>
          <p14:tracePt t="3596" x="5721350" y="5321300"/>
          <p14:tracePt t="3612" x="5708650" y="5314950"/>
          <p14:tracePt t="3629" x="5695950" y="5302250"/>
          <p14:tracePt t="3646" x="5683250" y="5283200"/>
          <p14:tracePt t="3662" x="5683250" y="5264150"/>
          <p14:tracePt t="3679" x="5676900" y="5238750"/>
          <p14:tracePt t="3696" x="5676900" y="5200650"/>
          <p14:tracePt t="3713" x="5676900" y="5175250"/>
          <p14:tracePt t="3730" x="5676900" y="5124450"/>
          <p14:tracePt t="3763" x="5695950" y="5067300"/>
          <p14:tracePt t="3779" x="5695950" y="5041900"/>
          <p14:tracePt t="3796" x="5702300" y="5029200"/>
          <p14:tracePt t="3813" x="5715000" y="4997450"/>
          <p14:tracePt t="3829" x="5721350" y="4972050"/>
          <p14:tracePt t="3846" x="5734050" y="4953000"/>
          <p14:tracePt t="3862" x="5740400" y="4933950"/>
          <p14:tracePt t="3879" x="5740400" y="4908550"/>
          <p14:tracePt t="3896" x="5746750" y="4889500"/>
          <p14:tracePt t="3912" x="5753100" y="4876800"/>
          <p14:tracePt t="3915" x="5759450" y="4876800"/>
          <p14:tracePt t="3929" x="5759450" y="4864100"/>
          <p14:tracePt t="3946" x="5772150" y="4851400"/>
          <p14:tracePt t="3962" x="5772150" y="4826000"/>
          <p14:tracePt t="3980" x="5791200" y="4813300"/>
          <p14:tracePt t="4012" x="5791200" y="4806950"/>
          <p14:tracePt t="4324" x="5797550" y="4800600"/>
          <p14:tracePt t="4333" x="5803900" y="4794250"/>
          <p14:tracePt t="4341" x="5816600" y="4794250"/>
          <p14:tracePt t="4349" x="5848350" y="4787900"/>
          <p14:tracePt t="4362" x="5854700" y="4781550"/>
          <p14:tracePt t="4379" x="5854700" y="4768850"/>
          <p14:tracePt t="4395" x="5861050" y="4762500"/>
          <p14:tracePt t="4412" x="5880100" y="4749800"/>
          <p14:tracePt t="4428" x="5899150" y="4749800"/>
          <p14:tracePt t="4446" x="5918200" y="4730750"/>
          <p14:tracePt t="4463" x="5918200" y="4692650"/>
          <p14:tracePt t="4480" x="5918200" y="4660900"/>
          <p14:tracePt t="4495" x="5918200" y="4635500"/>
          <p14:tracePt t="4513" x="5918200" y="4597400"/>
          <p14:tracePt t="4529" x="5918200" y="4559300"/>
          <p14:tracePt t="4545" x="5918200" y="4514850"/>
          <p14:tracePt t="4562" x="5918200" y="4470400"/>
          <p14:tracePt t="4579" x="5918200" y="4413250"/>
          <p14:tracePt t="4595" x="5918200" y="4381500"/>
          <p14:tracePt t="4613" x="5918200" y="4362450"/>
          <p14:tracePt t="4629" x="5918200" y="4343400"/>
          <p14:tracePt t="4645" x="5918200" y="4330700"/>
          <p14:tracePt t="4662" x="5924550" y="4311650"/>
          <p14:tracePt t="4679" x="5924550" y="4305300"/>
          <p14:tracePt t="4695" x="5924550" y="4292600"/>
          <p14:tracePt t="4713" x="5924550" y="4286250"/>
          <p14:tracePt t="4745" x="5924550" y="4273550"/>
          <p14:tracePt t="4781" x="5937250" y="4260850"/>
          <p14:tracePt t="4798" x="5937250" y="4254500"/>
          <p14:tracePt t="4830" x="5943600" y="4241800"/>
          <p14:tracePt t="4886" x="5949950" y="4235450"/>
          <p14:tracePt t="4902" x="5956300" y="4229100"/>
          <p14:tracePt t="4919" x="5956300" y="4222750"/>
          <p14:tracePt t="4925" x="5962650" y="4210050"/>
          <p14:tracePt t="4941" x="5975350" y="4197350"/>
          <p14:tracePt t="4957" x="5981700" y="4191000"/>
          <p14:tracePt t="4973" x="5988050" y="4191000"/>
          <p14:tracePt t="4983" x="6000750" y="4178300"/>
          <p14:tracePt t="5004" x="6007100" y="4178300"/>
          <p14:tracePt t="5037" x="6019800" y="4178300"/>
          <p14:tracePt t="5061" x="6026150" y="4178300"/>
          <p14:tracePt t="5085" x="6032500" y="4178300"/>
          <p14:tracePt t="5110" x="6038850" y="4171950"/>
          <p14:tracePt t="5182" x="6051550" y="4171950"/>
          <p14:tracePt t="5653" x="6045200" y="4171950"/>
          <p14:tracePt t="5685" x="6038850" y="4171950"/>
          <p14:tracePt t="5702" x="6032500" y="4171950"/>
          <p14:tracePt t="5717" x="6019800" y="4171950"/>
          <p14:tracePt t="5735" x="6013450" y="4171950"/>
          <p14:tracePt t="5741" x="6000750" y="4171950"/>
          <p14:tracePt t="5757" x="5994400" y="4171950"/>
          <p14:tracePt t="5773" x="5988050" y="4171950"/>
          <p14:tracePt t="5788" x="5981700" y="4171950"/>
          <p14:tracePt t="5813" x="5969000" y="4171950"/>
          <p14:tracePt t="5846" x="5962650" y="4171950"/>
          <p14:tracePt t="5853" x="5949950" y="4171950"/>
          <p14:tracePt t="5861" x="5943600" y="4171950"/>
          <p14:tracePt t="5878" x="5937250" y="4171950"/>
          <p14:tracePt t="5894" x="5918200" y="4171950"/>
          <p14:tracePt t="5911" x="5911850" y="4171950"/>
          <p14:tracePt t="5915" x="5899150" y="4171950"/>
          <p14:tracePt t="5933" x="5892800" y="4171950"/>
          <p14:tracePt t="5945" x="5886450" y="4171950"/>
          <p14:tracePt t="5966" x="5880100" y="4171950"/>
          <p14:tracePt t="5983" x="5867400" y="4171950"/>
          <p14:tracePt t="5999" x="5861050" y="4171950"/>
          <p14:tracePt t="6015" x="5848350" y="4171950"/>
          <p14:tracePt t="6028" x="5842000" y="4171950"/>
          <p14:tracePt t="6047" x="5835650" y="4171950"/>
          <p14:tracePt t="6062" x="5829300" y="4171950"/>
          <p14:tracePt t="6204" x="5822950" y="4171950"/>
          <p14:tracePt t="6253" x="5822950" y="4165600"/>
          <p14:tracePt t="6262" x="5822950" y="4159250"/>
          <p14:tracePt t="6269" x="5822950" y="4152900"/>
          <p14:tracePt t="6286" x="5829300" y="4146550"/>
          <p14:tracePt t="6309" x="5829300" y="4133850"/>
          <p14:tracePt t="6325" x="5835650" y="4121150"/>
          <p14:tracePt t="6349" x="5835650" y="4114800"/>
          <p14:tracePt t="6381" x="5835650" y="4102100"/>
          <p14:tracePt t="6415" x="5835650" y="4095750"/>
          <p14:tracePt t="6438" x="5835650" y="4089400"/>
          <p14:tracePt t="6445" x="5835650" y="4083050"/>
          <p14:tracePt t="6470" x="5835650" y="4076700"/>
          <p14:tracePt t="6501" x="5835650" y="4070350"/>
          <p14:tracePt t="6525" x="5835650" y="4064000"/>
          <p14:tracePt t="7093" x="5835650" y="4057650"/>
          <p14:tracePt t="7101" x="5848350" y="4057650"/>
          <p14:tracePt t="7111" x="5867400" y="4057650"/>
          <p14:tracePt t="7127" x="5892800" y="4044950"/>
          <p14:tracePt t="7144" x="5924550" y="4044950"/>
          <p14:tracePt t="7160" x="5975350" y="4044950"/>
          <p14:tracePt t="7179" x="6064250" y="4044950"/>
          <p14:tracePt t="7195" x="6083300" y="4044950"/>
          <p14:tracePt t="7211" x="6115050" y="4044950"/>
          <p14:tracePt t="7227" x="6153150" y="4044950"/>
          <p14:tracePt t="7243" x="6159500" y="4044950"/>
          <p14:tracePt t="7260" x="6172200" y="4044950"/>
          <p14:tracePt t="7276" x="6178550" y="4044950"/>
          <p14:tracePt t="7293" x="6184900" y="4044950"/>
          <p14:tracePt t="7310" x="6197600" y="4057650"/>
          <p14:tracePt t="7326" x="6203950" y="4057650"/>
          <p14:tracePt t="7343" x="6210300" y="4057650"/>
          <p14:tracePt t="7360" x="6223000" y="4064000"/>
          <p14:tracePt t="7376" x="6242050" y="4064000"/>
          <p14:tracePt t="7394" x="6248400" y="4070350"/>
          <p14:tracePt t="7411" x="6254750" y="4089400"/>
          <p14:tracePt t="7415" x="6261100" y="4095750"/>
          <p14:tracePt t="7426" x="6261100" y="4102100"/>
          <p14:tracePt t="7443" x="6261100" y="4121150"/>
          <p14:tracePt t="7460" x="6261100" y="4140200"/>
          <p14:tracePt t="7478" x="6254750" y="4146550"/>
          <p14:tracePt t="7493" x="6242050" y="4159250"/>
          <p14:tracePt t="7510" x="6235700" y="4165600"/>
          <p14:tracePt t="7526" x="6216650" y="4178300"/>
          <p14:tracePt t="7544" x="6216650" y="4184650"/>
          <p14:tracePt t="7560" x="6203950" y="4197350"/>
          <p14:tracePt t="7576" x="6197600" y="4203700"/>
          <p14:tracePt t="7613" x="6197600" y="4229100"/>
          <p14:tracePt t="7626" x="6197600" y="4248150"/>
          <p14:tracePt t="7643" x="6197600" y="4267200"/>
          <p14:tracePt t="7660" x="6197600" y="4273550"/>
          <p14:tracePt t="7678" x="6197600" y="4279900"/>
          <p14:tracePt t="7695" x="6197600" y="4298950"/>
          <p14:tracePt t="7709" x="6203950" y="4305300"/>
          <p14:tracePt t="7726" x="6216650" y="4311650"/>
          <p14:tracePt t="7743" x="6223000" y="4318000"/>
          <p14:tracePt t="7776" x="6242050" y="4318000"/>
          <p14:tracePt t="7793" x="6267450" y="4324350"/>
          <p14:tracePt t="7811" x="6280150" y="4324350"/>
          <p14:tracePt t="7826" x="6292850" y="4324350"/>
          <p14:tracePt t="7863" x="6305550" y="4324350"/>
          <p14:tracePt t="7869" x="6311900" y="4324350"/>
          <p14:tracePt t="7888" x="6324600" y="4324350"/>
          <p14:tracePt t="7893" x="6330950" y="4324350"/>
          <p14:tracePt t="7911" x="6343650" y="4324350"/>
          <p14:tracePt t="7942" x="6362700" y="4330700"/>
          <p14:tracePt t="7949" x="6369050" y="4337050"/>
          <p14:tracePt t="7959" x="6375400" y="4337050"/>
          <p14:tracePt t="7976" x="6394450" y="4337050"/>
          <p14:tracePt t="7993" x="6419850" y="4337050"/>
          <p14:tracePt t="8011" x="6432550" y="4337050"/>
          <p14:tracePt t="8044" x="6445250" y="4337050"/>
          <p14:tracePt t="8060" x="6470650" y="4337050"/>
          <p14:tracePt t="8076" x="6483350" y="4337050"/>
          <p14:tracePt t="8092" x="6489700" y="4337050"/>
          <p14:tracePt t="8109" x="6502400" y="4337050"/>
          <p14:tracePt t="8126" x="6515100" y="4337050"/>
          <p14:tracePt t="8143" x="6521450" y="4337050"/>
          <p14:tracePt t="8176" x="6527800" y="4330700"/>
          <p14:tracePt t="8192" x="6527800" y="4324350"/>
          <p14:tracePt t="8269" x="6527800" y="4318000"/>
          <p14:tracePt t="8314" x="6527800" y="4311650"/>
          <p14:tracePt t="8615" x="6527800" y="4298950"/>
          <p14:tracePt t="8622" x="6527800" y="4292600"/>
          <p14:tracePt t="8630" x="6527800" y="4279900"/>
          <p14:tracePt t="8642" x="6527800" y="4273550"/>
          <p14:tracePt t="8659" x="6496050" y="4248150"/>
          <p14:tracePt t="8676" x="6413500" y="4210050"/>
          <p14:tracePt t="8693" x="6343650" y="4210050"/>
          <p14:tracePt t="8709" x="6305550" y="4210050"/>
          <p14:tracePt t="8726" x="6261100" y="4229100"/>
          <p14:tracePt t="8742" x="6254750" y="4235450"/>
          <p14:tracePt t="8759" x="6242050" y="4248150"/>
          <p14:tracePt t="8775" x="6216650" y="4279900"/>
          <p14:tracePt t="8792" x="6210300" y="4343400"/>
          <p14:tracePt t="8811" x="6191250" y="4502150"/>
          <p14:tracePt t="8825" x="6191250" y="4527550"/>
          <p14:tracePt t="8843" x="6191250" y="4616450"/>
          <p14:tracePt t="8860" x="6235700" y="4692650"/>
          <p14:tracePt t="8875" x="6280150" y="4756150"/>
          <p14:tracePt t="8892" x="6318250" y="4794250"/>
          <p14:tracePt t="8908" x="6362700" y="4832350"/>
          <p14:tracePt t="8925" x="6413500" y="4870450"/>
          <p14:tracePt t="8942" x="6464300" y="4908550"/>
          <p14:tracePt t="8958" x="6565900" y="4965700"/>
          <p14:tracePt t="8976" x="6667500" y="5035550"/>
          <p14:tracePt t="8991" x="6819900" y="5092700"/>
          <p14:tracePt t="9009" x="6978650" y="5162550"/>
          <p14:tracePt t="9026" x="7162800" y="5213350"/>
          <p14:tracePt t="9043" x="7391400" y="5276850"/>
          <p14:tracePt t="9059" x="7715250" y="5340350"/>
          <p14:tracePt t="9075" x="7874000" y="5372100"/>
          <p14:tracePt t="9092" x="8001000" y="5372100"/>
          <p14:tracePt t="9108" x="8051800" y="5372100"/>
          <p14:tracePt t="9125" x="8064500" y="5372100"/>
          <p14:tracePt t="9166" x="8064500" y="5365750"/>
          <p14:tracePt t="9550" x="8058150" y="5359400"/>
          <p14:tracePt t="9558" x="8058150" y="5353050"/>
          <p14:tracePt t="9564" x="8045450" y="5340350"/>
          <p14:tracePt t="9575" x="8039100" y="5334000"/>
          <p14:tracePt t="9592" x="8001000" y="5314950"/>
          <p14:tracePt t="9608" x="7962900" y="5283200"/>
          <p14:tracePt t="9625" x="7924800" y="5245100"/>
          <p14:tracePt t="9643" x="7874000" y="5168900"/>
          <p14:tracePt t="9660" x="7740650" y="5003800"/>
          <p14:tracePt t="9675" x="7645400" y="4902200"/>
          <p14:tracePt t="9692" x="7562850" y="4813300"/>
          <p14:tracePt t="9708" x="7289800" y="4603750"/>
          <p14:tracePt t="9725" x="7150100" y="4464050"/>
          <p14:tracePt t="9741" x="6972300" y="4318000"/>
          <p14:tracePt t="9758" x="6807200" y="4203700"/>
          <p14:tracePt t="9774" x="6654800" y="4102100"/>
          <p14:tracePt t="9792" x="6540500" y="4025900"/>
          <p14:tracePt t="9808" x="6438900" y="3968750"/>
          <p14:tracePt t="9824" x="6350000" y="3917950"/>
          <p14:tracePt t="9842" x="6286500" y="3892550"/>
          <p14:tracePt t="9860" x="6191250" y="3867150"/>
          <p14:tracePt t="9875" x="6153150" y="3854450"/>
          <p14:tracePt t="9891" x="6064250" y="3829050"/>
          <p14:tracePt t="9908" x="5994400" y="3822700"/>
          <p14:tracePt t="9924" x="5943600" y="3810000"/>
          <p14:tracePt t="9941" x="5886450" y="3810000"/>
          <p14:tracePt t="9958" x="5842000" y="3810000"/>
          <p14:tracePt t="9974" x="5753100" y="3797300"/>
          <p14:tracePt t="9991" x="5670550" y="3784600"/>
          <p14:tracePt t="10009" x="5607050" y="3784600"/>
          <p14:tracePt t="10024" x="5562600" y="3784600"/>
          <p14:tracePt t="10042" x="5505450" y="3784600"/>
          <p14:tracePt t="10059" x="5454650" y="3784600"/>
          <p14:tracePt t="10074" x="5422900" y="3784600"/>
          <p14:tracePt t="10091" x="5365750" y="3784600"/>
          <p14:tracePt t="10107" x="5340350" y="3784600"/>
          <p14:tracePt t="10125" x="5308600" y="3784600"/>
          <p14:tracePt t="10141" x="5283200" y="3784600"/>
          <p14:tracePt t="10158" x="5232400" y="3784600"/>
          <p14:tracePt t="10175" x="5143500" y="3759200"/>
          <p14:tracePt t="10191" x="4997450" y="3721100"/>
          <p14:tracePt t="10207" x="4787900" y="3657600"/>
          <p14:tracePt t="10225" x="4559300" y="3562350"/>
          <p14:tracePt t="10241" x="4337050" y="3473450"/>
          <p14:tracePt t="10257" x="4127500" y="3378200"/>
          <p14:tracePt t="10275" x="3956050" y="3321050"/>
          <p14:tracePt t="10291" x="3873500" y="3282950"/>
          <p14:tracePt t="10307" x="3848100" y="3276600"/>
          <p14:tracePt t="10343" x="3848100" y="3270250"/>
          <p14:tracePt t="10359" x="3848100" y="3263900"/>
          <p14:tracePt t="10374" x="3841750" y="3257550"/>
          <p14:tracePt t="10391" x="3835400" y="3257550"/>
          <p14:tracePt t="10407" x="3829050" y="3251200"/>
          <p14:tracePt t="10425" x="3816350" y="3244850"/>
          <p14:tracePt t="10441" x="3810000" y="3238500"/>
          <p14:tracePt t="10474" x="3810000" y="3232150"/>
          <p14:tracePt t="10533" x="3797300" y="3232150"/>
          <p14:tracePt t="10542" x="3790950" y="3225800"/>
          <p14:tracePt t="11140" x="3790950" y="3219450"/>
          <p14:tracePt t="11147" x="3790950" y="3213100"/>
          <p14:tracePt t="11156" x="3784600" y="3206750"/>
          <p14:tracePt t="11173" x="3771900" y="3181350"/>
          <p14:tracePt t="11190" x="3765550" y="3155950"/>
          <p14:tracePt t="11206" x="3752850" y="3124200"/>
          <p14:tracePt t="11224" x="3746500" y="3098800"/>
          <p14:tracePt t="11240" x="3733800" y="3086100"/>
          <p14:tracePt t="11257" x="3727450" y="3079750"/>
          <p14:tracePt t="11273" x="3727450" y="3060700"/>
          <p14:tracePt t="11292" x="3721100" y="3054350"/>
          <p14:tracePt t="11308" x="3714750" y="3048000"/>
          <p14:tracePt t="11323" x="3714750" y="3035300"/>
          <p14:tracePt t="11342" x="3714750" y="30289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727075" y="215900"/>
            <a:ext cx="10515600" cy="1325563"/>
          </a:xfrm>
        </p:spPr>
        <p:txBody>
          <a:bodyPr/>
          <a:lstStyle/>
          <a:p>
            <a:r>
              <a:rPr lang="es-AR" altLang="en-US" smtClean="0"/>
              <a:t>Rotulado              Información Nutricional</a:t>
            </a:r>
            <a:endParaRPr lang="en-US" altLang="en-US" smtClean="0"/>
          </a:p>
        </p:txBody>
      </p:sp>
      <p:pic>
        <p:nvPicPr>
          <p:cNvPr id="7171" name="Marcador de contenid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1" t="7657" r="31870" b="7419"/>
          <a:stretch>
            <a:fillRect/>
          </a:stretch>
        </p:blipFill>
        <p:spPr>
          <a:xfrm>
            <a:off x="8248650" y="1681163"/>
            <a:ext cx="2032000" cy="4654550"/>
          </a:xfrm>
        </p:spPr>
      </p:pic>
      <p:sp>
        <p:nvSpPr>
          <p:cNvPr id="5" name="Distinto de 4"/>
          <p:cNvSpPr/>
          <p:nvPr/>
        </p:nvSpPr>
        <p:spPr>
          <a:xfrm>
            <a:off x="3103563" y="655638"/>
            <a:ext cx="1173162" cy="600075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717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1" b="7379"/>
          <a:stretch>
            <a:fillRect/>
          </a:stretch>
        </p:blipFill>
        <p:spPr bwMode="auto">
          <a:xfrm>
            <a:off x="406400" y="1570038"/>
            <a:ext cx="567055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stinto de 5"/>
          <p:cNvSpPr/>
          <p:nvPr/>
        </p:nvSpPr>
        <p:spPr>
          <a:xfrm>
            <a:off x="6386513" y="3773488"/>
            <a:ext cx="1173162" cy="600075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330325"/>
            <a:ext cx="356870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31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70" grpId="0"/>
    </p:bldLst>
  </p:timing>
  <p:extLst>
    <p:ext uri="{3A86A75C-4F4B-4683-9AE1-C65F6400EC91}">
      <p14:laserTraceLst xmlns:p14="http://schemas.microsoft.com/office/powerpoint/2010/main">
        <p14:tracePtLst>
          <p14:tracePt t="2482" x="3714750" y="3022600"/>
          <p14:tracePt t="2590" x="3492500" y="2876550"/>
          <p14:tracePt t="2651" x="3371850" y="2781300"/>
          <p14:tracePt t="2712" x="3365500" y="2743200"/>
          <p14:tracePt t="2774" x="3365500" y="2730500"/>
          <p14:tracePt t="2914" x="3365500" y="2724150"/>
          <p14:tracePt t="2980" x="3365500" y="2686050"/>
          <p14:tracePt t="3100" x="3149600" y="2971800"/>
          <p14:tracePt t="3611" x="3143250" y="2959100"/>
          <p14:tracePt t="3683" x="3060700" y="2736850"/>
          <p14:tracePt t="3744" x="2978150" y="2552700"/>
          <p14:tracePt t="3805" x="2952750" y="2476500"/>
          <p14:tracePt t="3865" x="2952750" y="2438400"/>
          <p14:tracePt t="3926" x="2997200" y="2381250"/>
          <p14:tracePt t="3988" x="3098800" y="2336800"/>
          <p14:tracePt t="4048" x="3117850" y="2324100"/>
          <p14:tracePt t="4112" x="3124200" y="2317750"/>
          <p14:tracePt t="4202" x="3124200" y="2311400"/>
          <p14:tracePt t="4279" x="3035300" y="2235200"/>
          <p14:tracePt t="4344" x="2749550" y="2032000"/>
          <p14:tracePt t="4404" x="2184400" y="1689100"/>
          <p14:tracePt t="4527" x="1524000" y="1403350"/>
          <p14:tracePt t="4704" x="577850" y="1098550"/>
          <p14:tracePt t="4834" x="533400" y="1085850"/>
          <p14:tracePt t="4899" x="577850" y="1085850"/>
          <p14:tracePt t="4913" x="647700" y="1085850"/>
          <p14:tracePt t="4930" x="704850" y="1085850"/>
          <p14:tracePt t="4946" x="762000" y="1098550"/>
          <p14:tracePt t="4964" x="806450" y="1104900"/>
          <p14:tracePt t="4980" x="825500" y="1111250"/>
          <p14:tracePt t="4997" x="831850" y="1117600"/>
          <p14:tracePt t="5090" x="838200" y="1123950"/>
          <p14:tracePt t="5108" x="838200" y="1136650"/>
          <p14:tracePt t="5115" x="838200" y="1155700"/>
          <p14:tracePt t="5122" x="831850" y="1168400"/>
          <p14:tracePt t="5131" x="819150" y="1181100"/>
          <p14:tracePt t="5146" x="793750" y="1206500"/>
          <p14:tracePt t="5163" x="774700" y="1250950"/>
          <p14:tracePt t="5180" x="736600" y="1301750"/>
          <p14:tracePt t="5196" x="717550" y="1339850"/>
          <p14:tracePt t="5214" x="692150" y="1371600"/>
          <p14:tracePt t="5230" x="685800" y="1397000"/>
          <p14:tracePt t="5331" x="590550" y="1701800"/>
          <p14:tracePt t="5403" x="533400" y="1949450"/>
          <p14:tracePt t="5467" x="533400" y="2292350"/>
          <p14:tracePt t="5536" x="590550" y="2800350"/>
          <p14:tracePt t="5604" x="711200" y="3327400"/>
          <p14:tracePt t="5725" x="711200" y="4019550"/>
          <p14:tracePt t="5786" x="685800" y="4559300"/>
          <p14:tracePt t="5850" x="641350" y="4946650"/>
          <p14:tracePt t="5914" x="635000" y="5270500"/>
          <p14:tracePt t="5972" x="635000" y="5657850"/>
          <p14:tracePt t="6032" x="704850" y="6026150"/>
          <p14:tracePt t="6101" x="889000" y="6242050"/>
          <p14:tracePt t="6163" x="1543050" y="6356350"/>
          <p14:tracePt t="6282" x="2984500" y="6356350"/>
          <p14:tracePt t="6405" x="3867150" y="6242050"/>
          <p14:tracePt t="6581" x="4762500" y="6019800"/>
          <p14:tracePt t="6777" x="5911850" y="5676900"/>
          <p14:tracePt t="6948" x="6083300" y="5473700"/>
          <p14:tracePt t="7067" x="6134100" y="5295900"/>
          <p14:tracePt t="7139" x="6153150" y="5137150"/>
          <p14:tracePt t="7206" x="6153150" y="5016500"/>
          <p14:tracePt t="7265" x="6146800" y="4857750"/>
          <p14:tracePt t="7326" x="6057900" y="4654550"/>
          <p14:tracePt t="7387" x="5949950" y="4381500"/>
          <p14:tracePt t="7449" x="5873750" y="4127500"/>
          <p14:tracePt t="7509" x="5848350" y="4083050"/>
          <p14:tracePt t="7574" x="5772150" y="3968750"/>
          <p14:tracePt t="7576" x="5746750" y="3943350"/>
          <p14:tracePt t="7635" x="5670550" y="3848100"/>
          <p14:tracePt t="7696" x="5613400" y="3765550"/>
          <p14:tracePt t="7756" x="5556250" y="3689350"/>
          <p14:tracePt t="7816" x="5378450" y="3562350"/>
          <p14:tracePt t="7874" x="5118100" y="3409950"/>
          <p14:tracePt t="7935" x="4883150" y="3282950"/>
          <p14:tracePt t="7995" x="4641850" y="3181350"/>
          <p14:tracePt t="8053" x="4343400" y="3067050"/>
          <p14:tracePt t="8112" x="3956050" y="2959100"/>
          <p14:tracePt t="8180" x="3746500" y="2908300"/>
          <p14:tracePt t="8240" x="3556000" y="2876550"/>
          <p14:tracePt t="8302" x="3340100" y="2844800"/>
          <p14:tracePt t="8362" x="3124200" y="2819400"/>
          <p14:tracePt t="8420" x="2940050" y="2781300"/>
          <p14:tracePt t="8483" x="2838450" y="2774950"/>
          <p14:tracePt t="8540" x="2755900" y="2774950"/>
          <p14:tracePt t="8600" x="2654300" y="2774950"/>
          <p14:tracePt t="8659" x="2552700" y="2774950"/>
          <p14:tracePt t="8721" x="2463800" y="2774950"/>
          <p14:tracePt t="8787" x="2368550" y="2794000"/>
          <p14:tracePt t="8845" x="2279650" y="2851150"/>
          <p14:tracePt t="8904" x="2089150" y="2990850"/>
          <p14:tracePt t="8965" x="1981200" y="3105150"/>
          <p14:tracePt t="9024" x="1917700" y="3206750"/>
          <p14:tracePt t="9086" x="1873250" y="3270250"/>
          <p14:tracePt t="9088" x="1866900" y="3295650"/>
          <p14:tracePt t="9153" x="1816100" y="3409950"/>
          <p14:tracePt t="9217" x="1790700" y="3511550"/>
          <p14:tracePt t="9275" x="1771650" y="3619500"/>
          <p14:tracePt t="9333" x="1746250" y="3784600"/>
          <p14:tracePt t="9392" x="1708150" y="4076700"/>
          <p14:tracePt t="9449" x="1676400" y="4337050"/>
          <p14:tracePt t="9507" x="1676400" y="4521200"/>
          <p14:tracePt t="9570" x="1676400" y="4667250"/>
          <p14:tracePt t="9631" x="1676400" y="4781550"/>
          <p14:tracePt t="9632" x="1676400" y="4800600"/>
          <p14:tracePt t="9705" x="1695450" y="4902200"/>
          <p14:tracePt t="9769" x="1739900" y="4965700"/>
          <p14:tracePt t="9828" x="1758950" y="4984750"/>
          <p14:tracePt t="9892" x="1765300" y="4997450"/>
          <p14:tracePt t="9952" x="1797050" y="5041900"/>
          <p14:tracePt t="10009" x="1816100" y="5048250"/>
          <p14:tracePt t="10067" x="1847850" y="5054600"/>
          <p14:tracePt t="10124" x="1905000" y="5073650"/>
          <p14:tracePt t="10185" x="2089150" y="5124450"/>
          <p14:tracePt t="10243" x="2247900" y="5194300"/>
          <p14:tracePt t="10302" x="2330450" y="5245100"/>
          <p14:tracePt t="10364" x="2501900" y="5340350"/>
          <p14:tracePt t="10428" x="2711450" y="5410200"/>
          <p14:tracePt t="10497" x="3117850" y="5505450"/>
          <p14:tracePt t="10558" x="3289300" y="5505450"/>
          <p14:tracePt t="10617" x="3371850" y="5505450"/>
          <p14:tracePt t="10678" x="3517900" y="5511800"/>
          <p14:tracePt t="10743" x="3683000" y="5511800"/>
          <p14:tracePt t="10807" x="3790950" y="5511800"/>
          <p14:tracePt t="10868" x="3848100" y="5511800"/>
          <p14:tracePt t="10927" x="3898900" y="5505450"/>
          <p14:tracePt t="10986" x="3968750" y="5492750"/>
          <p14:tracePt t="11045" x="4064000" y="5473700"/>
          <p14:tracePt t="11105" x="4197350" y="5454650"/>
          <p14:tracePt t="11172" x="4279900" y="5435600"/>
          <p14:tracePt t="11232" x="4330700" y="5410200"/>
          <p14:tracePt t="11296" x="4356100" y="5410200"/>
          <p14:tracePt t="11356" x="4394200" y="5391150"/>
          <p14:tracePt t="11426" x="4438650" y="5353050"/>
          <p14:tracePt t="11491" x="4457700" y="5302250"/>
          <p14:tracePt t="11552" x="4457700" y="5245100"/>
          <p14:tracePt t="11613" x="4451350" y="5130800"/>
          <p14:tracePt t="11671" x="4413250" y="4965700"/>
          <p14:tracePt t="11733" x="4368800" y="4787900"/>
          <p14:tracePt t="11792" x="4343400" y="4603750"/>
          <p14:tracePt t="11858" x="4318000" y="4406900"/>
          <p14:tracePt t="11921" x="4248150" y="4159250"/>
          <p14:tracePt t="11979" x="4178300" y="3924300"/>
          <p14:tracePt t="12040" x="4121150" y="3708400"/>
          <p14:tracePt t="12109" x="4095750" y="3632200"/>
          <p14:tracePt t="12168" x="4064000" y="3543300"/>
          <p14:tracePt t="12227" x="4025900" y="3460750"/>
          <p14:tracePt t="12286" x="3987800" y="3384550"/>
          <p14:tracePt t="12345" x="3917950" y="3308350"/>
          <p14:tracePt t="12404" x="3702050" y="3213100"/>
          <p14:tracePt t="12466" x="3441700" y="3098800"/>
          <p14:tracePt t="12532" x="3187700" y="3028950"/>
          <p14:tracePt t="12598" x="2876550" y="2952750"/>
          <p14:tracePt t="12600" x="2851150" y="2952750"/>
          <p14:tracePt t="12660" x="2724150" y="2940050"/>
          <p14:tracePt t="12719" x="2647950" y="2940050"/>
          <p14:tracePt t="12781" x="2571750" y="2971800"/>
          <p14:tracePt t="12842" x="2540000" y="2997200"/>
          <p14:tracePt t="13108" x="2540000" y="2984500"/>
          <p14:tracePt t="13211" x="2501900" y="2863850"/>
          <p14:tracePt t="13272" x="2470150" y="2857500"/>
          <p14:tracePt t="13330" x="2457450" y="2857500"/>
          <p14:tracePt t="13389" x="2406650" y="2838450"/>
          <p14:tracePt t="13458" x="2374900" y="2838450"/>
          <p14:tracePt t="13520" x="2355850" y="2838450"/>
          <p14:tracePt t="13577" x="2330450" y="2838450"/>
          <p14:tracePt t="13643" x="2317750" y="2838450"/>
          <p14:tracePt t="13705" x="2311400" y="2838450"/>
          <p14:tracePt t="13884" x="2292350" y="2844800"/>
          <p14:tracePt t="13987" x="2228850" y="2870200"/>
          <p14:tracePt t="14050" x="2216150" y="2876550"/>
          <p14:tracePt t="14108" x="2190750" y="2895600"/>
          <p14:tracePt t="14170" x="2120900" y="2940050"/>
          <p14:tracePt t="14231" x="2082800" y="2965450"/>
          <p14:tracePt t="14290" x="2051050" y="3003550"/>
          <p14:tracePt t="14348" x="2025650" y="3028950"/>
          <p14:tracePt t="14722" x="2019300" y="3035300"/>
          <p14:tracePt t="14811" x="2000250" y="3054350"/>
          <p14:tracePt t="14872" x="1981200" y="3067050"/>
          <p14:tracePt t="14931" x="1924050" y="3155950"/>
          <p14:tracePt t="14997" x="1873250" y="3460750"/>
          <p14:tracePt t="15055" x="1847850" y="3962400"/>
          <p14:tracePt t="15118" x="1847850" y="4514850"/>
          <p14:tracePt t="15179" x="1873250" y="4711700"/>
          <p14:tracePt t="15242" x="1873250" y="4737100"/>
          <p14:tracePt t="15307" x="1873250" y="4743450"/>
          <p14:tracePt t="15376" x="1873250" y="4749800"/>
          <p14:tracePt t="15433" x="1790700" y="4718050"/>
          <p14:tracePt t="15493" x="1454150" y="4260850"/>
          <p14:tracePt t="15615" x="1054100" y="3454400"/>
          <p14:tracePt t="15617" x="1047750" y="3422650"/>
          <p14:tracePt t="15793" x="1085850" y="2990850"/>
          <p14:tracePt t="15909" x="1111250" y="2762250"/>
          <p14:tracePt t="15970" x="1066800" y="2552700"/>
          <p14:tracePt t="16258" x="857250" y="2019300"/>
          <p14:tracePt t="16376" x="857250" y="2012950"/>
          <p14:tracePt t="16747" x="857250" y="2032000"/>
          <p14:tracePt t="16833" x="920750" y="2222500"/>
          <p14:tracePt t="16896" x="977900" y="2432050"/>
          <p14:tracePt t="16957" x="1028700" y="2635250"/>
          <p14:tracePt t="17032" x="1060450" y="2901950"/>
          <p14:tracePt t="17091" x="1079500" y="3022600"/>
          <p14:tracePt t="17154" x="1111250" y="3130550"/>
          <p14:tracePt t="17214" x="1117600" y="3181350"/>
          <p14:tracePt t="17329" x="1123950" y="3187700"/>
          <p14:tracePt t="17392" x="1130300" y="3175000"/>
          <p14:tracePt t="17453" x="1130300" y="3162300"/>
          <p14:tracePt t="17650" x="1136650" y="3155950"/>
          <p14:tracePt t="18451" x="1149350" y="3143250"/>
          <p14:tracePt t="18883" x="1162050" y="3136900"/>
          <p14:tracePt t="18977" x="1441450" y="3060700"/>
          <p14:tracePt t="19037" x="1581150" y="3048000"/>
          <p14:tracePt t="19102" x="1714500" y="3048000"/>
          <p14:tracePt t="19162" x="1797050" y="3073400"/>
          <p14:tracePt t="19224" x="1879600" y="3162300"/>
          <p14:tracePt t="19285" x="1962150" y="3314700"/>
          <p14:tracePt t="19345" x="2070100" y="3740150"/>
          <p14:tracePt t="19406" x="2095500" y="4044950"/>
          <p14:tracePt t="19471" x="2095500" y="4470400"/>
          <p14:tracePt t="19536" x="2057400" y="4921250"/>
          <p14:tracePt t="19598" x="1987550" y="5257800"/>
          <p14:tracePt t="19659" x="1936750" y="5562600"/>
          <p14:tracePt t="19726" x="1905000" y="5778500"/>
          <p14:tracePt t="19804" x="1847850" y="6127750"/>
          <p14:tracePt t="19866" x="1816100" y="6324600"/>
          <p14:tracePt t="19929" x="1803400" y="6407150"/>
          <p14:tracePt t="19992" x="1778000" y="6426200"/>
          <p14:tracePt t="20057" x="1758950" y="6438900"/>
          <p14:tracePt t="20172" x="1752600" y="6438900"/>
          <p14:tracePt t="20266" x="1746250" y="6438900"/>
          <p14:tracePt t="20355" x="1746250" y="6394450"/>
          <p14:tracePt t="20424" x="1752600" y="6311900"/>
          <p14:tracePt t="20482" x="1771650" y="6223000"/>
          <p14:tracePt t="20542" x="1803400" y="6121400"/>
          <p14:tracePt t="20603" x="1841500" y="6032500"/>
          <p14:tracePt t="20665" x="1905000" y="5899150"/>
          <p14:tracePt t="20724" x="2019300" y="5708650"/>
          <p14:tracePt t="20793" x="2133600" y="5505450"/>
          <p14:tracePt t="20853" x="2228850" y="5397500"/>
          <p14:tracePt t="20914" x="2324100" y="5314950"/>
          <p14:tracePt t="20976" x="2470150" y="5213350"/>
          <p14:tracePt t="21038" x="2603500" y="5111750"/>
          <p14:tracePt t="21099" x="2692400" y="5029200"/>
          <p14:tracePt t="21162" x="2781300" y="4953000"/>
          <p14:tracePt t="21246" x="2914650" y="4845050"/>
          <p14:tracePt t="21305" x="2971800" y="4800600"/>
          <p14:tracePt t="21363" x="3003550" y="4775200"/>
          <p14:tracePt t="21434" x="3054350" y="4730750"/>
          <p14:tracePt t="21492" x="3067050" y="4724400"/>
          <p14:tracePt t="21907" x="3086100" y="4705350"/>
          <p14:tracePt t="21980" x="3175000" y="4679950"/>
          <p14:tracePt t="22039" x="3225800" y="4673600"/>
          <p14:tracePt t="22100" x="3282950" y="4660900"/>
          <p14:tracePt t="22158" x="3302000" y="4654550"/>
          <p14:tracePt t="22290" x="3295650" y="4654550"/>
          <p14:tracePt t="22382" x="3270250" y="4705350"/>
          <p14:tracePt t="22442" x="3276600" y="4800600"/>
          <p14:tracePt t="22504" x="3359150" y="4838700"/>
          <p14:tracePt t="22563" x="3473450" y="4838700"/>
          <p14:tracePt t="22622" x="3625850" y="4838700"/>
          <p14:tracePt t="22682" x="3810000" y="4838700"/>
          <p14:tracePt t="22749" x="3905250" y="4838700"/>
          <p14:tracePt t="22812" x="3956050" y="4826000"/>
          <p14:tracePt t="22880" x="3968750" y="4813300"/>
          <p14:tracePt t="22944" x="3987800" y="4762500"/>
          <p14:tracePt t="23005" x="3987800" y="4737100"/>
          <p14:tracePt t="23064" x="3975100" y="4737100"/>
          <p14:tracePt t="23129" x="3962400" y="4724400"/>
          <p14:tracePt t="23194" x="3898900" y="4705350"/>
          <p14:tracePt t="23254" x="3829050" y="4699000"/>
          <p14:tracePt t="23315" x="3727450" y="4699000"/>
          <p14:tracePt t="23378" x="3638550" y="4699000"/>
          <p14:tracePt t="23441" x="3524250" y="4699000"/>
          <p14:tracePt t="23500" x="3492500" y="4699000"/>
          <p14:tracePt t="23874" x="3486150" y="4699000"/>
          <p14:tracePt t="23974" x="3359150" y="4781550"/>
          <p14:tracePt t="24036" x="3270250" y="4978400"/>
          <p14:tracePt t="24096" x="3194050" y="5137150"/>
          <p14:tracePt t="24155" x="3130550" y="5289550"/>
          <p14:tracePt t="24221" x="3060700" y="5454650"/>
          <p14:tracePt t="24286" x="2978150" y="5626100"/>
          <p14:tracePt t="24347" x="2921000" y="5778500"/>
          <p14:tracePt t="24412" x="2876550" y="5880100"/>
          <p14:tracePt t="24471" x="2819400" y="5969000"/>
          <p14:tracePt t="24536" x="2749550" y="6102350"/>
          <p14:tracePt t="24596" x="2692400" y="6178550"/>
          <p14:tracePt t="24659" x="2609850" y="6292850"/>
          <p14:tracePt t="24733" x="2527300" y="6407150"/>
          <p14:tracePt t="24791" x="2508250" y="6426200"/>
          <p14:tracePt t="24851" x="2482850" y="6432550"/>
          <p14:tracePt t="24918" x="2476500" y="6438900"/>
          <p14:tracePt t="24977" x="2457450" y="6438900"/>
          <p14:tracePt t="25036" x="2451100" y="6438900"/>
          <p14:tracePt t="25101" x="2451100" y="6413500"/>
          <p14:tracePt t="25166" x="2451100" y="6394450"/>
          <p14:tracePt t="25168" x="2457450" y="6394450"/>
          <p14:tracePt t="25230" x="2514600" y="6369050"/>
          <p14:tracePt t="25347" x="2654300" y="6242050"/>
          <p14:tracePt t="25407" x="2667000" y="6134100"/>
          <p14:tracePt t="25465" x="2667000" y="5962650"/>
          <p14:tracePt t="25526" x="2679700" y="5822950"/>
          <p14:tracePt t="25588" x="2692400" y="5708650"/>
          <p14:tracePt t="25647" x="2692400" y="5651500"/>
          <p14:tracePt t="25706" x="2692400" y="5619750"/>
          <p14:tracePt t="26035" x="2692400" y="5613400"/>
          <p14:tracePt t="26109" x="2806700" y="5702300"/>
          <p14:tracePt t="26169" x="2946400" y="5924550"/>
          <p14:tracePt t="26229" x="3028950" y="6032500"/>
          <p14:tracePt t="26289" x="3124200" y="6127750"/>
          <p14:tracePt t="26352" x="3244850" y="6223000"/>
          <p14:tracePt t="26414" x="3359150" y="6280150"/>
          <p14:tracePt t="26472" x="3486150" y="6362700"/>
          <p14:tracePt t="26530" x="3517900" y="6381750"/>
          <p14:tracePt t="26588" x="3587750" y="6381750"/>
          <p14:tracePt t="26646" x="3702050" y="6381750"/>
          <p14:tracePt t="26704" x="3848100" y="6350000"/>
          <p14:tracePt t="26770" x="3987800" y="6330950"/>
          <p14:tracePt t="26829" x="4108450" y="6330950"/>
          <p14:tracePt t="26891" x="4349750" y="6330950"/>
          <p14:tracePt t="26950" x="4546600" y="6330950"/>
          <p14:tracePt t="27018" x="4724400" y="6318250"/>
          <p14:tracePt t="27077" x="4933950" y="6223000"/>
          <p14:tracePt t="27136" x="5111750" y="6102350"/>
          <p14:tracePt t="27197" x="5187950" y="5969000"/>
          <p14:tracePt t="27262" x="5251450" y="5822950"/>
          <p14:tracePt t="27322" x="5295900" y="5702300"/>
          <p14:tracePt t="27384" x="5302250" y="5632450"/>
          <p14:tracePt t="27448" x="5302250" y="5524500"/>
          <p14:tracePt t="27525" x="5264150" y="5410200"/>
          <p14:tracePt t="27583" x="5226050" y="5327650"/>
          <p14:tracePt t="27641" x="5187950" y="5276850"/>
          <p14:tracePt t="27704" x="5143500" y="5226050"/>
          <p14:tracePt t="27763" x="5099050" y="5175250"/>
          <p14:tracePt t="27823" x="5029200" y="5124450"/>
          <p14:tracePt t="27882" x="4908550" y="5067300"/>
          <p14:tracePt t="27949" x="4806950" y="5029200"/>
          <p14:tracePt t="28008" x="4635500" y="4959350"/>
          <p14:tracePt t="28070" x="4502150" y="4933950"/>
          <p14:tracePt t="28129" x="4406900" y="4921250"/>
          <p14:tracePt t="28189" x="4324350" y="4914900"/>
          <p14:tracePt t="28250" x="4254500" y="4914900"/>
          <p14:tracePt t="28312" x="4203700" y="4914900"/>
          <p14:tracePt t="28378" x="4140200" y="4959350"/>
          <p14:tracePt t="28442" x="4108450" y="5041900"/>
          <p14:tracePt t="28505" x="4108450" y="5105400"/>
          <p14:tracePt t="28566" x="4108450" y="5175250"/>
          <p14:tracePt t="28632" x="4146550" y="5245100"/>
          <p14:tracePt t="28695" x="4184650" y="5302250"/>
          <p14:tracePt t="28757" x="4229100" y="5384800"/>
          <p14:tracePt t="28816" x="4279900" y="5441950"/>
          <p14:tracePt t="28880" x="4318000" y="5473700"/>
          <p14:tracePt t="28939" x="4330700" y="5486400"/>
          <p14:tracePt t="29002" x="4400550" y="5505450"/>
          <p14:tracePt t="29065" x="4464050" y="5524500"/>
          <p14:tracePt t="29129" x="4476750" y="5524500"/>
          <p14:tracePt t="29187" x="4489450" y="5537200"/>
          <p14:tracePt t="29246" x="4495800" y="5549900"/>
          <p14:tracePt t="29303" x="4514850" y="5568950"/>
          <p14:tracePt t="29362" x="4514850" y="5581650"/>
          <p14:tracePt t="29844" x="4514850" y="5575300"/>
          <p14:tracePt t="29940" x="4451350" y="5251450"/>
          <p14:tracePt t="30003" x="4343400" y="4972050"/>
          <p14:tracePt t="30067" x="4292600" y="4724400"/>
          <p14:tracePt t="30129" x="4292600" y="4489450"/>
          <p14:tracePt t="30193" x="4298950" y="4216400"/>
          <p14:tracePt t="30366" x="4470400" y="3536950"/>
          <p14:tracePt t="30480" x="4597400" y="3143250"/>
          <p14:tracePt t="30594" x="4679950" y="2895600"/>
          <p14:tracePt t="30652" x="4705350" y="2832100"/>
          <p14:tracePt t="30713" x="4737100" y="2787650"/>
          <p14:tracePt t="30775" x="4775200" y="2724150"/>
          <p14:tracePt t="30833" x="4851400" y="2686050"/>
          <p14:tracePt t="30893" x="4889500" y="2660650"/>
          <p14:tracePt t="30950" x="4895850" y="2660650"/>
          <p14:tracePt t="31016" x="4902200" y="2660650"/>
          <p14:tracePt t="31073" x="4902200" y="2641600"/>
          <p14:tracePt t="31200" x="4902200" y="2609850"/>
          <p14:tracePt t="31262" x="4883150" y="2578100"/>
          <p14:tracePt t="31323" x="4559300" y="2425700"/>
          <p14:tracePt t="31388" x="4146550" y="2203450"/>
          <p14:tracePt t="31516" x="3435350" y="1816100"/>
          <p14:tracePt t="31646" x="2432050" y="1289050"/>
          <p14:tracePt t="31768" x="2432050" y="1327150"/>
          <p14:tracePt t="31831" x="2508250" y="1447800"/>
          <p14:tracePt t="31890" x="2647950" y="1663700"/>
          <p14:tracePt t="31952" x="2774950" y="1943100"/>
          <p14:tracePt t="32016" x="2940050" y="2324100"/>
          <p14:tracePt t="32076" x="3060700" y="2578100"/>
          <p14:tracePt t="32135" x="3206750" y="2819400"/>
          <p14:tracePt t="32137" x="3225800" y="2857500"/>
          <p14:tracePt t="32197" x="3409950" y="3060700"/>
          <p14:tracePt t="32262" x="3575050" y="3194050"/>
          <p14:tracePt t="32322" x="3759200" y="3390900"/>
          <p14:tracePt t="32381" x="3873500" y="3498850"/>
          <p14:tracePt t="32448" x="4032250" y="3619500"/>
          <p14:tracePt t="32510" x="4064000" y="3657600"/>
          <p14:tracePt t="32571" x="4076700" y="3663950"/>
          <p14:tracePt t="33155" x="4076700" y="3670300"/>
          <p14:tracePt t="33244" x="4057650" y="3689350"/>
          <p14:tracePt t="33436" x="4051300" y="3689350"/>
          <p14:tracePt t="33532" x="4083050" y="3657600"/>
          <p14:tracePt t="33594" x="4356100" y="3492500"/>
          <p14:tracePt t="33652" x="4527550" y="3397250"/>
          <p14:tracePt t="33713" x="4597400" y="3314700"/>
          <p14:tracePt t="33774" x="4679950" y="3225800"/>
          <p14:tracePt t="33832" x="4743450" y="3136900"/>
          <p14:tracePt t="33892" x="4775200" y="3086100"/>
          <p14:tracePt t="33956" x="4800600" y="3028950"/>
          <p14:tracePt t="34032" x="4800600" y="2946400"/>
          <p14:tracePt t="34095" x="4800600" y="2838450"/>
          <p14:tracePt t="34157" x="4813300" y="2774950"/>
          <p14:tracePt t="34217" x="4819650" y="2743200"/>
          <p14:tracePt t="34282" x="4832350" y="2647950"/>
          <p14:tracePt t="34340" x="4851400" y="2552700"/>
          <p14:tracePt t="34400" x="4857750" y="2432050"/>
          <p14:tracePt t="34464" x="4857750" y="2381250"/>
          <p14:tracePt t="34602" x="4851400" y="2393950"/>
          <p14:tracePt t="34678" x="4749800" y="2527300"/>
          <p14:tracePt t="34680" x="4737100" y="2559050"/>
          <p14:tracePt t="34741" x="4686300" y="2724150"/>
          <p14:tracePt t="34800" x="4654550" y="2940050"/>
          <p14:tracePt t="34860" x="4648200" y="3060700"/>
          <p14:tracePt t="34921" x="4597400" y="3308350"/>
          <p14:tracePt t="34980" x="4546600" y="3651250"/>
          <p14:tracePt t="35040" x="4527550" y="3822700"/>
          <p14:tracePt t="35104" x="4527550" y="3892550"/>
          <p14:tracePt t="35165" x="4527550" y="3905250"/>
          <p14:tracePt t="35225" x="4540250" y="3937000"/>
          <p14:tracePt t="35286" x="4540250" y="3943350"/>
          <p14:tracePt t="35410" x="4546600" y="3917950"/>
          <p14:tracePt t="35476" x="4572000" y="3835400"/>
          <p14:tracePt t="35537" x="4591050" y="3778250"/>
          <p14:tracePt t="35654" x="4591050" y="3771900"/>
          <p14:tracePt t="35712" x="4597400" y="3752850"/>
          <p14:tracePt t="35773" x="4603750" y="3740150"/>
          <p14:tracePt t="36444" x="4603750" y="3721100"/>
          <p14:tracePt t="36541" x="4584700" y="3505200"/>
          <p14:tracePt t="36601" x="4514850" y="3321050"/>
          <p14:tracePt t="36666" x="4400550" y="2940050"/>
          <p14:tracePt t="36732" x="4305300" y="2501900"/>
          <p14:tracePt t="36802" x="4273550" y="2171700"/>
          <p14:tracePt t="36861" x="4222750" y="1911350"/>
          <p14:tracePt t="36922" x="4184650" y="1625600"/>
          <p14:tracePt t="36981" x="4152900" y="1435100"/>
          <p14:tracePt t="37045" x="4121150" y="1320800"/>
          <p14:tracePt t="37110" x="4114800" y="1276350"/>
          <p14:tracePt t="37168" x="4102100" y="1263650"/>
          <p14:tracePt t="37194" x="4095750" y="1257300"/>
          <p14:tracePt t="37244" x="4089400" y="1257300"/>
          <p14:tracePt t="37258" x="4076700" y="1257300"/>
          <p14:tracePt t="37268" x="4070350" y="1257300"/>
          <p14:tracePt t="37275" x="4057650" y="1257300"/>
          <p14:tracePt t="37287" x="4051300" y="1257300"/>
          <p14:tracePt t="37304" x="4038600" y="1257300"/>
          <p14:tracePt t="37321" x="4019550" y="1257300"/>
          <p14:tracePt t="37337" x="3981450" y="1257300"/>
          <p14:tracePt t="37354" x="3962400" y="1257300"/>
          <p14:tracePt t="37370" x="3924300" y="1257300"/>
          <p14:tracePt t="37386" x="3886200" y="1257300"/>
          <p14:tracePt t="37404" x="3829050" y="1257300"/>
          <p14:tracePt t="37421" x="3784600" y="1250950"/>
          <p14:tracePt t="37436" x="3746500" y="1250950"/>
          <p14:tracePt t="37453" x="3702050" y="1238250"/>
          <p14:tracePt t="37470" x="3676650" y="1238250"/>
          <p14:tracePt t="37486" x="3638550" y="1238250"/>
          <p14:tracePt t="37504" x="3600450" y="1231900"/>
          <p14:tracePt t="37520" x="3556000" y="1231900"/>
          <p14:tracePt t="37536" x="3492500" y="1219200"/>
          <p14:tracePt t="37553" x="3479800" y="1219200"/>
          <p14:tracePt t="37570" x="3454400" y="1212850"/>
          <p14:tracePt t="37586" x="3429000" y="1212850"/>
          <p14:tracePt t="37603" x="3416300" y="1212850"/>
          <p14:tracePt t="37620" x="3397250" y="1212850"/>
          <p14:tracePt t="37637" x="3390900" y="1212850"/>
          <p14:tracePt t="37655" x="3359150" y="1212850"/>
          <p14:tracePt t="37660" x="3352800" y="1212850"/>
          <p14:tracePt t="37670" x="3346450" y="1212850"/>
          <p14:tracePt t="37687" x="3327400" y="1212850"/>
          <p14:tracePt t="37703" x="3308350" y="1212850"/>
          <p14:tracePt t="37720" x="3295650" y="1212850"/>
          <p14:tracePt t="37736" x="3276600" y="1212850"/>
          <p14:tracePt t="37753" x="3232150" y="1212850"/>
          <p14:tracePt t="37769" x="3200400" y="1212850"/>
          <p14:tracePt t="37787" x="3155950" y="1212850"/>
          <p14:tracePt t="37803" x="3117850" y="1212850"/>
          <p14:tracePt t="37819" x="3079750" y="1212850"/>
          <p14:tracePt t="37836" x="3028950" y="1212850"/>
          <p14:tracePt t="37854" x="2984500" y="1212850"/>
          <p14:tracePt t="37869" x="2946400" y="1212850"/>
          <p14:tracePt t="37886" x="2914650" y="1212850"/>
          <p14:tracePt t="37903" x="2882900" y="1219200"/>
          <p14:tracePt t="37920" x="2844800" y="1219200"/>
          <p14:tracePt t="37937" x="2800350" y="1225550"/>
          <p14:tracePt t="37953" x="2755900" y="1238250"/>
          <p14:tracePt t="37969" x="2717800" y="1250950"/>
          <p14:tracePt t="37986" x="2667000" y="1250950"/>
          <p14:tracePt t="38003" x="2641600" y="1257300"/>
          <p14:tracePt t="38019" x="2584450" y="1276350"/>
          <p14:tracePt t="38036" x="2559050" y="1276350"/>
          <p14:tracePt t="38053" x="2508250" y="1295400"/>
          <p14:tracePt t="38069" x="2457450" y="1301750"/>
          <p14:tracePt t="38086" x="2413000" y="1320800"/>
          <p14:tracePt t="38103" x="2374900" y="1339850"/>
          <p14:tracePt t="38119" x="2343150" y="1346200"/>
          <p14:tracePt t="38136" x="2298700" y="1358900"/>
          <p14:tracePt t="38153" x="2260600" y="1377950"/>
          <p14:tracePt t="38170" x="2235200" y="1384300"/>
          <p14:tracePt t="38186" x="2216150" y="1397000"/>
          <p14:tracePt t="38275" x="2159000" y="1447800"/>
          <p14:tracePt t="38336" x="2120900" y="1530350"/>
          <p14:tracePt t="38400" x="2095500" y="1638300"/>
          <p14:tracePt t="38460" x="2057400" y="1765300"/>
          <p14:tracePt t="38521" x="1962150" y="2057400"/>
          <p14:tracePt t="38588" x="1879600" y="2400300"/>
          <p14:tracePt t="38651" x="1797050" y="2851150"/>
          <p14:tracePt t="38711" x="1752600" y="3181350"/>
          <p14:tracePt t="38712" x="1752600" y="3213100"/>
          <p14:tracePt t="38776" x="1752600" y="3371850"/>
          <p14:tracePt t="38834" x="1752600" y="3378200"/>
          <p14:tracePt t="39020" x="1758950" y="3378200"/>
          <p14:tracePt t="39113" x="1905000" y="3365500"/>
          <p14:tracePt t="39173" x="2152650" y="3340100"/>
          <p14:tracePt t="39176" x="2178050" y="3340100"/>
          <p14:tracePt t="39256" x="2457450" y="3340100"/>
          <p14:tracePt t="39329" x="2667000" y="3384550"/>
          <p14:tracePt t="39389" x="2819400" y="3403600"/>
          <p14:tracePt t="39452" x="3009900" y="3422650"/>
          <p14:tracePt t="39512" x="3213100" y="3441700"/>
          <p14:tracePt t="39577" x="3390900" y="3441700"/>
          <p14:tracePt t="39636" x="3416300" y="3441700"/>
          <p14:tracePt t="39697" x="3479800" y="3441700"/>
          <p14:tracePt t="39762" x="3536950" y="3460750"/>
          <p14:tracePt t="39821" x="3651250" y="3460750"/>
          <p14:tracePt t="39890" x="3854450" y="3460750"/>
          <p14:tracePt t="39949" x="4006850" y="3422650"/>
          <p14:tracePt t="40016" x="4108450" y="3359150"/>
          <p14:tracePt t="40077" x="4159250" y="3270250"/>
          <p14:tracePt t="40140" x="4248150" y="3048000"/>
          <p14:tracePt t="40201" x="4273550" y="2933700"/>
          <p14:tracePt t="40261" x="4305300" y="2870200"/>
          <p14:tracePt t="40321" x="4330700" y="2825750"/>
          <p14:tracePt t="40383" x="4349750" y="2794000"/>
          <p14:tracePt t="40449" x="4356100" y="2768600"/>
          <p14:tracePt t="40590" x="4356100" y="2794000"/>
          <p14:tracePt t="40653" x="4368800" y="2838450"/>
          <p14:tracePt t="40715" x="4375150" y="2844800"/>
          <p14:tracePt t="40774" x="4381500" y="2851150"/>
          <p14:tracePt t="40830" x="4394200" y="2863850"/>
          <p14:tracePt t="40897" x="4400550" y="2863850"/>
          <p14:tracePt t="40955" x="4413250" y="2863850"/>
          <p14:tracePt t="41011" x="4438650" y="2863850"/>
          <p14:tracePt t="41069" x="4464050" y="2876550"/>
          <p14:tracePt t="41126" x="4483100" y="2901950"/>
          <p14:tracePt t="41189" x="4495800" y="2997200"/>
          <p14:tracePt t="41251" x="4508500" y="3111500"/>
          <p14:tracePt t="41312" x="4495800" y="3225800"/>
          <p14:tracePt t="41371" x="4438650" y="3365500"/>
          <p14:tracePt t="41430" x="4381500" y="3448050"/>
          <p14:tracePt t="41489" x="4337050" y="3505200"/>
          <p14:tracePt t="41547" x="4286250" y="3594100"/>
          <p14:tracePt t="41611" x="4235450" y="3702050"/>
          <p14:tracePt t="41674" x="4210050" y="3816350"/>
          <p14:tracePt t="41735" x="4178300" y="3930650"/>
          <p14:tracePt t="41794" x="4159250" y="4044950"/>
          <p14:tracePt t="41854" x="4159250" y="4121150"/>
          <p14:tracePt t="41917" x="4152900" y="4241800"/>
          <p14:tracePt t="41976" x="4152900" y="4425950"/>
          <p14:tracePt t="42037" x="4152900" y="4546600"/>
          <p14:tracePt t="42096" x="4152900" y="4711700"/>
          <p14:tracePt t="42158" x="4140200" y="4800600"/>
          <p14:tracePt t="42160" x="4140200" y="4826000"/>
          <p14:tracePt t="42222" x="4140200" y="4927600"/>
          <p14:tracePt t="42288" x="4140200" y="5016500"/>
          <p14:tracePt t="42349" x="4152900" y="5073650"/>
          <p14:tracePt t="42408" x="4184650" y="5162550"/>
          <p14:tracePt t="42468" x="4210050" y="5207000"/>
          <p14:tracePt t="42529" x="4254500" y="5264150"/>
          <p14:tracePt t="42588" x="4368800" y="5295900"/>
          <p14:tracePt t="42646" x="4521200" y="5321300"/>
          <p14:tracePt t="42705" x="4686300" y="5321300"/>
          <p14:tracePt t="42764" x="4832350" y="5295900"/>
          <p14:tracePt t="42826" x="4940300" y="5257800"/>
          <p14:tracePt t="42884" x="5022850" y="5219700"/>
          <p14:tracePt t="42952" x="5080000" y="5156200"/>
          <p14:tracePt t="43014" x="5105400" y="5080000"/>
          <p14:tracePt t="43077" x="5124450" y="4978400"/>
          <p14:tracePt t="43135" x="5143500" y="4870450"/>
          <p14:tracePt t="43196" x="5149850" y="4756150"/>
          <p14:tracePt t="43256" x="5130800" y="4648200"/>
          <p14:tracePt t="43542" x="4991100" y="4203700"/>
          <p14:tracePt t="43601" x="4921250" y="4083050"/>
          <p14:tracePt t="43660" x="4870450" y="3987800"/>
          <p14:tracePt t="43728" x="4806950" y="3892550"/>
          <p14:tracePt t="43788" x="4737100" y="3803650"/>
          <p14:tracePt t="43847" x="4692650" y="3759200"/>
          <p14:tracePt t="43909" x="4660900" y="3702050"/>
          <p14:tracePt t="43967" x="4629150" y="3638550"/>
          <p14:tracePt t="44027" x="4610100" y="3600450"/>
          <p14:tracePt t="44086" x="4578350" y="3505200"/>
          <p14:tracePt t="44144" x="4508500" y="3327400"/>
          <p14:tracePt t="44202" x="4419600" y="3181350"/>
          <p14:tracePt t="44261" x="4305300" y="2952750"/>
          <p14:tracePt t="44322" x="4146550" y="2571750"/>
          <p14:tracePt t="44387" x="4095750" y="2374900"/>
          <p14:tracePt t="44445" x="4064000" y="2266950"/>
          <p14:tracePt t="44506" x="4038600" y="2190750"/>
          <p14:tracePt t="44567" x="4019550" y="2159000"/>
          <p14:tracePt t="44713" x="4019550" y="2178050"/>
          <p14:tracePt t="44793" x="4019550" y="2495550"/>
          <p14:tracePt t="44853" x="4076700" y="2832100"/>
          <p14:tracePt t="45085" x="4349750" y="3860800"/>
          <p14:tracePt t="45199" x="4419600" y="4229100"/>
          <p14:tracePt t="45200" x="4419600" y="4254500"/>
          <p14:tracePt t="45315" x="4565650" y="4756150"/>
          <p14:tracePt t="45431" x="4622800" y="4946650"/>
          <p14:tracePt t="45843" x="4635500" y="4946650"/>
          <p14:tracePt t="45952" x="4667250" y="4864100"/>
          <p14:tracePt t="46019" x="4667250" y="4768850"/>
          <p14:tracePt t="46078" x="4641850" y="4597400"/>
          <p14:tracePt t="46138" x="4610100" y="4432300"/>
          <p14:tracePt t="46197" x="4591050" y="4260850"/>
          <p14:tracePt t="46264" x="4572000" y="3905250"/>
          <p14:tracePt t="46325" x="4572000" y="3638550"/>
          <p14:tracePt t="46385" x="4597400" y="3422650"/>
          <p14:tracePt t="46556" x="4762500" y="2990850"/>
          <p14:tracePt t="46621" x="4845050" y="2857500"/>
          <p14:tracePt t="46681" x="4902200" y="2787650"/>
          <p14:tracePt t="46745" x="4940300" y="2730500"/>
          <p14:tracePt t="46807" x="4965700" y="2711450"/>
          <p14:tracePt t="48237" x="4978400" y="2711450"/>
          <p14:tracePt t="48330" x="5092700" y="2730500"/>
          <p14:tracePt t="48390" x="5118100" y="2736850"/>
          <p14:tracePt t="48457" x="5181600" y="2743200"/>
          <p14:tracePt t="48517" x="5207000" y="2755900"/>
          <p14:tracePt t="48575" x="5232400" y="2768600"/>
          <p14:tracePt t="50166" x="5219700" y="2768600"/>
          <p14:tracePt t="50256" x="4953000" y="2768600"/>
          <p14:tracePt t="50322" x="4794250" y="2768600"/>
          <p14:tracePt t="50386" x="4787900" y="2768600"/>
          <p14:tracePt t="50509" x="4921250" y="2762250"/>
          <p14:tracePt t="50570" x="5486400" y="2743200"/>
          <p14:tracePt t="50636" x="5911850" y="2686050"/>
          <p14:tracePt t="50697" x="6223000" y="2609850"/>
          <p14:tracePt t="50761" x="6521450" y="2559050"/>
          <p14:tracePt t="50822" x="6788150" y="2520950"/>
          <p14:tracePt t="50880" x="6978650" y="2514600"/>
          <p14:tracePt t="50892" x="6997700" y="2514600"/>
          <p14:tracePt t="50908" x="7016750" y="2514600"/>
          <p14:tracePt t="50978" x="7023100" y="2514600"/>
          <p14:tracePt t="51004" x="7023100" y="2527300"/>
          <p14:tracePt t="51010" x="7023100" y="2546350"/>
          <p14:tracePt t="51019" x="6991350" y="2571750"/>
          <p14:tracePt t="51030" x="6978650" y="2578100"/>
          <p14:tracePt t="51042" x="6915150" y="2616200"/>
          <p14:tracePt t="51059" x="6851650" y="2641600"/>
          <p14:tracePt t="51075" x="6819900" y="2647950"/>
          <p14:tracePt t="51092" x="6788150" y="2647950"/>
          <p14:tracePt t="51108" x="6769100" y="2647950"/>
          <p14:tracePt t="51125" x="6731000" y="2647950"/>
          <p14:tracePt t="51143" x="6661150" y="2647950"/>
          <p14:tracePt t="51158" x="6527800" y="2616200"/>
          <p14:tracePt t="51163" x="6489700" y="2609850"/>
          <p14:tracePt t="51177" x="6356350" y="2578100"/>
          <p14:tracePt t="51193" x="6286500" y="2552700"/>
          <p14:tracePt t="51208" x="6013450" y="2470150"/>
          <p14:tracePt t="51292" x="5886450" y="2413000"/>
          <p14:tracePt t="51351" x="5848350" y="2368550"/>
          <p14:tracePt t="51409" x="5302250" y="2070100"/>
          <p14:tracePt t="51525" x="4127500" y="1574800"/>
          <p14:tracePt t="51700" x="2362200" y="825500"/>
          <p14:tracePt t="51819" x="2266950" y="704850"/>
          <p14:tracePt t="51884" x="2184400" y="679450"/>
          <p14:tracePt t="51891" x="2165350" y="679450"/>
          <p14:tracePt t="51908" x="2101850" y="679450"/>
          <p14:tracePt t="51925" x="1987550" y="679450"/>
          <p14:tracePt t="51943" x="1841500" y="679450"/>
          <p14:tracePt t="51958" x="1727200" y="679450"/>
          <p14:tracePt t="51975" x="1593850" y="711200"/>
          <p14:tracePt t="51992" x="1447800" y="755650"/>
          <p14:tracePt t="52009" x="1333500" y="831850"/>
          <p14:tracePt t="52026" x="1162050" y="901700"/>
          <p14:tracePt t="52041" x="946150" y="990600"/>
          <p14:tracePt t="52058" x="857250" y="1035050"/>
          <p14:tracePt t="52075" x="787400" y="1092200"/>
          <p14:tracePt t="52091" x="723900" y="1162050"/>
          <p14:tracePt t="52108" x="666750" y="1219200"/>
          <p14:tracePt t="52126" x="603250" y="1295400"/>
          <p14:tracePt t="52141" x="558800" y="1422400"/>
          <p14:tracePt t="52229" x="469900" y="2051050"/>
          <p14:tracePt t="52303" x="482600" y="2641600"/>
          <p14:tracePt t="52365" x="647700" y="3346450"/>
          <p14:tracePt t="52481" x="952500" y="4235450"/>
          <p14:tracePt t="52669" x="1797050" y="4908550"/>
          <p14:tracePt t="52845" x="2673350" y="5111750"/>
          <p14:tracePt t="53134" x="4381500" y="4794250"/>
          <p14:tracePt t="53250" x="7543800" y="4349750"/>
          <p14:tracePt t="53367" x="8769350" y="3924300"/>
          <p14:tracePt t="53428" x="8909050" y="3721100"/>
          <p14:tracePt t="53441" x="8934450" y="3670300"/>
          <p14:tracePt t="53456" x="8966200" y="3587750"/>
          <p14:tracePt t="53475" x="9004300" y="3511550"/>
          <p14:tracePt t="53490" x="9029700" y="3429000"/>
          <p14:tracePt t="53507" x="9048750" y="3359150"/>
          <p14:tracePt t="53523" x="9067800" y="3289300"/>
          <p14:tracePt t="53541" x="9080500" y="3232150"/>
          <p14:tracePt t="53557" x="9099550" y="3175000"/>
          <p14:tracePt t="53574" x="9112250" y="3124200"/>
          <p14:tracePt t="53590" x="9124950" y="3086100"/>
          <p14:tracePt t="53607" x="9163050" y="3022600"/>
          <p14:tracePt t="53625" x="9169400" y="2965450"/>
          <p14:tracePt t="53641" x="9182100" y="2940050"/>
          <p14:tracePt t="53658" x="9188450" y="2882900"/>
          <p14:tracePt t="53674" x="9207500" y="2844800"/>
          <p14:tracePt t="53690" x="9207500" y="2832100"/>
          <p14:tracePt t="53706" x="9207500" y="2806700"/>
          <p14:tracePt t="53723" x="9207500" y="2787650"/>
          <p14:tracePt t="53740" x="9207500" y="2755900"/>
          <p14:tracePt t="53757" x="9207500" y="2743200"/>
          <p14:tracePt t="53773" x="9207500" y="2717800"/>
          <p14:tracePt t="53807" x="9194800" y="2698750"/>
          <p14:tracePt t="53824" x="9188450" y="2686050"/>
          <p14:tracePt t="53840" x="9182100" y="2660650"/>
          <p14:tracePt t="53856" x="9169400" y="2647950"/>
          <p14:tracePt t="53874" x="9169400" y="2635250"/>
          <p14:tracePt t="53889" x="9163050" y="2628900"/>
          <p14:tracePt t="53994" x="9156700" y="2628900"/>
          <p14:tracePt t="54022" x="9144000" y="2647950"/>
          <p14:tracePt t="54027" x="9137650" y="2660650"/>
          <p14:tracePt t="54041" x="9137650" y="2673350"/>
          <p14:tracePt t="54057" x="9118600" y="2717800"/>
          <p14:tracePt t="54074" x="9112250" y="2781300"/>
          <p14:tracePt t="54089" x="9099550" y="2813050"/>
          <p14:tracePt t="54106" x="9099550" y="2863850"/>
          <p14:tracePt t="54124" x="9099550" y="2933700"/>
          <p14:tracePt t="54140" x="9099550" y="3003550"/>
          <p14:tracePt t="54157" x="9099550" y="3067050"/>
          <p14:tracePt t="54163" x="9099550" y="3105150"/>
          <p14:tracePt t="54173" x="9099550" y="3136900"/>
          <p14:tracePt t="54190" x="9099550" y="3194050"/>
          <p14:tracePt t="54206" x="9099550" y="3238500"/>
          <p14:tracePt t="54223" x="9099550" y="3314700"/>
          <p14:tracePt t="54239" x="9093200" y="3409950"/>
          <p14:tracePt t="54256" x="9093200" y="3536950"/>
          <p14:tracePt t="54273" x="9074150" y="3670300"/>
          <p14:tracePt t="54289" x="9074150" y="3778250"/>
          <p14:tracePt t="54306" x="9074150" y="3879850"/>
          <p14:tracePt t="54323" x="9074150" y="3968750"/>
          <p14:tracePt t="54340" x="9074150" y="4076700"/>
          <p14:tracePt t="54356" x="9074150" y="4178300"/>
          <p14:tracePt t="54373" x="9074150" y="4254500"/>
          <p14:tracePt t="54389" x="9074150" y="4349750"/>
          <p14:tracePt t="54406" x="9067800" y="4425950"/>
          <p14:tracePt t="54423" x="9048750" y="4495800"/>
          <p14:tracePt t="54442" x="9042400" y="4559300"/>
          <p14:tracePt t="54457" x="9042400" y="4578350"/>
          <p14:tracePt t="54474" x="9029700" y="4660900"/>
          <p14:tracePt t="54489" x="9023350" y="4711700"/>
          <p14:tracePt t="54506" x="9023350" y="4775200"/>
          <p14:tracePt t="54522" x="9023350" y="4845050"/>
          <p14:tracePt t="54539" x="9023350" y="4927600"/>
          <p14:tracePt t="54556" x="9023350" y="4997450"/>
          <p14:tracePt t="54573" x="9023350" y="5060950"/>
          <p14:tracePt t="54589" x="9023350" y="5105400"/>
          <p14:tracePt t="54606" x="9029700" y="5143500"/>
          <p14:tracePt t="54623" x="9042400" y="5162550"/>
          <p14:tracePt t="54640" x="9048750" y="5181600"/>
          <p14:tracePt t="54658" x="9048750" y="5207000"/>
          <p14:tracePt t="54674" x="9061450" y="5219700"/>
          <p14:tracePt t="54690" x="9067800" y="5276850"/>
          <p14:tracePt t="54705" x="9093200" y="5340350"/>
          <p14:tracePt t="54723" x="9105900" y="5422900"/>
          <p14:tracePt t="54739" x="9118600" y="5492750"/>
          <p14:tracePt t="54756" x="9137650" y="5562600"/>
          <p14:tracePt t="54773" x="9163050" y="5619750"/>
          <p14:tracePt t="54790" x="9182100" y="5657850"/>
          <p14:tracePt t="54806" x="9188450" y="5683250"/>
          <p14:tracePt t="54822" x="9201150" y="5695950"/>
          <p14:tracePt t="54839" x="9213850" y="5721350"/>
          <p14:tracePt t="54856" x="9220200" y="5727700"/>
          <p14:tracePt t="54872" x="9239250" y="5753100"/>
          <p14:tracePt t="54890" x="9245600" y="5759450"/>
          <p14:tracePt t="54906" x="9258300" y="5765800"/>
          <p14:tracePt t="54922" x="9258300" y="5772150"/>
          <p14:tracePt t="54939" x="9277350" y="5772150"/>
          <p14:tracePt t="54955" x="9309100" y="5772150"/>
          <p14:tracePt t="54972" x="9334500" y="5772150"/>
          <p14:tracePt t="54989" x="9366250" y="5772150"/>
          <p14:tracePt t="55005" x="9398000" y="5753100"/>
          <p14:tracePt t="55022" x="9429750" y="5746750"/>
          <p14:tracePt t="55039" x="9461500" y="5734050"/>
          <p14:tracePt t="55056" x="9499600" y="5727700"/>
          <p14:tracePt t="55072" x="9531350" y="5715000"/>
          <p14:tracePt t="55089" x="9582150" y="5702300"/>
          <p14:tracePt t="55105" x="9601200" y="5695950"/>
          <p14:tracePt t="55122" x="9626600" y="5683250"/>
          <p14:tracePt t="55139" x="9658350" y="5664200"/>
          <p14:tracePt t="55156" x="9702800" y="5638800"/>
          <p14:tracePt t="55161" x="9715500" y="5632450"/>
          <p14:tracePt t="55172" x="9747250" y="5613400"/>
          <p14:tracePt t="55189" x="9785350" y="5588000"/>
          <p14:tracePt t="55205" x="9810750" y="5575300"/>
          <p14:tracePt t="55224" x="9836150" y="5549900"/>
          <p14:tracePt t="55239" x="9861550" y="5524500"/>
          <p14:tracePt t="55256" x="9867900" y="5499100"/>
          <p14:tracePt t="55272" x="9880600" y="5441950"/>
          <p14:tracePt t="55288" x="9893300" y="5346700"/>
          <p14:tracePt t="55305" x="9893300" y="5289550"/>
          <p14:tracePt t="55321" x="9893300" y="5219700"/>
          <p14:tracePt t="55338" x="9893300" y="5175250"/>
          <p14:tracePt t="55355" x="9893300" y="5118100"/>
          <p14:tracePt t="55371" x="9893300" y="5073650"/>
          <p14:tracePt t="55388" x="9893300" y="5022850"/>
          <p14:tracePt t="55405" x="9893300" y="4959350"/>
          <p14:tracePt t="55421" x="9893300" y="4895850"/>
          <p14:tracePt t="55438" x="9893300" y="4826000"/>
          <p14:tracePt t="55455" x="9893300" y="4737100"/>
          <p14:tracePt t="55473" x="9893300" y="4622800"/>
          <p14:tracePt t="55488" x="9893300" y="4546600"/>
          <p14:tracePt t="55505" x="9893300" y="4445000"/>
          <p14:tracePt t="55521" x="9893300" y="4349750"/>
          <p14:tracePt t="55538" x="9893300" y="4273550"/>
          <p14:tracePt t="55555" x="9906000" y="4178300"/>
          <p14:tracePt t="55572" x="9906000" y="4114800"/>
          <p14:tracePt t="55588" x="9906000" y="4032250"/>
          <p14:tracePt t="55605" x="9906000" y="3968750"/>
          <p14:tracePt t="55621" x="9912350" y="3898900"/>
          <p14:tracePt t="55638" x="9931400" y="3829050"/>
          <p14:tracePt t="55656" x="9937750" y="3740150"/>
          <p14:tracePt t="55671" x="9937750" y="3702050"/>
          <p14:tracePt t="55688" x="9963150" y="3619500"/>
          <p14:tracePt t="55704" x="9963150" y="3575050"/>
          <p14:tracePt t="55722" x="9975850" y="3543300"/>
          <p14:tracePt t="55738" x="9975850" y="3492500"/>
          <p14:tracePt t="55754" x="9975850" y="3448050"/>
          <p14:tracePt t="55773" x="9975850" y="3403600"/>
          <p14:tracePt t="55789" x="9975850" y="3340100"/>
          <p14:tracePt t="55806" x="9975850" y="3295650"/>
          <p14:tracePt t="55822" x="9975850" y="3232150"/>
          <p14:tracePt t="55838" x="9975850" y="3187700"/>
          <p14:tracePt t="55857" x="9975850" y="3130550"/>
          <p14:tracePt t="55889" x="9969500" y="3105150"/>
          <p14:tracePt t="55905" x="9956800" y="3060700"/>
          <p14:tracePt t="55922" x="9937750" y="3009900"/>
          <p14:tracePt t="55938" x="9925050" y="2965450"/>
          <p14:tracePt t="55955" x="9918700" y="2946400"/>
          <p14:tracePt t="55971" x="9912350" y="2933700"/>
          <p14:tracePt t="55988" x="9899650" y="2921000"/>
          <p14:tracePt t="56036" x="9899650" y="2914650"/>
          <p14:tracePt t="56052" x="9893300" y="2908300"/>
          <p14:tracePt t="56058" x="9880600" y="2895600"/>
          <p14:tracePt t="56115" x="9880600" y="2882900"/>
          <p14:tracePt t="56125" x="9867900" y="2870200"/>
          <p14:tracePt t="56131" x="9861550" y="2863850"/>
          <p14:tracePt t="56139" x="9848850" y="2851150"/>
          <p14:tracePt t="56157" x="9842500" y="2844800"/>
          <p14:tracePt t="56172" x="9829800" y="2832100"/>
          <p14:tracePt t="56189" x="9823450" y="2819400"/>
          <p14:tracePt t="56204" x="9817100" y="2800350"/>
          <p14:tracePt t="56221" x="9804400" y="2787650"/>
          <p14:tracePt t="56238" x="9798050" y="2768600"/>
          <p14:tracePt t="56254" x="9791700" y="2762250"/>
          <p14:tracePt t="56271" x="9791700" y="2749550"/>
          <p14:tracePt t="56289" x="9791700" y="2736850"/>
          <p14:tracePt t="56305" x="9791700" y="2717800"/>
          <p14:tracePt t="56322" x="9791700" y="2705100"/>
          <p14:tracePt t="56338" x="9791700" y="2686050"/>
          <p14:tracePt t="56354" x="9791700" y="2679700"/>
          <p14:tracePt t="56371" x="9791700" y="2673350"/>
          <p14:tracePt t="56388" x="9779000" y="2660650"/>
          <p14:tracePt t="56420" x="9779000" y="2654300"/>
          <p14:tracePt t="56442" x="9779000" y="2647950"/>
          <p14:tracePt t="56454" x="9772650" y="2641600"/>
          <p14:tracePt t="56769" x="9766300" y="2641600"/>
          <p14:tracePt t="56776" x="9759950" y="2635250"/>
          <p14:tracePt t="56787" x="9753600" y="2635250"/>
          <p14:tracePt t="56804" x="9740900" y="2616200"/>
          <p14:tracePt t="56820" x="9709150" y="2590800"/>
          <p14:tracePt t="56837" x="9671050" y="2565400"/>
          <p14:tracePt t="56854" x="9626600" y="2527300"/>
          <p14:tracePt t="56871" x="9594850" y="2514600"/>
          <p14:tracePt t="56887" x="9575800" y="2501900"/>
          <p14:tracePt t="56903" x="9537700" y="2470150"/>
          <p14:tracePt t="56920" x="9505950" y="2444750"/>
          <p14:tracePt t="56937" x="9474200" y="2438400"/>
          <p14:tracePt t="56953" x="9448800" y="2425700"/>
          <p14:tracePt t="56970" x="9436100" y="2413000"/>
          <p14:tracePt t="56987" x="9404350" y="2393950"/>
          <p14:tracePt t="57003" x="9378950" y="2381250"/>
          <p14:tracePt t="57020" x="9366250" y="2374900"/>
          <p14:tracePt t="57037" x="9340850" y="2362200"/>
          <p14:tracePt t="57053" x="9315450" y="2343150"/>
          <p14:tracePt t="57070" x="9302750" y="2336800"/>
          <p14:tracePt t="57087" x="9277350" y="2324100"/>
          <p14:tracePt t="57105" x="9251950" y="2317750"/>
          <p14:tracePt t="57121" x="9226550" y="2305050"/>
          <p14:tracePt t="57137" x="9169400" y="2286000"/>
          <p14:tracePt t="57155" x="9131300" y="2279650"/>
          <p14:tracePt t="57172" x="9080500" y="2260600"/>
          <p14:tracePt t="57188" x="9029700" y="2254250"/>
          <p14:tracePt t="57204" x="8978900" y="2241550"/>
          <p14:tracePt t="57220" x="8966200" y="2241550"/>
          <p14:tracePt t="57237" x="8940800" y="2235200"/>
          <p14:tracePt t="57253" x="8921750" y="2222500"/>
          <p14:tracePt t="57287" x="8902700" y="2222500"/>
          <p14:tracePt t="57305" x="8890000" y="2222500"/>
          <p14:tracePt t="57322" x="8870950" y="2216150"/>
          <p14:tracePt t="57337" x="8858250" y="2209800"/>
          <p14:tracePt t="57355" x="8858250" y="2203450"/>
          <p14:tracePt t="57370" x="8839200" y="2203450"/>
          <p14:tracePt t="57387" x="8813800" y="2203450"/>
          <p14:tracePt t="57404" x="8794750" y="2197100"/>
          <p14:tracePt t="57420" x="8788400" y="2197100"/>
          <p14:tracePt t="57437" x="8782050" y="2197100"/>
          <p14:tracePt t="57836" x="8769350" y="2197100"/>
          <p14:tracePt t="57851" x="8756650" y="2197100"/>
          <p14:tracePt t="57861" x="8750300" y="2197100"/>
          <p14:tracePt t="57870" x="8743950" y="2197100"/>
          <p14:tracePt t="57886" x="8724900" y="2197100"/>
          <p14:tracePt t="57903" x="8693150" y="2203450"/>
          <p14:tracePt t="57922" x="8655050" y="2216150"/>
          <p14:tracePt t="57937" x="8636000" y="2216150"/>
          <p14:tracePt t="57954" x="8629650" y="2216150"/>
          <p14:tracePt t="57978" x="8623300" y="2222500"/>
          <p14:tracePt t="57995" x="8636000" y="2235200"/>
          <p14:tracePt t="58003" x="8642350" y="2235200"/>
          <p14:tracePt t="58020" x="8674100" y="2235200"/>
          <p14:tracePt t="58036" x="8693150" y="2235200"/>
          <p14:tracePt t="58555" x="8699500" y="2241550"/>
          <p14:tracePt t="58571" x="8705850" y="2241550"/>
          <p14:tracePt t="58579" x="8712200" y="2241550"/>
          <p14:tracePt t="58587" x="8724900" y="2241550"/>
          <p14:tracePt t="58602" x="8750300" y="2241550"/>
          <p14:tracePt t="58619" x="8769350" y="2241550"/>
          <p14:tracePt t="58636" x="8782050" y="2241550"/>
          <p14:tracePt t="58652" x="8807450" y="2241550"/>
          <p14:tracePt t="58671" x="8820150" y="2241550"/>
          <p14:tracePt t="58676" x="8832850" y="2241550"/>
          <p14:tracePt t="58686" x="8839200" y="2241550"/>
          <p14:tracePt t="58703" x="8870950" y="2241550"/>
          <p14:tracePt t="58722" x="8896350" y="2241550"/>
          <p14:tracePt t="58737" x="8902700" y="2241550"/>
          <p14:tracePt t="58753" x="8915400" y="2254250"/>
          <p14:tracePt t="58770" x="8921750" y="2254250"/>
          <p14:tracePt t="58786" x="8928100" y="2254250"/>
          <p14:tracePt t="58803" x="8947150" y="2254250"/>
          <p14:tracePt t="58836" x="8953500" y="2266950"/>
          <p14:tracePt t="58853" x="8972550" y="2273300"/>
          <p14:tracePt t="58870" x="8997950" y="2292350"/>
          <p14:tracePt t="58885" x="9029700" y="2317750"/>
          <p14:tracePt t="58903" x="9055100" y="2317750"/>
          <p14:tracePt t="58921" x="9093200" y="2330450"/>
          <p14:tracePt t="58937" x="9105900" y="2330450"/>
          <p14:tracePt t="58952" x="9156700" y="2343150"/>
          <p14:tracePt t="58968" x="9207500" y="2349500"/>
          <p14:tracePt t="58985" x="9245600" y="2349500"/>
          <p14:tracePt t="59002" x="9290050" y="2349500"/>
          <p14:tracePt t="59019" x="9353550" y="2349500"/>
          <p14:tracePt t="59035" x="9404350" y="2349500"/>
          <p14:tracePt t="59052" x="9442450" y="2349500"/>
          <p14:tracePt t="59069" x="9505950" y="2349500"/>
          <p14:tracePt t="59085" x="9544050" y="2349500"/>
          <p14:tracePt t="59102" x="9569450" y="2349500"/>
          <p14:tracePt t="59119" x="9601200" y="2349500"/>
          <p14:tracePt t="59137" x="9639300" y="2349500"/>
          <p14:tracePt t="59153" x="9658350" y="2349500"/>
          <p14:tracePt t="59171" x="9677400" y="2349500"/>
          <p14:tracePt t="59185" x="9683750" y="2349500"/>
          <p14:tracePt t="59202" x="9690100" y="2349500"/>
          <p14:tracePt t="59219" x="9702800" y="2349500"/>
          <p14:tracePt t="59236" x="9709150" y="2349500"/>
          <p14:tracePt t="59283" x="9715500" y="2349500"/>
          <p14:tracePt t="59555" x="9715500" y="2362200"/>
          <p14:tracePt t="59565" x="9709150" y="2368550"/>
          <p14:tracePt t="59572" x="9696450" y="2381250"/>
          <p14:tracePt t="59585" x="9632950" y="2438400"/>
          <p14:tracePt t="59602" x="9601200" y="2457450"/>
          <p14:tracePt t="59618" x="9563100" y="2495550"/>
          <p14:tracePt t="59635" x="9531350" y="2520950"/>
          <p14:tracePt t="59652" x="9474200" y="2559050"/>
          <p14:tracePt t="59668" x="9429750" y="2590800"/>
          <p14:tracePt t="59686" x="9398000" y="2609850"/>
          <p14:tracePt t="59691" x="9372600" y="2635250"/>
          <p14:tracePt t="59701" x="9353550" y="2647950"/>
          <p14:tracePt t="59718" x="9309100" y="2679700"/>
          <p14:tracePt t="59735" x="9264650" y="2705100"/>
          <p14:tracePt t="59752" x="9232900" y="2736850"/>
          <p14:tracePt t="59768" x="9182100" y="2755900"/>
          <p14:tracePt t="59785" x="9144000" y="2787650"/>
          <p14:tracePt t="59801" x="9112250" y="2813050"/>
          <p14:tracePt t="59818" x="9074150" y="2844800"/>
          <p14:tracePt t="59835" x="9029700" y="2876550"/>
          <p14:tracePt t="59851" x="9004300" y="2901950"/>
          <p14:tracePt t="59868" x="8978900" y="2921000"/>
          <p14:tracePt t="59885" x="8953500" y="2952750"/>
          <p14:tracePt t="59901" x="8896350" y="2978150"/>
          <p14:tracePt t="59918" x="8845550" y="3016250"/>
          <p14:tracePt t="59937" x="8769350" y="3060700"/>
          <p14:tracePt t="59952" x="8756650" y="3073400"/>
          <p14:tracePt t="59969" x="8718550" y="3086100"/>
          <p14:tracePt t="59985" x="8667750" y="3105150"/>
          <p14:tracePt t="60001" x="8636000" y="3117850"/>
          <p14:tracePt t="60018" x="8610600" y="3117850"/>
          <p14:tracePt t="60035" x="8585200" y="3124200"/>
          <p14:tracePt t="60068" x="8578850" y="3124200"/>
          <p14:tracePt t="60085" x="8566150" y="3124200"/>
          <p14:tracePt t="60102" x="8559800" y="3124200"/>
          <p14:tracePt t="60118" x="8547100" y="3124200"/>
          <p14:tracePt t="60135" x="8528050" y="3124200"/>
          <p14:tracePt t="60152" x="8502650" y="3130550"/>
          <p14:tracePt t="60168" x="8483600" y="3136900"/>
          <p14:tracePt t="60185" x="8451850" y="3136900"/>
          <p14:tracePt t="60190" x="8445500" y="3136900"/>
          <p14:tracePt t="60201" x="8407400" y="3136900"/>
          <p14:tracePt t="60218" x="8375650" y="3136900"/>
          <p14:tracePt t="60234" x="8337550" y="3136900"/>
          <p14:tracePt t="60251" x="8293100" y="3136900"/>
          <p14:tracePt t="60268" x="8280400" y="3136900"/>
          <p14:tracePt t="60285" x="8274050" y="3136900"/>
          <p14:tracePt t="60325" x="8261350" y="3136900"/>
          <p14:tracePt t="60355" x="8255000" y="3143250"/>
          <p14:tracePt t="60452" x="8267700" y="3143250"/>
          <p14:tracePt t="60460" x="8286750" y="3143250"/>
          <p14:tracePt t="60468" x="8312150" y="3143250"/>
          <p14:tracePt t="60485" x="8375650" y="3143250"/>
          <p14:tracePt t="60502" x="8432800" y="3143250"/>
          <p14:tracePt t="60518" x="8470900" y="3143250"/>
          <p14:tracePt t="60534" x="8540750" y="3143250"/>
          <p14:tracePt t="60553" x="8604250" y="3143250"/>
          <p14:tracePt t="60569" x="8623300" y="3143250"/>
          <p14:tracePt t="60586" x="8648700" y="3143250"/>
          <p14:tracePt t="60602" x="8724900" y="3143250"/>
          <p14:tracePt t="60617" x="8775700" y="3143250"/>
          <p14:tracePt t="60634" x="8813800" y="3143250"/>
          <p14:tracePt t="60651" x="8845550" y="3143250"/>
          <p14:tracePt t="60667" x="8877300" y="3143250"/>
          <p14:tracePt t="60684" x="8909050" y="3143250"/>
          <p14:tracePt t="60689" x="8921750" y="3143250"/>
          <p14:tracePt t="60702" x="8928100" y="3143250"/>
          <p14:tracePt t="60718" x="8959850" y="3143250"/>
          <p14:tracePt t="60735" x="8985250" y="3149600"/>
          <p14:tracePt t="60751" x="9004300" y="3155950"/>
          <p14:tracePt t="60769" x="9042400" y="3162300"/>
          <p14:tracePt t="60784" x="9074150" y="3162300"/>
          <p14:tracePt t="60802" x="9118600" y="3162300"/>
          <p14:tracePt t="60817" x="9137650" y="3162300"/>
          <p14:tracePt t="60835" x="9175750" y="3162300"/>
          <p14:tracePt t="60851" x="9213850" y="3162300"/>
          <p14:tracePt t="60868" x="9232900" y="3162300"/>
          <p14:tracePt t="60884" x="9251950" y="3162300"/>
          <p14:tracePt t="60900" x="9271000" y="3162300"/>
          <p14:tracePt t="60917" x="9277350" y="3162300"/>
          <p14:tracePt t="60951" x="9283700" y="3162300"/>
          <p14:tracePt t="61099" x="9283700" y="3168650"/>
          <p14:tracePt t="61107" x="9271000" y="3168650"/>
          <p14:tracePt t="61117" x="9251950" y="3181350"/>
          <p14:tracePt t="61134" x="9213850" y="3194050"/>
          <p14:tracePt t="61151" x="9150350" y="3200400"/>
          <p14:tracePt t="61168" x="9105900" y="3219450"/>
          <p14:tracePt t="61184" x="9067800" y="3225800"/>
          <p14:tracePt t="61189" x="9042400" y="3238500"/>
          <p14:tracePt t="61201" x="8966200" y="3263900"/>
          <p14:tracePt t="61217" x="8864600" y="3289300"/>
          <p14:tracePt t="61234" x="8750300" y="3295650"/>
          <p14:tracePt t="61251" x="8642350" y="3327400"/>
          <p14:tracePt t="61268" x="8534400" y="3340100"/>
          <p14:tracePt t="61284" x="8439150" y="3352800"/>
          <p14:tracePt t="61301" x="8388350" y="3371850"/>
          <p14:tracePt t="61317" x="8350250" y="3384550"/>
          <p14:tracePt t="61334" x="8305800" y="3403600"/>
          <p14:tracePt t="61351" x="8274050" y="3429000"/>
          <p14:tracePt t="61369" x="8210550" y="3460750"/>
          <p14:tracePt t="61385" x="8121650" y="3511550"/>
          <p14:tracePt t="61400" x="8020050" y="3568700"/>
          <p14:tracePt t="61417" x="7912100" y="3638550"/>
          <p14:tracePt t="61434" x="7848600" y="3676650"/>
          <p14:tracePt t="61450" x="7810500" y="3708400"/>
          <p14:tracePt t="61467" x="7785100" y="3740150"/>
          <p14:tracePt t="61485" x="7772400" y="3746500"/>
          <p14:tracePt t="61523" x="7766050" y="3752850"/>
          <p14:tracePt t="61612" x="7766050" y="3759200"/>
          <p14:tracePt t="61627" x="7785100" y="3759200"/>
          <p14:tracePt t="61635" x="7797800" y="3759200"/>
          <p14:tracePt t="61643" x="7829550" y="3746500"/>
          <p14:tracePt t="61650" x="7842250" y="3746500"/>
          <p14:tracePt t="61667" x="7893050" y="3740150"/>
          <p14:tracePt t="61683" x="7950200" y="3721100"/>
          <p14:tracePt t="61699" x="8020050" y="3695700"/>
          <p14:tracePt t="61716" x="8070850" y="3695700"/>
          <p14:tracePt t="61734" x="8121650" y="3689350"/>
          <p14:tracePt t="61750" x="8178800" y="3689350"/>
          <p14:tracePt t="61767" x="8248650" y="3663950"/>
          <p14:tracePt t="61784" x="8293100" y="3663950"/>
          <p14:tracePt t="61802" x="8375650" y="3651250"/>
          <p14:tracePt t="61817" x="8407400" y="3644900"/>
          <p14:tracePt t="61833" x="8483600" y="3638550"/>
          <p14:tracePt t="61850" x="8547100" y="3632200"/>
          <p14:tracePt t="61866" x="8610600" y="3625850"/>
          <p14:tracePt t="61883" x="8655050" y="3625850"/>
          <p14:tracePt t="61900" x="8699500" y="3625850"/>
          <p14:tracePt t="61916" x="8801100" y="3625850"/>
          <p14:tracePt t="61934" x="8896350" y="3625850"/>
          <p14:tracePt t="61950" x="8940800" y="3625850"/>
          <p14:tracePt t="61966" x="8997950" y="3625850"/>
          <p14:tracePt t="61984" x="9023350" y="3625850"/>
          <p14:tracePt t="62000" x="9067800" y="3625850"/>
          <p14:tracePt t="62018" x="9074150" y="3625850"/>
          <p14:tracePt t="62033" x="9099550" y="3625850"/>
          <p14:tracePt t="62050" x="9118600" y="3625850"/>
          <p14:tracePt t="62066" x="9131300" y="3625850"/>
          <p14:tracePt t="62083" x="9150350" y="3625850"/>
          <p14:tracePt t="62099" x="9182100" y="3625850"/>
          <p14:tracePt t="62116" x="9207500" y="3625850"/>
          <p14:tracePt t="62133" x="9220200" y="3625850"/>
          <p14:tracePt t="62149" x="9251950" y="3625850"/>
          <p14:tracePt t="62166" x="9277350" y="3625850"/>
          <p14:tracePt t="62183" x="9290050" y="3625850"/>
          <p14:tracePt t="62199" x="9296400" y="3625850"/>
          <p14:tracePt t="62363" x="9290050" y="3625850"/>
          <p14:tracePt t="62370" x="9271000" y="3625850"/>
          <p14:tracePt t="62388" x="9239250" y="3625850"/>
          <p14:tracePt t="62399" x="9226550" y="3632200"/>
          <p14:tracePt t="62418" x="9188450" y="3632200"/>
          <p14:tracePt t="62433" x="9118600" y="3651250"/>
          <p14:tracePt t="62449" x="9055100" y="3676650"/>
          <p14:tracePt t="62468" x="8959850" y="3702050"/>
          <p14:tracePt t="62482" x="8839200" y="3727450"/>
          <p14:tracePt t="62499" x="8743950" y="3746500"/>
          <p14:tracePt t="62516" x="8648700" y="3752850"/>
          <p14:tracePt t="62533" x="8610600" y="3771900"/>
          <p14:tracePt t="62550" x="8547100" y="3778250"/>
          <p14:tracePt t="62566" x="8496300" y="3797300"/>
          <p14:tracePt t="62583" x="8445500" y="3822700"/>
          <p14:tracePt t="62599" x="8362950" y="3848100"/>
          <p14:tracePt t="62617" x="8286750" y="3886200"/>
          <p14:tracePt t="62633" x="8216900" y="3911600"/>
          <p14:tracePt t="62649" x="8166100" y="3930650"/>
          <p14:tracePt t="62666" x="8134350" y="3949700"/>
          <p14:tracePt t="62682" x="8089900" y="3981450"/>
          <p14:tracePt t="62699" x="8070850" y="3987800"/>
          <p14:tracePt t="62716" x="8058150" y="3994150"/>
          <p14:tracePt t="62732" x="8039100" y="4013200"/>
          <p14:tracePt t="62749" x="8032750" y="4019550"/>
          <p14:tracePt t="62765" x="8020050" y="4032250"/>
          <p14:tracePt t="62784" x="8013700" y="4044950"/>
          <p14:tracePt t="62909" x="8013700" y="4051300"/>
          <p14:tracePt t="62923" x="8026400" y="4051300"/>
          <p14:tracePt t="62931" x="8045450" y="4051300"/>
          <p14:tracePt t="62940" x="8064500" y="4051300"/>
          <p14:tracePt t="62949" x="8083550" y="4051300"/>
          <p14:tracePt t="62966" x="8128000" y="4051300"/>
          <p14:tracePt t="62983" x="8166100" y="4051300"/>
          <p14:tracePt t="63001" x="8229600" y="4038600"/>
          <p14:tracePt t="63018" x="8248650" y="4025900"/>
          <p14:tracePt t="63034" x="8293100" y="4025900"/>
          <p14:tracePt t="63049" x="8350250" y="4025900"/>
          <p14:tracePt t="63066" x="8401050" y="4025900"/>
          <p14:tracePt t="63082" x="8439150" y="4019550"/>
          <p14:tracePt t="63099" x="8483600" y="4019550"/>
          <p14:tracePt t="63115" x="8521700" y="4006850"/>
          <p14:tracePt t="63132" x="8591550" y="4006850"/>
          <p14:tracePt t="63149" x="8655050" y="4006850"/>
          <p14:tracePt t="63165" x="8724900" y="4006850"/>
          <p14:tracePt t="63182" x="8813800" y="4006850"/>
          <p14:tracePt t="63185" x="8877300" y="4006850"/>
          <p14:tracePt t="63198" x="8915400" y="4006850"/>
          <p14:tracePt t="63215" x="8978900" y="4006850"/>
          <p14:tracePt t="63233" x="9067800" y="4006850"/>
          <p14:tracePt t="63249" x="9131300" y="4006850"/>
          <p14:tracePt t="63265" x="9182100" y="4006850"/>
          <p14:tracePt t="63282" x="9239250" y="4006850"/>
          <p14:tracePt t="63299" x="9290050" y="4006850"/>
          <p14:tracePt t="63315" x="9347200" y="4006850"/>
          <p14:tracePt t="63332" x="9385300" y="4006850"/>
          <p14:tracePt t="63348" x="9436100" y="4006850"/>
          <p14:tracePt t="63365" x="9493250" y="4006850"/>
          <p14:tracePt t="63382" x="9544050" y="4006850"/>
          <p14:tracePt t="63398" x="9582150" y="4006850"/>
          <p14:tracePt t="63415" x="9620250" y="4006850"/>
          <p14:tracePt t="63432" x="9639300" y="4006850"/>
          <p14:tracePt t="63449" x="9671050" y="4006850"/>
          <p14:tracePt t="63465" x="9690100" y="4019550"/>
          <p14:tracePt t="63482" x="9696450" y="4019550"/>
          <p14:tracePt t="63498" x="9709150" y="4019550"/>
          <p14:tracePt t="63651" x="9715500" y="4019550"/>
          <p14:tracePt t="63699" x="9696450" y="4025900"/>
          <p14:tracePt t="63717" x="9683750" y="4032250"/>
          <p14:tracePt t="63723" x="9683750" y="4038600"/>
          <p14:tracePt t="63731" x="9664700" y="4038600"/>
          <p14:tracePt t="63748" x="9626600" y="4064000"/>
          <p14:tracePt t="63766" x="9594850" y="4076700"/>
          <p14:tracePt t="63782" x="9550400" y="4089400"/>
          <p14:tracePt t="63800" x="9467850" y="4127500"/>
          <p14:tracePt t="63817" x="9417050" y="4140200"/>
          <p14:tracePt t="63833" x="9391650" y="4146550"/>
          <p14:tracePt t="63850" x="9302750" y="4171950"/>
          <p14:tracePt t="63865" x="9220200" y="4197350"/>
          <p14:tracePt t="63882" x="9156700" y="4210050"/>
          <p14:tracePt t="63898" x="9074150" y="4235450"/>
          <p14:tracePt t="63915" x="8991600" y="4260850"/>
          <p14:tracePt t="63932" x="8915400" y="4279900"/>
          <p14:tracePt t="63948" x="8870950" y="4292600"/>
          <p14:tracePt t="63965" x="8826500" y="4311650"/>
          <p14:tracePt t="63981" x="8801100" y="4330700"/>
          <p14:tracePt t="63998" x="8788400" y="4343400"/>
          <p14:tracePt t="64017" x="8782050" y="4349750"/>
          <p14:tracePt t="64031" x="8775700" y="4356100"/>
          <p14:tracePt t="64050" x="8763000" y="4375150"/>
          <p14:tracePt t="64066" x="8763000" y="4387850"/>
          <p14:tracePt t="64081" x="8763000" y="4432300"/>
          <p14:tracePt t="64098" x="8763000" y="4464050"/>
          <p14:tracePt t="64115" x="8763000" y="4483100"/>
          <p14:tracePt t="64133" x="8756650" y="4508500"/>
          <p14:tracePt t="64148" x="8743950" y="4540250"/>
          <p14:tracePt t="64166" x="8743950" y="4565650"/>
          <p14:tracePt t="64181" x="8743950" y="4597400"/>
          <p14:tracePt t="64199" x="8737600" y="4616450"/>
          <p14:tracePt t="64204" x="8737600" y="4622800"/>
          <p14:tracePt t="64215" x="8737600" y="4629150"/>
          <p14:tracePt t="64231" x="8737600" y="4648200"/>
          <p14:tracePt t="64248" x="8737600" y="4667250"/>
          <p14:tracePt t="64266" x="8737600" y="4673600"/>
          <p14:tracePt t="64282" x="8737600" y="4679950"/>
          <p14:tracePt t="64299" x="8737600" y="4686300"/>
          <p14:tracePt t="64315" x="8737600" y="4699000"/>
          <p14:tracePt t="64331" x="8737600" y="4724400"/>
          <p14:tracePt t="64348" x="8737600" y="4749800"/>
          <p14:tracePt t="64364" x="8743950" y="4775200"/>
          <p14:tracePt t="64381" x="8782050" y="4813300"/>
          <p14:tracePt t="64398" x="8826500" y="4845050"/>
          <p14:tracePt t="64416" x="8877300" y="4870450"/>
          <p14:tracePt t="64433" x="8940800" y="4876800"/>
          <p14:tracePt t="64449" x="9036050" y="4895850"/>
          <p14:tracePt t="64464" x="9137650" y="4895850"/>
          <p14:tracePt t="64481" x="9340850" y="4895850"/>
          <p14:tracePt t="64498" x="9499600" y="4895850"/>
          <p14:tracePt t="64514" x="9620250" y="4864100"/>
          <p14:tracePt t="64531" x="9728200" y="4845050"/>
          <p14:tracePt t="64547" x="9810750" y="4819650"/>
          <p14:tracePt t="64566" x="9906000" y="4794250"/>
          <p14:tracePt t="64581" x="9994900" y="4762500"/>
          <p14:tracePt t="64598" x="10052050" y="4743450"/>
          <p14:tracePt t="64614" x="10147300" y="4718050"/>
          <p14:tracePt t="64631" x="10217150" y="4711700"/>
          <p14:tracePt t="64648" x="10312400" y="4686300"/>
          <p14:tracePt t="64664" x="10420350" y="4654550"/>
          <p14:tracePt t="64681" x="10566400" y="4641850"/>
          <p14:tracePt t="64697" x="10668000" y="4641850"/>
          <p14:tracePt t="64714" x="10737850" y="4641850"/>
          <p14:tracePt t="64731" x="10763250" y="4641850"/>
          <p14:tracePt t="64747" x="10782300" y="4641850"/>
          <p14:tracePt t="64765" x="10788650" y="4641850"/>
          <p14:tracePt t="64798" x="10801350" y="4641850"/>
          <p14:tracePt t="64834" x="10807700" y="4641850"/>
          <p14:tracePt t="64947" x="10814050" y="4641850"/>
          <p14:tracePt t="64962" x="10814050" y="4616450"/>
          <p14:tracePt t="64971" x="10814050" y="4584700"/>
          <p14:tracePt t="64981" x="10814050" y="4540250"/>
          <p14:tracePt t="64998" x="10788650" y="4432300"/>
          <p14:tracePt t="65015" x="10737850" y="4305300"/>
          <p14:tracePt t="65031" x="10712450" y="4197350"/>
          <p14:tracePt t="65050" x="10668000" y="4044950"/>
          <p14:tracePt t="65065" x="10655300" y="3987800"/>
          <p14:tracePt t="65080" x="10648950" y="3835400"/>
          <p14:tracePt t="65098" x="10648950" y="3740150"/>
          <p14:tracePt t="65115" x="10648950" y="3683000"/>
          <p14:tracePt t="65132" x="10648950" y="3638550"/>
          <p14:tracePt t="65148" x="10648950" y="3619500"/>
          <p14:tracePt t="65165" x="10648950" y="3613150"/>
          <p14:tracePt t="65235" x="10648950" y="3619500"/>
          <p14:tracePt t="65243" x="10648950" y="3638550"/>
          <p14:tracePt t="65252" x="10648950" y="3689350"/>
          <p14:tracePt t="65265" x="10648950" y="3752850"/>
          <p14:tracePt t="65280" x="10648950" y="4006850"/>
          <p14:tracePt t="65297" x="10648950" y="4184650"/>
          <p14:tracePt t="65314" x="10648950" y="4337050"/>
          <p14:tracePt t="65330" x="10648950" y="4514850"/>
          <p14:tracePt t="65347" x="10648950" y="4730750"/>
          <p14:tracePt t="65363" x="10648950" y="4908550"/>
          <p14:tracePt t="65380" x="10648950" y="5048250"/>
          <p14:tracePt t="65397" x="10648950" y="5124450"/>
          <p14:tracePt t="65413" x="10655300" y="5187950"/>
          <p14:tracePt t="65431" x="10655300" y="5251450"/>
          <p14:tracePt t="65448" x="10655300" y="5321300"/>
          <p14:tracePt t="65464" x="10655300" y="5359400"/>
          <p14:tracePt t="65481" x="10655300" y="5391150"/>
          <p14:tracePt t="65497" x="10655300" y="5397500"/>
          <p14:tracePt t="65513" x="10655300" y="5410200"/>
          <p14:tracePt t="65733" x="10655300" y="5403850"/>
          <p14:tracePt t="65827" x="10655300" y="5391150"/>
          <p14:tracePt t="65908" x="10655300" y="5384800"/>
          <p14:tracePt t="65995" x="10655300" y="5372100"/>
          <p14:tracePt t="66011" x="10655300" y="5365750"/>
          <p14:tracePt t="66028" x="10648950" y="5353050"/>
          <p14:tracePt t="66035" x="10629900" y="5334000"/>
          <p14:tracePt t="66046" x="10617200" y="5321300"/>
          <p14:tracePt t="66063" x="10572750" y="5276850"/>
          <p14:tracePt t="66080" x="10521950" y="5219700"/>
          <p14:tracePt t="66097" x="10426700" y="5162550"/>
          <p14:tracePt t="66114" x="10293350" y="5080000"/>
          <p14:tracePt t="66130" x="10236200" y="5048250"/>
          <p14:tracePt t="66146" x="10204450" y="5022850"/>
          <p14:tracePt t="66163" x="10185400" y="5010150"/>
          <p14:tracePt t="66227" x="10179050" y="5010150"/>
          <p14:tracePt t="66387" x="10166350" y="5010150"/>
          <p14:tracePt t="66404" x="10153650" y="5003800"/>
          <p14:tracePt t="66426" x="10140950" y="4984750"/>
          <p14:tracePt t="66451" x="10134600" y="4984750"/>
          <p14:tracePt t="66572" x="10134600" y="4978400"/>
          <p14:tracePt t="66587" x="10147300" y="4978400"/>
          <p14:tracePt t="66597" x="10153650" y="4978400"/>
          <p14:tracePt t="66604" x="10166350" y="4978400"/>
          <p14:tracePt t="66613" x="10179050" y="4978400"/>
          <p14:tracePt t="66630" x="10204450" y="4978400"/>
          <p14:tracePt t="66647" x="10248900" y="4978400"/>
          <p14:tracePt t="66666" x="10331450" y="4978400"/>
          <p14:tracePt t="66680" x="10350500" y="4972050"/>
          <p14:tracePt t="66698" x="10426700" y="4933950"/>
          <p14:tracePt t="66713" x="10471150" y="4902200"/>
          <p14:tracePt t="66730" x="10509250" y="4864100"/>
          <p14:tracePt t="66746" x="10534650" y="4826000"/>
          <p14:tracePt t="66764" x="10553700" y="4787900"/>
          <p14:tracePt t="66780" x="10566400" y="4768850"/>
          <p14:tracePt t="66796" x="10566400" y="4730750"/>
          <p14:tracePt t="66813" x="10572750" y="4718050"/>
          <p14:tracePt t="66829" x="10572750" y="4699000"/>
          <p14:tracePt t="66846" x="10572750" y="4692650"/>
          <p14:tracePt t="66863" x="10572750" y="4679950"/>
          <p14:tracePt t="66879" x="10572750" y="4673600"/>
          <p14:tracePt t="66908" x="10572750" y="4667250"/>
          <p14:tracePt t="66916" x="10572750" y="4660900"/>
          <p14:tracePt t="66929" x="10572750" y="4648200"/>
          <p14:tracePt t="67091" x="10572750" y="4641850"/>
          <p14:tracePt t="67131" x="10560050" y="4641850"/>
          <p14:tracePt t="67163" x="10547350" y="4641850"/>
          <p14:tracePt t="67180" x="10541000" y="4641850"/>
          <p14:tracePt t="67198" x="10528300" y="4641850"/>
          <p14:tracePt t="67212" x="10521950" y="4641850"/>
          <p14:tracePt t="67228" x="10502900" y="4635500"/>
          <p14:tracePt t="67306" x="10502900" y="4629150"/>
          <p14:tracePt t="67331" x="10502900" y="4622800"/>
          <p14:tracePt t="67365" x="10502900" y="4616450"/>
          <p14:tracePt t="67371" x="10490200" y="4603750"/>
          <p14:tracePt t="67380" x="10490200" y="4597400"/>
          <p14:tracePt t="67396" x="10464800" y="4546600"/>
          <p14:tracePt t="67412" x="10388600" y="4457700"/>
          <p14:tracePt t="67429" x="10267950" y="4343400"/>
          <p14:tracePt t="67445" x="10128250" y="4222750"/>
          <p14:tracePt t="67463" x="9982200" y="4089400"/>
          <p14:tracePt t="67479" x="9829800" y="3962400"/>
          <p14:tracePt t="67495" x="9721850" y="3848100"/>
          <p14:tracePt t="67512" x="9645650" y="3746500"/>
          <p14:tracePt t="67529" x="9544050" y="3594100"/>
          <p14:tracePt t="67546" x="9505950" y="3524250"/>
          <p14:tracePt t="67562" x="9480550" y="3448050"/>
          <p14:tracePt t="67579" x="9455150" y="3403600"/>
          <p14:tracePt t="67595" x="9436100" y="3359150"/>
          <p14:tracePt t="67612" x="9429750" y="3321050"/>
          <p14:tracePt t="67628" x="9417050" y="3276600"/>
          <p14:tracePt t="67645" x="9417050" y="3257550"/>
          <p14:tracePt t="67662" x="9417050" y="3213100"/>
          <p14:tracePt t="67679" x="9410700" y="3175000"/>
          <p14:tracePt t="67695" x="9410700" y="3143250"/>
          <p14:tracePt t="67701" x="9410700" y="3136900"/>
          <p14:tracePt t="67712" x="9410700" y="3124200"/>
          <p14:tracePt t="67729" x="9410700" y="3098800"/>
          <p14:tracePt t="67746" x="9410700" y="3079750"/>
          <p14:tracePt t="67762" x="9410700" y="3067050"/>
          <p14:tracePt t="67778" x="9410700" y="3054350"/>
          <p14:tracePt t="67812" x="9410700" y="3048000"/>
          <p14:tracePt t="68035" x="9404350" y="3041650"/>
          <p14:tracePt t="68067" x="9398000" y="3041650"/>
          <p14:tracePt t="68077" x="9385300" y="3041650"/>
          <p14:tracePt t="68083" x="9372600" y="3028950"/>
          <p14:tracePt t="68099" x="9359900" y="3028950"/>
          <p14:tracePt t="68112" x="9340850" y="3022600"/>
          <p14:tracePt t="68129" x="9302750" y="3009900"/>
          <p14:tracePt t="68145" x="9264650" y="3003550"/>
          <p14:tracePt t="68178" x="9251950" y="3003550"/>
          <p14:tracePt t="68195" x="9239250" y="3003550"/>
          <p14:tracePt t="68212" x="9226550" y="3003550"/>
          <p14:tracePt t="68228" x="9201150" y="3003550"/>
          <p14:tracePt t="68245" x="9175750" y="3003550"/>
          <p14:tracePt t="68261" x="9163050" y="3003550"/>
          <p14:tracePt t="68278" x="9144000" y="3009900"/>
          <p14:tracePt t="68296" x="9131300" y="3022600"/>
          <p14:tracePt t="68311" x="9118600" y="3035300"/>
          <p14:tracePt t="68328" x="9112250" y="3041650"/>
          <p14:tracePt t="68379" x="9112250" y="3054350"/>
          <p14:tracePt t="68418" x="9099550" y="3067050"/>
          <p14:tracePt t="68458" x="9093200" y="3073400"/>
          <p14:tracePt t="68498" x="9086850" y="3073400"/>
          <p14:tracePt t="68523" x="9080500" y="3079750"/>
          <p14:tracePt t="68532" x="9074150" y="3079750"/>
          <p14:tracePt t="68561" x="9055100" y="3092450"/>
          <p14:tracePt t="68578" x="9048750" y="3092450"/>
          <p14:tracePt t="68594" x="9042400" y="3098800"/>
          <p14:tracePt t="68611" x="9036050" y="3098800"/>
          <p14:tracePt t="68628" x="9029700" y="3098800"/>
          <p14:tracePt t="68645" x="9017000" y="3098800"/>
          <p14:tracePt t="68661" x="8997950" y="3111500"/>
          <p14:tracePt t="68679" x="8978900" y="3111500"/>
          <p14:tracePt t="68695" x="8940800" y="3117850"/>
          <p14:tracePt t="68711" x="8902700" y="3117850"/>
          <p14:tracePt t="68716" x="8870950" y="3136900"/>
          <p14:tracePt t="68728" x="8851900" y="3143250"/>
          <p14:tracePt t="68745" x="8724900" y="3187700"/>
          <p14:tracePt t="68760" x="8604250" y="3225800"/>
          <p14:tracePt t="68777" x="8509000" y="3251200"/>
          <p14:tracePt t="68794" x="8401050" y="3276600"/>
          <p14:tracePt t="68811" x="8324850" y="3321050"/>
          <p14:tracePt t="68827" x="8235950" y="3371850"/>
          <p14:tracePt t="68845" x="8159750" y="3409950"/>
          <p14:tracePt t="68861" x="8102600" y="3429000"/>
          <p14:tracePt t="68877" x="8045450" y="3454400"/>
          <p14:tracePt t="68894" x="8020050" y="3467100"/>
          <p14:tracePt t="68911" x="8013700" y="3467100"/>
          <p14:tracePt t="68931" x="8007350" y="3467100"/>
          <p14:tracePt t="68996" x="8001000" y="3467100"/>
          <p14:tracePt t="69003" x="7988300" y="3467100"/>
          <p14:tracePt t="69011" x="7975600" y="3448050"/>
          <p14:tracePt t="69027" x="7950200" y="3409950"/>
          <p14:tracePt t="69044" x="7931150" y="3346450"/>
          <p14:tracePt t="69062" x="7912100" y="3276600"/>
          <p14:tracePt t="69078" x="7912100" y="3213100"/>
          <p14:tracePt t="69095" x="7886700" y="3117850"/>
          <p14:tracePt t="69113" x="7886700" y="2971800"/>
          <p14:tracePt t="69127" x="7886700" y="2933700"/>
          <p14:tracePt t="69146" x="7886700" y="2806700"/>
          <p14:tracePt t="69161" x="7886700" y="2743200"/>
          <p14:tracePt t="69177" x="7912100" y="2673350"/>
          <p14:tracePt t="69194" x="7956550" y="2597150"/>
          <p14:tracePt t="69210" x="7988300" y="2508250"/>
          <p14:tracePt t="69227" x="8026400" y="2457450"/>
          <p14:tracePt t="69244" x="8077200" y="2381250"/>
          <p14:tracePt t="69261" x="8128000" y="2324100"/>
          <p14:tracePt t="69277" x="8172450" y="2279650"/>
          <p14:tracePt t="69295" x="8216900" y="2235200"/>
          <p14:tracePt t="69311" x="8261350" y="2197100"/>
          <p14:tracePt t="69327" x="8312150" y="2159000"/>
          <p14:tracePt t="69345" x="8420100" y="2095500"/>
          <p14:tracePt t="69362" x="8477250" y="2057400"/>
          <p14:tracePt t="69377" x="8553450" y="2012950"/>
          <p14:tracePt t="69395" x="8604250" y="1981200"/>
          <p14:tracePt t="69410" x="8642350" y="1962150"/>
          <p14:tracePt t="69444" x="8648700" y="1955800"/>
          <p14:tracePt t="69677" x="8648700" y="1949450"/>
          <p14:tracePt t="69692" x="8642350" y="1943100"/>
          <p14:tracePt t="69708" x="8636000" y="1943100"/>
          <p14:tracePt t="69835" x="8629650" y="1936750"/>
          <p14:tracePt t="69869" x="8629650" y="1930400"/>
          <p14:tracePt t="69883" x="8636000" y="1930400"/>
          <p14:tracePt t="69891" x="8642350" y="1930400"/>
          <p14:tracePt t="69899" x="8661400" y="1930400"/>
          <p14:tracePt t="69910" x="8674100" y="1930400"/>
          <p14:tracePt t="69929" x="8731250" y="1930400"/>
          <p14:tracePt t="69946" x="8782050" y="1930400"/>
          <p14:tracePt t="69960" x="8801100" y="1930400"/>
          <p14:tracePt t="69977" x="8858250" y="1930400"/>
          <p14:tracePt t="69994" x="8953500" y="1930400"/>
          <p14:tracePt t="70010" x="9036050" y="1930400"/>
          <p14:tracePt t="70026" x="9112250" y="1930400"/>
          <p14:tracePt t="70043" x="9182100" y="1930400"/>
          <p14:tracePt t="70060" x="9232900" y="1911350"/>
          <p14:tracePt t="70076" x="9264650" y="1905000"/>
          <p14:tracePt t="70094" x="9302750" y="1905000"/>
          <p14:tracePt t="70110" x="9328150" y="1892300"/>
          <p14:tracePt t="70126" x="9366250" y="1892300"/>
          <p14:tracePt t="70146" x="9398000" y="1885950"/>
          <p14:tracePt t="70160" x="9423400" y="1885950"/>
          <p14:tracePt t="70178" x="9442450" y="1885950"/>
          <p14:tracePt t="70194" x="9480550" y="1885950"/>
          <p14:tracePt t="70210" x="9499600" y="1885950"/>
          <p14:tracePt t="70226" x="9512300" y="1885950"/>
          <p14:tracePt t="70243" x="9537700" y="1885950"/>
          <p14:tracePt t="70260" x="9575800" y="1885950"/>
          <p14:tracePt t="70277" x="9613900" y="1885950"/>
          <p14:tracePt t="70293" x="9658350" y="1885950"/>
          <p14:tracePt t="70309" x="9715500" y="1885950"/>
          <p14:tracePt t="70326" x="9740900" y="1885950"/>
          <p14:tracePt t="70345" x="9779000" y="1885950"/>
          <p14:tracePt t="70360" x="9804400" y="1873250"/>
          <p14:tracePt t="70377" x="9810750" y="1873250"/>
          <p14:tracePt t="70393" x="9823450" y="1873250"/>
          <p14:tracePt t="70410" x="9836150" y="1866900"/>
          <p14:tracePt t="70554" x="9836150" y="1860550"/>
          <p14:tracePt t="70587" x="9836150" y="1854200"/>
          <p14:tracePt t="70596" x="9836150" y="1847850"/>
          <p14:tracePt t="70603" x="9829800" y="1841500"/>
          <p14:tracePt t="70620" x="9823450" y="1835150"/>
          <p14:tracePt t="70635" x="9810750" y="1822450"/>
          <p14:tracePt t="70644" x="9798050" y="1816100"/>
          <p14:tracePt t="70660" x="9772650" y="1803400"/>
          <p14:tracePt t="70676" x="9753600" y="1797050"/>
          <p14:tracePt t="70693" x="9721850" y="1784350"/>
          <p14:tracePt t="70709" x="9677400" y="1771650"/>
          <p14:tracePt t="70713" x="9658350" y="1765300"/>
          <p14:tracePt t="70726" x="9620250" y="1752600"/>
          <p14:tracePt t="70742" x="9550400" y="1739900"/>
          <p14:tracePt t="70761" x="9455150" y="1733550"/>
          <p14:tracePt t="70776" x="9334500" y="1701800"/>
          <p14:tracePt t="70793" x="9226550" y="1695450"/>
          <p14:tracePt t="70809" x="9105900" y="1676400"/>
          <p14:tracePt t="70826" x="9036050" y="1663700"/>
          <p14:tracePt t="70843" x="8978900" y="1663700"/>
          <p14:tracePt t="70859" x="8928100" y="1657350"/>
          <p14:tracePt t="70876" x="8858250" y="1657350"/>
          <p14:tracePt t="70893" x="8794750" y="1657350"/>
          <p14:tracePt t="70909" x="8705850" y="1657350"/>
          <p14:tracePt t="70926" x="8623300" y="1657350"/>
          <p14:tracePt t="70943" x="8534400" y="1657350"/>
          <p14:tracePt t="70961" x="8432800" y="1657350"/>
          <p14:tracePt t="70977" x="8305800" y="1657350"/>
          <p14:tracePt t="70992" x="8172450" y="1625600"/>
          <p14:tracePt t="71009" x="7937500" y="1606550"/>
          <p14:tracePt t="71026" x="7797800" y="1593850"/>
          <p14:tracePt t="71042" x="7626350" y="1568450"/>
          <p14:tracePt t="71059" x="7512050" y="1549400"/>
          <p14:tracePt t="71076" x="7404100" y="1536700"/>
          <p14:tracePt t="71093" x="7308850" y="1517650"/>
          <p14:tracePt t="71109" x="7245350" y="1517650"/>
          <p14:tracePt t="71126" x="7162800" y="1517650"/>
          <p14:tracePt t="71143" x="7073900" y="1517650"/>
          <p14:tracePt t="71161" x="6972300" y="1517650"/>
          <p14:tracePt t="71177" x="6858000" y="1517650"/>
          <p14:tracePt t="71194" x="6750050" y="1517650"/>
          <p14:tracePt t="71209" x="6661150" y="1517650"/>
          <p14:tracePt t="71213" x="6610350" y="1524000"/>
          <p14:tracePt t="71225" x="6559550" y="1536700"/>
          <p14:tracePt t="71243" x="6508750" y="1543050"/>
          <p14:tracePt t="71259" x="6457950" y="1555750"/>
          <p14:tracePt t="71276" x="6432550" y="1562100"/>
          <p14:tracePt t="71292" x="6400800" y="1581150"/>
          <p14:tracePt t="71309" x="6375400" y="1587500"/>
          <p14:tracePt t="71325" x="6350000" y="1600200"/>
          <p14:tracePt t="71342" x="6324600" y="1606550"/>
          <p14:tracePt t="71362" x="6299200" y="1625600"/>
          <p14:tracePt t="71377" x="6292850" y="1625600"/>
          <p14:tracePt t="71392" x="6280150" y="1631950"/>
          <p14:tracePt t="71409" x="6267450" y="1644650"/>
          <p14:tracePt t="71426" x="6261100" y="1651000"/>
          <p14:tracePt t="71442" x="6261100" y="1682750"/>
          <p14:tracePt t="71458" x="6261100" y="1708150"/>
          <p14:tracePt t="71475" x="6261100" y="1739900"/>
          <p14:tracePt t="71492" x="6261100" y="1765300"/>
          <p14:tracePt t="71509" x="6261100" y="1797050"/>
          <p14:tracePt t="71526" x="6261100" y="1809750"/>
          <p14:tracePt t="71542" x="6261100" y="1828800"/>
          <p14:tracePt t="71559" x="6261100" y="1847850"/>
          <p14:tracePt t="71576" x="6261100" y="1854200"/>
          <p14:tracePt t="71593" x="6261100" y="1873250"/>
          <p14:tracePt t="71676" x="6280150" y="1873250"/>
          <p14:tracePt t="71682" x="6292850" y="1873250"/>
          <p14:tracePt t="71692" x="6311900" y="1873250"/>
          <p14:tracePt t="71709" x="6362700" y="1854200"/>
          <p14:tracePt t="71714" x="6426200" y="1828800"/>
          <p14:tracePt t="71725" x="6464300" y="1822450"/>
          <p14:tracePt t="71743" x="6616700" y="1758950"/>
          <p14:tracePt t="71759" x="6762750" y="1733550"/>
          <p14:tracePt t="71776" x="6870700" y="1689100"/>
          <p14:tracePt t="71793" x="6997700" y="1631950"/>
          <p14:tracePt t="71808" x="7092950" y="1581150"/>
          <p14:tracePt t="71825" x="7207250" y="1543050"/>
          <p14:tracePt t="71842" x="7296150" y="1498600"/>
          <p14:tracePt t="71859" x="7391400" y="1473200"/>
          <p14:tracePt t="71875" x="7480300" y="1447800"/>
          <p14:tracePt t="71892" x="7588250" y="1416050"/>
          <p14:tracePt t="71908" x="7721600" y="1390650"/>
          <p14:tracePt t="71926" x="7823200" y="1377950"/>
          <p14:tracePt t="71942" x="7931150" y="1365250"/>
          <p14:tracePt t="71958" x="8032750" y="1352550"/>
          <p14:tracePt t="71977" x="8140700" y="1333500"/>
          <p14:tracePt t="71993" x="8242300" y="1333500"/>
          <p14:tracePt t="72008" x="8324850" y="1333500"/>
          <p14:tracePt t="72025" x="8477250" y="1333500"/>
          <p14:tracePt t="72041" x="8591550" y="1333500"/>
          <p14:tracePt t="72058" x="8693150" y="1333500"/>
          <p14:tracePt t="72075" x="8775700" y="1333500"/>
          <p14:tracePt t="72091" x="8820150" y="1333500"/>
          <p14:tracePt t="72109" x="8877300" y="1333500"/>
          <p14:tracePt t="72125" x="8928100" y="1333500"/>
          <p14:tracePt t="72144" x="8985250" y="1333500"/>
          <p14:tracePt t="72158" x="9036050" y="1333500"/>
          <p14:tracePt t="72175" x="9093200" y="1333500"/>
          <p14:tracePt t="72192" x="9156700" y="1333500"/>
          <p14:tracePt t="72208" x="9207500" y="1333500"/>
          <p14:tracePt t="72212" x="9226550" y="1333500"/>
          <p14:tracePt t="72225" x="9271000" y="1333500"/>
          <p14:tracePt t="72241" x="9302750" y="1333500"/>
          <p14:tracePt t="72258" x="9321800" y="1333500"/>
          <p14:tracePt t="72275" x="9334500" y="1333500"/>
          <p14:tracePt t="72309" x="9340850" y="1327150"/>
          <p14:tracePt t="72459" x="9334500" y="1314450"/>
          <p14:tracePt t="72469" x="9328150" y="1314450"/>
          <p14:tracePt t="72474" x="9309100" y="1314450"/>
          <p14:tracePt t="72492" x="9251950" y="1295400"/>
          <p14:tracePt t="72508" x="9182100" y="1289050"/>
          <p14:tracePt t="72525" x="9112250" y="1270000"/>
          <p14:tracePt t="72542" x="9061450" y="1263650"/>
          <p14:tracePt t="72558" x="9023350" y="1263650"/>
          <p14:tracePt t="72574" x="8978900" y="1263650"/>
          <p14:tracePt t="72591" x="8940800" y="1263650"/>
          <p14:tracePt t="72608" x="8896350" y="1263650"/>
          <p14:tracePt t="72625" x="8858250" y="1263650"/>
          <p14:tracePt t="72641" x="8769350" y="1295400"/>
          <p14:tracePt t="72657" x="8667750" y="1339850"/>
          <p14:tracePt t="72674" x="8629650" y="1371600"/>
          <p14:tracePt t="72692" x="8578850" y="1409700"/>
          <p14:tracePt t="72708" x="8515350" y="1454150"/>
          <p14:tracePt t="72725" x="8477250" y="1485900"/>
          <p14:tracePt t="72730" x="8458200" y="1498600"/>
          <p14:tracePt t="72741" x="8413750" y="1524000"/>
          <p14:tracePt t="72757" x="8375650" y="1549400"/>
          <p14:tracePt t="72776" x="8331200" y="1587500"/>
          <p14:tracePt t="72792" x="8286750" y="1619250"/>
          <p14:tracePt t="72808" x="8261350" y="1644650"/>
          <p14:tracePt t="72825" x="8210550" y="1689100"/>
          <p14:tracePt t="72842" x="8159750" y="1778000"/>
          <p14:tracePt t="72858" x="8083550" y="1873250"/>
          <p14:tracePt t="72874" x="8032750" y="1949450"/>
          <p14:tracePt t="72891" x="8001000" y="2032000"/>
          <p14:tracePt t="72907" x="7969250" y="2139950"/>
          <p14:tracePt t="72924" x="7943850" y="2247900"/>
          <p14:tracePt t="72941" x="7924800" y="2381250"/>
          <p14:tracePt t="72958" x="7918450" y="2501900"/>
          <p14:tracePt t="72974" x="7918450" y="2628900"/>
          <p14:tracePt t="72990" x="7918450" y="2743200"/>
          <p14:tracePt t="73008" x="7918450" y="2895600"/>
          <p14:tracePt t="73025" x="7918450" y="3086100"/>
          <p14:tracePt t="73040" x="7918450" y="3352800"/>
          <p14:tracePt t="73057" x="7918450" y="3492500"/>
          <p14:tracePt t="73074" x="7918450" y="3594100"/>
          <p14:tracePt t="73091" x="7893050" y="3651250"/>
          <p14:tracePt t="73109" x="7874000" y="3702050"/>
          <p14:tracePt t="73124" x="7861300" y="3714750"/>
          <p14:tracePt t="73140" x="7829550" y="3733800"/>
          <p14:tracePt t="73158" x="7810500" y="3733800"/>
          <p14:tracePt t="73174" x="7766050" y="3740150"/>
          <p14:tracePt t="73192" x="7708900" y="3765550"/>
          <p14:tracePt t="73207" x="7645400" y="3790950"/>
          <p14:tracePt t="73225" x="7575550" y="3810000"/>
          <p14:tracePt t="73229" x="7531100" y="3829050"/>
          <p14:tracePt t="73241" x="7499350" y="3835400"/>
          <p14:tracePt t="73257" x="7404100" y="3911600"/>
          <p14:tracePt t="73274" x="7378700" y="3924300"/>
          <p14:tracePt t="73290" x="7353300" y="3930650"/>
          <p14:tracePt t="73307" x="7340600" y="3943350"/>
          <p14:tracePt t="73324" x="7334250" y="3943350"/>
          <p14:tracePt t="73340" x="7315200" y="3943350"/>
          <p14:tracePt t="73358" x="7264400" y="3949700"/>
          <p14:tracePt t="73374" x="7181850" y="3975100"/>
          <p14:tracePt t="73393" x="7124700" y="3994150"/>
          <p14:tracePt t="73407" x="7099300" y="4013200"/>
          <p14:tracePt t="73425" x="7092950" y="4013200"/>
          <p14:tracePt t="73440" x="7080250" y="4025900"/>
          <p14:tracePt t="73457" x="7080250" y="4038600"/>
          <p14:tracePt t="73474" x="7080250" y="4044950"/>
          <p14:tracePt t="73507" x="7169150" y="4051300"/>
          <p14:tracePt t="73524" x="7283450" y="4051300"/>
          <p14:tracePt t="73540" x="7448550" y="4051300"/>
          <p14:tracePt t="73557" x="7632700" y="4038600"/>
          <p14:tracePt t="73574" x="7848600" y="4006850"/>
          <p14:tracePt t="73590" x="8064500" y="3975100"/>
          <p14:tracePt t="73607" x="8248650" y="3924300"/>
          <p14:tracePt t="73625" x="8413750" y="3860800"/>
          <p14:tracePt t="73641" x="8439150" y="3835400"/>
          <p14:tracePt t="73657" x="8477250" y="3752850"/>
          <p14:tracePt t="73675" x="8477250" y="3708400"/>
          <p14:tracePt t="73690" x="8477250" y="3613150"/>
          <p14:tracePt t="73707" x="8470900" y="3473450"/>
          <p14:tracePt t="73724" x="8337550" y="3282950"/>
          <p14:tracePt t="73741" x="8210550" y="3105150"/>
          <p14:tracePt t="73757" x="8096250" y="2952750"/>
          <p14:tracePt t="73775" x="7956550" y="2844800"/>
          <p14:tracePt t="73790" x="7791450" y="2743200"/>
          <p14:tracePt t="73808" x="7658100" y="2673350"/>
          <p14:tracePt t="73824" x="7512050" y="2641600"/>
          <p14:tracePt t="73841" x="7429500" y="2641600"/>
          <p14:tracePt t="73857" x="7346950" y="2641600"/>
          <p14:tracePt t="73873" x="7315200" y="2679700"/>
          <p14:tracePt t="73890" x="7296150" y="2743200"/>
          <p14:tracePt t="73907" x="7296150" y="2819400"/>
          <p14:tracePt t="73925" x="7302500" y="2901950"/>
          <p14:tracePt t="73940" x="7372350" y="2978150"/>
          <p14:tracePt t="73957" x="7435850" y="3028950"/>
          <p14:tracePt t="73973" x="7524750" y="3054350"/>
          <p14:tracePt t="73990" x="7600950" y="3098800"/>
          <p14:tracePt t="74007" x="7651750" y="3111500"/>
          <p14:tracePt t="74023" x="7651750" y="3117850"/>
          <p14:tracePt t="74041" x="7651750" y="3136900"/>
          <p14:tracePt t="74056" x="7645400" y="3143250"/>
          <p14:tracePt t="74073" x="7632700" y="3155950"/>
          <p14:tracePt t="74090" x="7562850" y="3168650"/>
          <p14:tracePt t="74108" x="7505700" y="3181350"/>
          <p14:tracePt t="74123" x="7454900" y="3206750"/>
          <p14:tracePt t="74140" x="7321550" y="3251200"/>
          <p14:tracePt t="74157" x="7194550" y="3308350"/>
          <p14:tracePt t="74173" x="7061200" y="3378200"/>
          <p14:tracePt t="74189" x="6978650" y="3448050"/>
          <p14:tracePt t="74206" x="6953250" y="3460750"/>
          <p14:tracePt t="74211" x="6946900" y="3467100"/>
          <p14:tracePt t="74237" x="6940550" y="3473450"/>
          <p14:tracePt t="74251" x="6934200" y="3479800"/>
          <p14:tracePt t="74349" x="6934200" y="3486150"/>
          <p14:tracePt t="74355" x="6940550" y="3486150"/>
          <p14:tracePt t="74362" x="6959600" y="3486150"/>
          <p14:tracePt t="74373" x="6978650" y="3486150"/>
          <p14:tracePt t="74390" x="7029450" y="3486150"/>
          <p14:tracePt t="74407" x="7073900" y="3473450"/>
          <p14:tracePt t="74425" x="7124700" y="3448050"/>
          <p14:tracePt t="74442" x="7137400" y="3441700"/>
          <p14:tracePt t="74456" x="7150100" y="3429000"/>
          <p14:tracePt t="74474" x="7150100" y="3340100"/>
          <p14:tracePt t="74490" x="7143750" y="3200400"/>
          <p14:tracePt t="74506" x="7016750" y="3022600"/>
          <p14:tracePt t="74524" x="6889750" y="2889250"/>
          <p14:tracePt t="74540" x="6724650" y="2819400"/>
          <p14:tracePt t="74556" x="6521450" y="2768600"/>
          <p14:tracePt t="74573" x="6254750" y="2755900"/>
          <p14:tracePt t="74664" x="4959350" y="2755900"/>
          <p14:tracePt t="74796" x="3543300" y="3048000"/>
          <p14:tracePt t="74984" x="2279650" y="3289300"/>
          <p14:tracePt t="75160" x="2514600" y="3270250"/>
          <p14:tracePt t="75280" x="4381500" y="3124200"/>
          <p14:tracePt t="75404" x="6191250" y="3079750"/>
          <p14:tracePt t="75584" x="7937500" y="2990850"/>
          <p14:tracePt t="75707" x="8229600" y="2990850"/>
          <p14:tracePt t="75774" x="8502650" y="2990850"/>
          <p14:tracePt t="75776" x="8566150" y="2990850"/>
          <p14:tracePt t="75788" x="8597900" y="2990850"/>
          <p14:tracePt t="75805" x="8636000" y="2990850"/>
          <p14:tracePt t="75821" x="8693150" y="2990850"/>
          <p14:tracePt t="75838" x="8763000" y="2990850"/>
          <p14:tracePt t="75855" x="8839200" y="2990850"/>
          <p14:tracePt t="75872" x="8966200" y="2990850"/>
          <p14:tracePt t="75889" x="9080500" y="2990850"/>
          <p14:tracePt t="75905" x="9239250" y="2990850"/>
          <p14:tracePt t="75922" x="9328150" y="2990850"/>
          <p14:tracePt t="75938" x="9372600" y="2990850"/>
          <p14:tracePt t="75955" x="9410700" y="2990850"/>
          <p14:tracePt t="75973" x="9455150" y="2990850"/>
          <p14:tracePt t="75989" x="9474200" y="2990850"/>
          <p14:tracePt t="76005" x="9499600" y="2984500"/>
          <p14:tracePt t="76022" x="9505950" y="2978150"/>
          <p14:tracePt t="76038" x="9518650" y="2971800"/>
          <p14:tracePt t="76179" x="9525000" y="2965450"/>
          <p14:tracePt t="76211" x="9525000" y="2959100"/>
          <p14:tracePt t="76222" x="9525000" y="2946400"/>
          <p14:tracePt t="76227" x="9512300" y="2933700"/>
          <p14:tracePt t="76243" x="9505950" y="2921000"/>
          <p14:tracePt t="76255" x="9493250" y="2914650"/>
          <p14:tracePt t="76273" x="9467850" y="2889250"/>
          <p14:tracePt t="76289" x="9448800" y="2870200"/>
          <p14:tracePt t="76304" x="9417050" y="2851150"/>
          <p14:tracePt t="76321" x="9398000" y="2838450"/>
          <p14:tracePt t="76338" x="9391650" y="2832100"/>
          <p14:tracePt t="76355" x="9359900" y="2819400"/>
          <p14:tracePt t="76371" x="9315450" y="2794000"/>
          <p14:tracePt t="76388" x="9264650" y="2781300"/>
          <p14:tracePt t="76405" x="9220200" y="2762250"/>
          <p14:tracePt t="76421" x="9150350" y="2736850"/>
          <p14:tracePt t="76438" x="9086850" y="2717800"/>
          <p14:tracePt t="76455" x="9023350" y="2698750"/>
          <p14:tracePt t="76473" x="8959850" y="2673350"/>
          <p14:tracePt t="76489" x="8947150" y="2673350"/>
          <p14:tracePt t="76505" x="8928100" y="2660650"/>
          <p14:tracePt t="76521" x="8909050" y="2654300"/>
          <p14:tracePt t="76538" x="8870950" y="2654300"/>
          <p14:tracePt t="76555" x="8826500" y="2635250"/>
          <p14:tracePt t="76571" x="8788400" y="2635250"/>
          <p14:tracePt t="76588" x="8743950" y="2628900"/>
          <p14:tracePt t="76604" x="8712200" y="2628900"/>
          <p14:tracePt t="76621" x="8686800" y="2628900"/>
          <p14:tracePt t="76638" x="8655050" y="2628900"/>
          <p14:tracePt t="76655" x="8636000" y="2628900"/>
          <p14:tracePt t="76671" x="8597900" y="2628900"/>
          <p14:tracePt t="76689" x="8572500" y="2628900"/>
          <p14:tracePt t="76705" x="8534400" y="2628900"/>
          <p14:tracePt t="76722" x="8477250" y="2616200"/>
          <p14:tracePt t="76738" x="8458200" y="2616200"/>
          <p14:tracePt t="76755" x="8445500" y="2616200"/>
          <p14:tracePt t="76771" x="8439150" y="2609850"/>
          <p14:tracePt t="76804" x="8426450" y="2609850"/>
          <p14:tracePt t="76866" x="8426450" y="2603500"/>
          <p14:tracePt t="76876" x="8432800" y="2590800"/>
          <p14:tracePt t="76889" x="8439150" y="2584450"/>
          <p14:tracePt t="76905" x="8464550" y="2559050"/>
          <p14:tracePt t="76921" x="8515350" y="2520950"/>
          <p14:tracePt t="76938" x="8578850" y="2501900"/>
          <p14:tracePt t="76954" x="8623300" y="2470150"/>
          <p14:tracePt t="76972" x="8680450" y="2444750"/>
          <p14:tracePt t="76988" x="8724900" y="2425700"/>
          <p14:tracePt t="77005" x="8775700" y="2400300"/>
          <p14:tracePt t="77021" x="8820150" y="2387600"/>
          <p14:tracePt t="77038" x="8851900" y="2368550"/>
          <p14:tracePt t="77055" x="8870950" y="2362200"/>
          <p14:tracePt t="77074" x="8890000" y="2349500"/>
          <p14:tracePt t="77088" x="8902700" y="2343150"/>
          <p14:tracePt t="77105" x="8915400" y="2343150"/>
          <p14:tracePt t="77121" x="8947150" y="2330450"/>
          <p14:tracePt t="77137" x="8972550" y="2317750"/>
          <p14:tracePt t="77155" x="8997950" y="2305050"/>
          <p14:tracePt t="77171" x="9029700" y="2292350"/>
          <p14:tracePt t="77187" x="9036050" y="2292350"/>
          <p14:tracePt t="77204" x="9048750" y="2286000"/>
          <p14:tracePt t="77220" x="9067800" y="2273300"/>
          <p14:tracePt t="77225" x="9074150" y="2273300"/>
          <p14:tracePt t="77237" x="9093200" y="2273300"/>
          <p14:tracePt t="77254" x="9144000" y="2266950"/>
          <p14:tracePt t="77270" x="9188450" y="2254250"/>
          <p14:tracePt t="77288" x="9220200" y="2254250"/>
          <p14:tracePt t="77304" x="9251950" y="2247900"/>
          <p14:tracePt t="77320" x="9283700" y="2241550"/>
          <p14:tracePt t="77337" x="9315450" y="2235200"/>
          <p14:tracePt t="77354" x="9334500" y="2235200"/>
          <p14:tracePt t="77370" x="9340850" y="2228850"/>
          <p14:tracePt t="77387" x="9366250" y="2228850"/>
          <p14:tracePt t="77404" x="9385300" y="2216150"/>
          <p14:tracePt t="77420" x="9404350" y="2209800"/>
          <p14:tracePt t="77437" x="9429750" y="2203450"/>
          <p14:tracePt t="77454" x="9448800" y="2197100"/>
          <p14:tracePt t="77470" x="9467850" y="2190750"/>
          <p14:tracePt t="77488" x="9480550" y="2184400"/>
          <p14:tracePt t="77505" x="9499600" y="2178050"/>
          <p14:tracePt t="77521" x="9525000" y="2159000"/>
          <p14:tracePt t="77537" x="9544050" y="2152650"/>
          <p14:tracePt t="77553" x="9556750" y="2146300"/>
          <p14:tracePt t="77570" x="9575800" y="2146300"/>
          <p14:tracePt t="77587" x="9594850" y="2139950"/>
          <p14:tracePt t="77604" x="9620250" y="2127250"/>
          <p14:tracePt t="77620" x="9658350" y="2114550"/>
          <p14:tracePt t="77637" x="9690100" y="2114550"/>
          <p14:tracePt t="77654" x="9734550" y="2101850"/>
          <p14:tracePt t="77670" x="9772650" y="2101850"/>
          <p14:tracePt t="77688" x="9817100" y="2095500"/>
          <p14:tracePt t="77704" x="9855200" y="2095500"/>
          <p14:tracePt t="77723" x="9906000" y="2082800"/>
          <p14:tracePt t="77738" x="9937750" y="2076450"/>
          <p14:tracePt t="77779" x="9950450" y="2076450"/>
          <p14:tracePt t="78069" x="9950450" y="2070100"/>
          <p14:tracePt t="78075" x="9950450" y="2063750"/>
          <p14:tracePt t="78092" x="9950450" y="2051050"/>
          <p14:tracePt t="78103" x="9950450" y="2038350"/>
          <p14:tracePt t="78122" x="9969500" y="2025650"/>
          <p14:tracePt t="78137" x="9994900" y="2006600"/>
          <p14:tracePt t="78153" x="9994900" y="2000250"/>
          <p14:tracePt t="78171" x="9994900" y="1981200"/>
          <p14:tracePt t="78187" x="9994900" y="1974850"/>
          <p14:tracePt t="78203" x="9994900" y="1955800"/>
          <p14:tracePt t="78221" x="9994900" y="1930400"/>
          <p14:tracePt t="78226" x="9982200" y="1898650"/>
          <p14:tracePt t="78236" x="9899650" y="1771650"/>
          <p14:tracePt t="78253" x="9779000" y="1606550"/>
          <p14:tracePt t="78270" x="9709150" y="1536700"/>
          <p14:tracePt t="78286" x="9664700" y="1498600"/>
          <p14:tracePt t="78304" x="9626600" y="1479550"/>
          <p14:tracePt t="78320" x="9607550" y="1466850"/>
          <p14:tracePt t="78371" x="9601200" y="1466850"/>
          <p14:tracePt t="78395" x="9594850" y="1466850"/>
          <p14:tracePt t="78404" x="9569450" y="1466850"/>
          <p14:tracePt t="78419" x="9550400" y="1466850"/>
          <p14:tracePt t="78427" x="9525000" y="1466850"/>
          <p14:tracePt t="78437" x="9505950" y="1466850"/>
          <p14:tracePt t="78453" x="9467850" y="1466850"/>
          <p14:tracePt t="78471" x="9398000" y="1466850"/>
          <p14:tracePt t="78486" x="9359900" y="1466850"/>
          <p14:tracePt t="78506" x="9283700" y="1466850"/>
          <p14:tracePt t="78521" x="9251950" y="1466850"/>
          <p14:tracePt t="78537" x="9220200" y="1466850"/>
          <p14:tracePt t="78554" x="9182100" y="1466850"/>
          <p14:tracePt t="78569" x="9112250" y="1466850"/>
          <p14:tracePt t="78586" x="9067800" y="1466850"/>
          <p14:tracePt t="78603" x="9029700" y="1466850"/>
          <p14:tracePt t="78619" x="8972550" y="1466850"/>
          <p14:tracePt t="78636" x="8934450" y="1466850"/>
          <p14:tracePt t="78653" x="8851900" y="1466850"/>
          <p14:tracePt t="78669" x="8756650" y="1485900"/>
          <p14:tracePt t="78686" x="8642350" y="1492250"/>
          <p14:tracePt t="78703" x="8547100" y="1524000"/>
          <p14:tracePt t="78721" x="8470900" y="1543050"/>
          <p14:tracePt t="78724" x="8445500" y="1555750"/>
          <p14:tracePt t="78737" x="8432800" y="1568450"/>
          <p14:tracePt t="78753" x="8382000" y="1587500"/>
          <p14:tracePt t="78770" x="8362950" y="1606550"/>
          <p14:tracePt t="78786" x="8343900" y="1625600"/>
          <p14:tracePt t="78803" x="8337550" y="1638300"/>
          <p14:tracePt t="78819" x="8324850" y="1663700"/>
          <p14:tracePt t="78837" x="8324850" y="1670050"/>
          <p14:tracePt t="78853" x="8324850" y="1682750"/>
          <p14:tracePt t="78870" x="8324850" y="1689100"/>
          <p14:tracePt t="78886" x="8324850" y="1720850"/>
          <p14:tracePt t="78903" x="8324850" y="1733550"/>
          <p14:tracePt t="78936" x="8324850" y="1746250"/>
          <p14:tracePt t="78953" x="8337550" y="1758950"/>
          <p14:tracePt t="79027" x="8350250" y="1758950"/>
          <p14:tracePt t="79043" x="8362950" y="1765300"/>
          <p14:tracePt t="79061" x="8382000" y="1765300"/>
          <p14:tracePt t="79067" x="8388350" y="1765300"/>
          <p14:tracePt t="79074" x="8407400" y="1765300"/>
          <p14:tracePt t="79086" x="8426450" y="1765300"/>
          <p14:tracePt t="79104" x="8489950" y="1765300"/>
          <p14:tracePt t="79119" x="8534400" y="1765300"/>
          <p14:tracePt t="79137" x="8604250" y="1765300"/>
          <p14:tracePt t="79153" x="8642350" y="1765300"/>
          <p14:tracePt t="79169" x="8724900" y="1758950"/>
          <p14:tracePt t="79187" x="8775700" y="1739900"/>
          <p14:tracePt t="79202" x="8839200" y="1739900"/>
          <p14:tracePt t="79219" x="8883650" y="1739900"/>
          <p14:tracePt t="79236" x="8921750" y="1739900"/>
          <p14:tracePt t="79252" x="8966200" y="1739900"/>
          <p14:tracePt t="79269" x="8997950" y="1739900"/>
          <p14:tracePt t="79285" x="9023350" y="1739900"/>
          <p14:tracePt t="79302" x="9055100" y="1739900"/>
          <p14:tracePt t="79320" x="9080500" y="1739900"/>
          <p14:tracePt t="79336" x="9105900" y="1739900"/>
          <p14:tracePt t="79353" x="9124950" y="1739900"/>
          <p14:tracePt t="79369" x="9163050" y="1739900"/>
          <p14:tracePt t="79386" x="9182100" y="1752600"/>
          <p14:tracePt t="79402" x="9207500" y="1752600"/>
          <p14:tracePt t="79419" x="9220200" y="1752600"/>
          <p14:tracePt t="79436" x="9251950" y="1758950"/>
          <p14:tracePt t="79452" x="9277350" y="1758950"/>
          <p14:tracePt t="79469" x="9296400" y="1758950"/>
          <p14:tracePt t="79487" x="9328150" y="1771650"/>
          <p14:tracePt t="79503" x="9353550" y="1771650"/>
          <p14:tracePt t="79518" x="9385300" y="1771650"/>
          <p14:tracePt t="79536" x="9404350" y="1771650"/>
          <p14:tracePt t="79552" x="9423400" y="1771650"/>
          <p14:tracePt t="79568" x="9461500" y="1778000"/>
          <p14:tracePt t="79585" x="9493250" y="1790700"/>
          <p14:tracePt t="79602" x="9518650" y="1790700"/>
          <p14:tracePt t="79619" x="9537700" y="1790700"/>
          <p14:tracePt t="79636" x="9550400" y="1790700"/>
          <p14:tracePt t="79652" x="9563100" y="1803400"/>
          <p14:tracePt t="79668" x="9569450" y="1803400"/>
          <p14:tracePt t="79693" x="9582150" y="1803400"/>
          <p14:tracePt t="79702" x="9588500" y="1803400"/>
          <p14:tracePt t="79721" x="9613900" y="1816100"/>
          <p14:tracePt t="79736" x="9620250" y="1816100"/>
          <p14:tracePt t="79753" x="9639300" y="1816100"/>
          <p14:tracePt t="79768" x="9652000" y="1816100"/>
          <p14:tracePt t="79786" x="9671050" y="1816100"/>
          <p14:tracePt t="79803" x="9677400" y="1816100"/>
          <p14:tracePt t="79819" x="9690100" y="1816100"/>
          <p14:tracePt t="79835" x="9709150" y="1822450"/>
          <p14:tracePt t="79853" x="9721850" y="1822450"/>
          <p14:tracePt t="79869" x="9740900" y="1822450"/>
          <p14:tracePt t="79902" x="9753600" y="1835150"/>
          <p14:tracePt t="80189" x="9740900" y="1835150"/>
          <p14:tracePt t="80195" x="9721850" y="1835150"/>
          <p14:tracePt t="80203" x="9702800" y="1835150"/>
          <p14:tracePt t="80218" x="9652000" y="1835150"/>
          <p14:tracePt t="80235" x="9588500" y="1835150"/>
          <p14:tracePt t="80251" x="9505950" y="1835150"/>
          <p14:tracePt t="80268" x="9417050" y="1835150"/>
          <p14:tracePt t="80285" x="9315450" y="1835150"/>
          <p14:tracePt t="80301" x="9207500" y="1809750"/>
          <p14:tracePt t="80318" x="9099550" y="1803400"/>
          <p14:tracePt t="80335" x="8991600" y="1784350"/>
          <p14:tracePt t="80352" x="8921750" y="1778000"/>
          <p14:tracePt t="80369" x="8845550" y="1771650"/>
          <p14:tracePt t="80385" x="8794750" y="1752600"/>
          <p14:tracePt t="80401" x="8775700" y="1752600"/>
          <p14:tracePt t="80418" x="8743950" y="1752600"/>
          <p14:tracePt t="80435" x="8731250" y="1752600"/>
          <p14:tracePt t="80452" x="8705850" y="1752600"/>
          <p14:tracePt t="80468" x="8686800" y="1752600"/>
          <p14:tracePt t="80485" x="8661400" y="1752600"/>
          <p14:tracePt t="80502" x="8636000" y="1752600"/>
          <p14:tracePt t="80519" x="8623300" y="1752600"/>
          <p14:tracePt t="80555" x="8610600" y="1752600"/>
          <p14:tracePt t="80780" x="8629650" y="1752600"/>
          <p14:tracePt t="80788" x="8648700" y="1752600"/>
          <p14:tracePt t="80801" x="8705850" y="1752600"/>
          <p14:tracePt t="80818" x="8756650" y="1752600"/>
          <p14:tracePt t="80834" x="8813800" y="1752600"/>
          <p14:tracePt t="80851" x="8858250" y="1752600"/>
          <p14:tracePt t="80867" x="8928100" y="1752600"/>
          <p14:tracePt t="80884" x="8991600" y="1752600"/>
          <p14:tracePt t="80901" x="9048750" y="1752600"/>
          <p14:tracePt t="80918" x="9099550" y="1752600"/>
          <p14:tracePt t="80934" x="9156700" y="1752600"/>
          <p14:tracePt t="80951" x="9207500" y="1752600"/>
          <p14:tracePt t="80968" x="9239250" y="1752600"/>
          <p14:tracePt t="80985" x="9264650" y="1765300"/>
          <p14:tracePt t="81002" x="9315450" y="1778000"/>
          <p14:tracePt t="81017" x="9359900" y="1778000"/>
          <p14:tracePt t="81034" x="9385300" y="1784350"/>
          <p14:tracePt t="81051" x="9417050" y="1784350"/>
          <p14:tracePt t="81067" x="9436100" y="1784350"/>
          <p14:tracePt t="81084" x="9455150" y="1797050"/>
          <p14:tracePt t="81101" x="9474200" y="1797050"/>
          <p14:tracePt t="81117" x="9493250" y="1797050"/>
          <p14:tracePt t="81134" x="9512300" y="1797050"/>
          <p14:tracePt t="81151" x="9525000" y="1797050"/>
          <p14:tracePt t="81168" x="9544050" y="1797050"/>
          <p14:tracePt t="81186" x="9575800" y="1803400"/>
          <p14:tracePt t="81201" x="9601200" y="1803400"/>
          <p14:tracePt t="81219" x="9652000" y="1816100"/>
          <p14:tracePt t="81235" x="9683750" y="1822450"/>
          <p14:tracePt t="81251" x="9690100" y="1822450"/>
          <p14:tracePt t="81267" x="9709150" y="1822450"/>
          <p14:tracePt t="81284" x="9721850" y="1822450"/>
          <p14:tracePt t="81317" x="9728200" y="1828800"/>
          <p14:tracePt t="81548" x="9721850" y="1828800"/>
          <p14:tracePt t="81555" x="9715500" y="1828800"/>
          <p14:tracePt t="81567" x="9696450" y="1828800"/>
          <p14:tracePt t="81584" x="9658350" y="1828800"/>
          <p14:tracePt t="81601" x="9620250" y="1816100"/>
          <p14:tracePt t="81617" x="9575800" y="1816100"/>
          <p14:tracePt t="81634" x="9544050" y="1809750"/>
          <p14:tracePt t="81650" x="9525000" y="1809750"/>
          <p14:tracePt t="81667" x="9486900" y="1797050"/>
          <p14:tracePt t="81684" x="9448800" y="1797050"/>
          <p14:tracePt t="81700" x="9404350" y="1790700"/>
          <p14:tracePt t="81717" x="9372600" y="1790700"/>
          <p14:tracePt t="81734" x="9340850" y="1790700"/>
          <p14:tracePt t="81740" x="9321800" y="1778000"/>
          <p14:tracePt t="81750" x="9302750" y="1778000"/>
          <p14:tracePt t="81769" x="9213850" y="1765300"/>
          <p14:tracePt t="81785" x="9124950" y="1752600"/>
          <p14:tracePt t="81801" x="9067800" y="1739900"/>
          <p14:tracePt t="81818" x="8953500" y="1727200"/>
          <p14:tracePt t="81833" x="8870950" y="1714500"/>
          <p14:tracePt t="81850" x="8801100" y="1714500"/>
          <p14:tracePt t="81867" x="8743950" y="1714500"/>
          <p14:tracePt t="81883" x="8693150" y="1714500"/>
          <p14:tracePt t="81900" x="8642350" y="1714500"/>
          <p14:tracePt t="81917" x="8591550" y="1714500"/>
          <p14:tracePt t="81934" x="8553450" y="1714500"/>
          <p14:tracePt t="81950" x="8528050" y="1714500"/>
          <p14:tracePt t="81967" x="8509000" y="1720850"/>
          <p14:tracePt t="81985" x="8477250" y="1746250"/>
          <p14:tracePt t="82001" x="8470900" y="1746250"/>
          <p14:tracePt t="82017" x="8432800" y="1765300"/>
          <p14:tracePt t="82033" x="8413750" y="1778000"/>
          <p14:tracePt t="82050" x="8401050" y="1784350"/>
          <p14:tracePt t="82068" x="8382000" y="1797050"/>
          <p14:tracePt t="82084" x="8375650" y="1797050"/>
          <p14:tracePt t="82314" x="8388350" y="1797050"/>
          <p14:tracePt t="82322" x="8413750" y="1790700"/>
          <p14:tracePt t="82333" x="8439150" y="1778000"/>
          <p14:tracePt t="82350" x="8489950" y="1771650"/>
          <p14:tracePt t="82367" x="8572500" y="1752600"/>
          <p14:tracePt t="82386" x="8667750" y="1746250"/>
          <p14:tracePt t="82400" x="8705850" y="1746250"/>
          <p14:tracePt t="82417" x="8743950" y="1746250"/>
          <p14:tracePt t="82433" x="8826500" y="1746250"/>
          <p14:tracePt t="82449" x="8870950" y="1746250"/>
          <p14:tracePt t="82466" x="8915400" y="1746250"/>
          <p14:tracePt t="82484" x="8953500" y="1746250"/>
          <p14:tracePt t="82501" x="9017000" y="1746250"/>
          <p14:tracePt t="82516" x="9055100" y="1752600"/>
          <p14:tracePt t="82534" x="9099550" y="1752600"/>
          <p14:tracePt t="82550" x="9124950" y="1752600"/>
          <p14:tracePt t="82566" x="9144000" y="1765300"/>
          <p14:tracePt t="82583" x="9156700" y="1765300"/>
          <p14:tracePt t="82600" x="9175750" y="1765300"/>
          <p14:tracePt t="82617" x="9188450" y="1765300"/>
          <p14:tracePt t="82633" x="9207500" y="1765300"/>
          <p14:tracePt t="82649" x="9226550" y="1765300"/>
          <p14:tracePt t="82666" x="9258300" y="1765300"/>
          <p14:tracePt t="82683" x="9277350" y="1765300"/>
          <p14:tracePt t="82699" x="9296400" y="1765300"/>
          <p14:tracePt t="82717" x="9309100" y="1765300"/>
          <p14:tracePt t="82721" x="9315450" y="1765300"/>
          <p14:tracePt t="82733" x="9328150" y="1765300"/>
          <p14:tracePt t="82749" x="9347200" y="1765300"/>
          <p14:tracePt t="82783" x="9359900" y="1765300"/>
          <p14:tracePt t="82827" x="9366250" y="1765300"/>
          <p14:tracePt t="83140" x="9372600" y="1771650"/>
          <p14:tracePt t="83180" x="9359900" y="1784350"/>
          <p14:tracePt t="83189" x="9353550" y="1784350"/>
          <p14:tracePt t="83199" x="9334500" y="1784350"/>
          <p14:tracePt t="83216" x="9283700" y="1809750"/>
          <p14:tracePt t="83233" x="9239250" y="1816100"/>
          <p14:tracePt t="83237" x="9213850" y="1828800"/>
          <p14:tracePt t="83250" x="9156700" y="1854200"/>
          <p14:tracePt t="83266" x="9118600" y="1860550"/>
          <p14:tracePt t="83282" x="9061450" y="1879600"/>
          <p14:tracePt t="83299" x="9023350" y="1905000"/>
          <p14:tracePt t="83316" x="8985250" y="1924050"/>
          <p14:tracePt t="83333" x="8959850" y="1936750"/>
          <p14:tracePt t="83350" x="8934450" y="1943100"/>
          <p14:tracePt t="83366" x="8902700" y="1962150"/>
          <p14:tracePt t="83384" x="8883650" y="1968500"/>
          <p14:tracePt t="83401" x="8851900" y="1987550"/>
          <p14:tracePt t="83416" x="8851900" y="1993900"/>
          <p14:tracePt t="83432" x="8826500" y="2012950"/>
          <p14:tracePt t="83450" x="8807450" y="2019300"/>
          <p14:tracePt t="83465" x="8801100" y="2025650"/>
          <p14:tracePt t="83483" x="8788400" y="2032000"/>
          <p14:tracePt t="83516" x="8763000" y="2044700"/>
          <p14:tracePt t="83532" x="8756650" y="2044700"/>
          <p14:tracePt t="83550" x="8737600" y="2044700"/>
          <p14:tracePt t="83566" x="8724900" y="2051050"/>
          <p14:tracePt t="83582" x="8718550" y="2051050"/>
          <p14:tracePt t="83599" x="8705850" y="2051050"/>
          <p14:tracePt t="83616" x="8699500" y="2051050"/>
          <p14:tracePt t="83749" x="8705850" y="2051050"/>
          <p14:tracePt t="83755" x="8724900" y="2051050"/>
          <p14:tracePt t="83766" x="8737600" y="2044700"/>
          <p14:tracePt t="83782" x="8769350" y="2044700"/>
          <p14:tracePt t="83800" x="8807450" y="2032000"/>
          <p14:tracePt t="83815" x="8832850" y="2019300"/>
          <p14:tracePt t="83833" x="8851900" y="2019300"/>
          <p14:tracePt t="83849" x="8864600" y="2012950"/>
          <p14:tracePt t="83865" x="8890000" y="2006600"/>
          <p14:tracePt t="83882" x="8902700" y="2006600"/>
          <p14:tracePt t="83898" x="8928100" y="1993900"/>
          <p14:tracePt t="83915" x="8953500" y="1993900"/>
          <p14:tracePt t="83932" x="8972550" y="1987550"/>
          <p14:tracePt t="83948" x="9010650" y="1974850"/>
          <p14:tracePt t="83965" x="9023350" y="1968500"/>
          <p14:tracePt t="83982" x="9029700" y="1968500"/>
          <p14:tracePt t="83998" x="9042400" y="1968500"/>
          <p14:tracePt t="84016" x="9061450" y="1955800"/>
          <p14:tracePt t="84032" x="9067800" y="1955800"/>
          <p14:tracePt t="84050" x="9080500" y="1955800"/>
          <p14:tracePt t="84067" x="9099550" y="1955800"/>
          <p14:tracePt t="84082" x="9112250" y="1955800"/>
          <p14:tracePt t="84098" x="9118600" y="1955800"/>
          <p14:tracePt t="84115" x="9124950" y="1949450"/>
          <p14:tracePt t="84188" x="9131300" y="1949450"/>
          <p14:tracePt t="84254" x="9144000" y="1949450"/>
          <p14:tracePt t="84268" x="9150350" y="1949450"/>
          <p14:tracePt t="84317" x="9163050" y="1949450"/>
          <p14:tracePt t="84439" x="9169400" y="1949450"/>
          <p14:tracePt t="84453" x="9182100" y="1949450"/>
          <p14:tracePt t="84471" x="9194800" y="1949450"/>
          <p14:tracePt t="84484" x="9207500" y="1949450"/>
          <p14:tracePt t="84491" x="9213850" y="1949450"/>
          <p14:tracePt t="84500" x="9220200" y="1949450"/>
          <p14:tracePt t="84515" x="9251950" y="1955800"/>
          <p14:tracePt t="84531" x="9271000" y="1955800"/>
          <p14:tracePt t="84548" x="9283700" y="1955800"/>
          <p14:tracePt t="84565" x="9290050" y="1955800"/>
          <p14:tracePt t="84581" x="9309100" y="1955800"/>
          <p14:tracePt t="84598" x="9328150" y="1955800"/>
          <p14:tracePt t="84615" x="9340850" y="1955800"/>
          <p14:tracePt t="84631" x="9366250" y="1974850"/>
          <p14:tracePt t="84650" x="9372600" y="1974850"/>
          <p14:tracePt t="84665" x="9391650" y="1974850"/>
          <p14:tracePt t="84681" x="9398000" y="1974850"/>
          <p14:tracePt t="84698" x="9404350" y="1974850"/>
          <p14:tracePt t="84715" x="9410700" y="1974850"/>
          <p14:tracePt t="84731" x="9423400" y="1974850"/>
          <p14:tracePt t="84748" x="9442450" y="1974850"/>
          <p14:tracePt t="84781" x="9455150" y="1974850"/>
          <p14:tracePt t="84798" x="9467850" y="1974850"/>
          <p14:tracePt t="84817" x="9486900" y="1974850"/>
          <p14:tracePt t="84849" x="9505950" y="1974850"/>
          <p14:tracePt t="84866" x="9525000" y="1974850"/>
          <p14:tracePt t="84881" x="9544050" y="1974850"/>
          <p14:tracePt t="84897" x="9563100" y="1974850"/>
          <p14:tracePt t="84914" x="9582150" y="1974850"/>
          <p14:tracePt t="84931" x="9594850" y="1974850"/>
          <p14:tracePt t="84948" x="9613900" y="1974850"/>
          <p14:tracePt t="84964" x="9632950" y="1974850"/>
          <p14:tracePt t="84981" x="9645650" y="1974850"/>
          <p14:tracePt t="84997" x="9664700" y="1974850"/>
          <p14:tracePt t="85014" x="9683750" y="1974850"/>
          <p14:tracePt t="85031" x="9709150" y="1974850"/>
          <p14:tracePt t="85048" x="9728200" y="1974850"/>
          <p14:tracePt t="85065" x="9747250" y="1974850"/>
          <p14:tracePt t="85081" x="9759950" y="1974850"/>
          <p14:tracePt t="85097" x="9785350" y="1974850"/>
          <p14:tracePt t="85114" x="9798050" y="1974850"/>
          <p14:tracePt t="85131" x="9804400" y="1974850"/>
          <p14:tracePt t="85148" x="9817100" y="1974850"/>
          <p14:tracePt t="85164" x="9829800" y="1974850"/>
          <p14:tracePt t="85197" x="9836150" y="1974850"/>
          <p14:tracePt t="85222" x="9848850" y="1974850"/>
          <p14:tracePt t="85571" x="9842500" y="1974850"/>
          <p14:tracePt t="85579" x="9823450" y="1974850"/>
          <p14:tracePt t="85587" x="9810750" y="1974850"/>
          <p14:tracePt t="85597" x="9785350" y="1974850"/>
          <p14:tracePt t="85614" x="9740900" y="1974850"/>
          <p14:tracePt t="85634" x="9626600" y="1974850"/>
          <p14:tracePt t="85648" x="9588500" y="1974850"/>
          <p14:tracePt t="85665" x="9525000" y="1974850"/>
          <p14:tracePt t="85681" x="9442450" y="1974850"/>
          <p14:tracePt t="85697" x="9359900" y="1968500"/>
          <p14:tracePt t="85713" x="9321800" y="1968500"/>
          <p14:tracePt t="85730" x="9290050" y="1962150"/>
          <p14:tracePt t="85747" x="9258300" y="1955800"/>
          <p14:tracePt t="85764" x="9220200" y="1955800"/>
          <p14:tracePt t="85781" x="9175750" y="1955800"/>
          <p14:tracePt t="85797" x="9137650" y="1955800"/>
          <p14:tracePt t="85814" x="9105900" y="1955800"/>
          <p14:tracePt t="85830" x="9080500" y="1955800"/>
          <p14:tracePt t="85848" x="9067800" y="1955800"/>
          <p14:tracePt t="85865" x="9042400" y="1955800"/>
          <p14:tracePt t="85880" x="9023350" y="1955800"/>
          <p14:tracePt t="85897" x="8991600" y="1955800"/>
          <p14:tracePt t="85913" x="8953500" y="1955800"/>
          <p14:tracePt t="85930" x="8921750" y="1955800"/>
          <p14:tracePt t="85947" x="8896350" y="1968500"/>
          <p14:tracePt t="85964" x="8870950" y="1968500"/>
          <p14:tracePt t="85980" x="8832850" y="1974850"/>
          <p14:tracePt t="85997" x="8788400" y="2000250"/>
          <p14:tracePt t="86014" x="8750300" y="2012950"/>
          <p14:tracePt t="86030" x="8705850" y="2019300"/>
          <p14:tracePt t="86046" x="8667750" y="2032000"/>
          <p14:tracePt t="86067" x="8610600" y="2038350"/>
          <p14:tracePt t="86081" x="8604250" y="2038350"/>
          <p14:tracePt t="86097" x="8547100" y="2063750"/>
          <p14:tracePt t="86114" x="8509000" y="2070100"/>
          <p14:tracePt t="86130" x="8489950" y="2082800"/>
          <p14:tracePt t="86148" x="8445500" y="2089150"/>
          <p14:tracePt t="86163" x="8426450" y="2101850"/>
          <p14:tracePt t="86180" x="8382000" y="2120900"/>
          <p14:tracePt t="86197" x="8356600" y="2133600"/>
          <p14:tracePt t="86213" x="8318500" y="2146300"/>
          <p14:tracePt t="86231" x="8293100" y="2171700"/>
          <p14:tracePt t="86236" x="8280400" y="2178050"/>
          <p14:tracePt t="86247" x="8267700" y="2178050"/>
          <p14:tracePt t="86264" x="8242300" y="2197100"/>
          <p14:tracePt t="86281" x="8235950" y="2197100"/>
          <p14:tracePt t="86297" x="8223250" y="2209800"/>
          <p14:tracePt t="86492" x="8223250" y="2216150"/>
          <p14:tracePt t="86500" x="8229600" y="2216150"/>
          <p14:tracePt t="86514" x="8261350" y="2216150"/>
          <p14:tracePt t="86530" x="8299450" y="2216150"/>
          <p14:tracePt t="86547" x="8343900" y="2216150"/>
          <p14:tracePt t="86563" x="8382000" y="2216150"/>
          <p14:tracePt t="86579" x="8439150" y="2216150"/>
          <p14:tracePt t="86597" x="8489950" y="2216150"/>
          <p14:tracePt t="86614" x="8547100" y="2216150"/>
          <p14:tracePt t="86629" x="8597900" y="2216150"/>
          <p14:tracePt t="86646" x="8686800" y="2216150"/>
          <p14:tracePt t="86664" x="8769350" y="2216150"/>
          <p14:tracePt t="86682" x="8877300" y="2203450"/>
          <p14:tracePt t="86696" x="8902700" y="2203450"/>
          <p14:tracePt t="86714" x="8985250" y="2203450"/>
          <p14:tracePt t="86730" x="9004300" y="2203450"/>
          <p14:tracePt t="86746" x="9023350" y="2203450"/>
          <p14:tracePt t="86763" x="9042400" y="2203450"/>
          <p14:tracePt t="86779" x="9055100" y="2203450"/>
          <p14:tracePt t="86970" x="9061450" y="2203450"/>
          <p14:tracePt t="86979" x="9061450" y="2216150"/>
          <p14:tracePt t="86987" x="9048750" y="2241550"/>
          <p14:tracePt t="87004" x="9023350" y="2279650"/>
          <p14:tracePt t="87013" x="9017000" y="2298700"/>
          <p14:tracePt t="87030" x="9004300" y="2336800"/>
          <p14:tracePt t="87046" x="8985250" y="2368550"/>
          <p14:tracePt t="87063" x="8978900" y="2387600"/>
          <p14:tracePt t="87080" x="8940800" y="2444750"/>
          <p14:tracePt t="87097" x="8928100" y="2463800"/>
          <p14:tracePt t="87113" x="8883650" y="2501900"/>
          <p14:tracePt t="87130" x="8839200" y="2546350"/>
          <p14:tracePt t="87146" x="8813800" y="2584450"/>
          <p14:tracePt t="87162" x="8782050" y="2622550"/>
          <p14:tracePt t="87179" x="8769350" y="2641600"/>
          <p14:tracePt t="87196" x="8763000" y="2647950"/>
          <p14:tracePt t="87213" x="8750300" y="2654300"/>
          <p14:tracePt t="87233" x="8743950" y="2667000"/>
          <p14:tracePt t="87246" x="8737600" y="2673350"/>
          <p14:tracePt t="87285" x="8737600" y="2686050"/>
          <p14:tracePt t="87291" x="8731250" y="2698750"/>
          <p14:tracePt t="87300" x="8724900" y="2698750"/>
          <p14:tracePt t="87313" x="8718550" y="2705100"/>
          <p14:tracePt t="87329" x="8686800" y="2730500"/>
          <p14:tracePt t="87346" x="8661400" y="2736850"/>
          <p14:tracePt t="87362" x="8642350" y="2749550"/>
          <p14:tracePt t="87379" x="8629650" y="2755900"/>
          <p14:tracePt t="87395" x="8591550" y="2768600"/>
          <p14:tracePt t="87412" x="8547100" y="2774950"/>
          <p14:tracePt t="87429" x="8509000" y="2774950"/>
          <p14:tracePt t="87446" x="8445500" y="2794000"/>
          <p14:tracePt t="87462" x="8420100" y="2794000"/>
          <p14:tracePt t="87480" x="8382000" y="2800350"/>
          <p14:tracePt t="87496" x="8343900" y="2813050"/>
          <p14:tracePt t="87513" x="8299450" y="2813050"/>
          <p14:tracePt t="87530" x="8261350" y="2813050"/>
          <p14:tracePt t="87545" x="8255000" y="2813050"/>
          <p14:tracePt t="87562" x="8235950" y="2813050"/>
          <p14:tracePt t="87579" x="8229600" y="2813050"/>
          <p14:tracePt t="87598" x="8210550" y="2813050"/>
          <p14:tracePt t="87612" x="8204200" y="2813050"/>
          <p14:tracePt t="87629" x="8197850" y="2813050"/>
          <p14:tracePt t="87645" x="8185150" y="2813050"/>
          <p14:tracePt t="87662" x="8178800" y="2813050"/>
          <p14:tracePt t="87679" x="8166100" y="2813050"/>
          <p14:tracePt t="87696" x="8140700" y="2813050"/>
          <p14:tracePt t="87712" x="8121650" y="2813050"/>
          <p14:tracePt t="87729" x="8089900" y="2813050"/>
          <p14:tracePt t="87745" x="8077200" y="2813050"/>
          <p14:tracePt t="87853" x="8096250" y="2813050"/>
          <p14:tracePt t="87858" x="8121650" y="2813050"/>
          <p14:tracePt t="87868" x="8153400" y="2813050"/>
          <p14:tracePt t="87879" x="8185150" y="2794000"/>
          <p14:tracePt t="87897" x="8255000" y="2787650"/>
          <p14:tracePt t="87914" x="8299450" y="2774950"/>
          <p14:tracePt t="87930" x="8318500" y="2768600"/>
          <p14:tracePt t="87946" x="8375650" y="2768600"/>
          <p14:tracePt t="87962" x="8394700" y="2755900"/>
          <p14:tracePt t="87978" x="8439150" y="2755900"/>
          <p14:tracePt t="87995" x="8470900" y="2749550"/>
          <p14:tracePt t="88011" x="8515350" y="2749550"/>
          <p14:tracePt t="88028" x="8547100" y="2730500"/>
          <p14:tracePt t="88046" x="8572500" y="2730500"/>
          <p14:tracePt t="88063" x="8597900" y="2730500"/>
          <p14:tracePt t="88078" x="8623300" y="2730500"/>
          <p14:tracePt t="88095" x="8655050" y="2730500"/>
          <p14:tracePt t="88113" x="8680450" y="2730500"/>
          <p14:tracePt t="88129" x="8699500" y="2730500"/>
          <p14:tracePt t="88146" x="8737600" y="2730500"/>
          <p14:tracePt t="88162" x="8769350" y="2730500"/>
          <p14:tracePt t="88179" x="8794750" y="2730500"/>
          <p14:tracePt t="88196" x="8801100" y="2730500"/>
          <p14:tracePt t="88211" x="8826500" y="2730500"/>
          <p14:tracePt t="88230" x="8851900" y="2730500"/>
          <p14:tracePt t="88245" x="8864600" y="2730500"/>
          <p14:tracePt t="88262" x="8890000" y="2730500"/>
          <p14:tracePt t="88278" x="8921750" y="2730500"/>
          <p14:tracePt t="88295" x="8940800" y="2730500"/>
          <p14:tracePt t="88312" x="8953500" y="2730500"/>
          <p14:tracePt t="88328" x="8959850" y="2730500"/>
          <p14:tracePt t="88345" x="8978900" y="2730500"/>
          <p14:tracePt t="88363" x="8997950" y="2730500"/>
          <p14:tracePt t="88378" x="9004300" y="2730500"/>
          <p14:tracePt t="88395" x="9010650" y="2730500"/>
          <p14:tracePt t="88540" x="9017000" y="2736850"/>
          <p14:tracePt t="88555" x="9017000" y="2743200"/>
          <p14:tracePt t="88564" x="9010650" y="2749550"/>
          <p14:tracePt t="88579" x="8997950" y="2755900"/>
          <p14:tracePt t="88595" x="8959850" y="2768600"/>
          <p14:tracePt t="88611" x="8909050" y="2781300"/>
          <p14:tracePt t="88628" x="8858250" y="2794000"/>
          <p14:tracePt t="88645" x="8820150" y="2806700"/>
          <p14:tracePt t="88662" x="8775700" y="2813050"/>
          <p14:tracePt t="88679" x="8737600" y="2813050"/>
          <p14:tracePt t="88697" x="8686800" y="2825750"/>
          <p14:tracePt t="88711" x="8629650" y="2838450"/>
          <p14:tracePt t="88730" x="8578850" y="2857500"/>
          <p14:tracePt t="88733" x="8534400" y="2876550"/>
          <p14:tracePt t="88746" x="8515350" y="2876550"/>
          <p14:tracePt t="88761" x="8439150" y="2901950"/>
          <p14:tracePt t="88778" x="8401050" y="2908300"/>
          <p14:tracePt t="88794" x="8375650" y="2921000"/>
          <p14:tracePt t="88812" x="8343900" y="2921000"/>
          <p14:tracePt t="88828" x="8312150" y="2946400"/>
          <p14:tracePt t="88845" x="8293100" y="2959100"/>
          <p14:tracePt t="88861" x="8261350" y="2965450"/>
          <p14:tracePt t="88878" x="8235950" y="2984500"/>
          <p14:tracePt t="88896" x="8216900" y="2990850"/>
          <p14:tracePt t="88912" x="8197850" y="3003550"/>
          <p14:tracePt t="89010" x="8197850" y="3009900"/>
          <p14:tracePt t="89019" x="8210550" y="3009900"/>
          <p14:tracePt t="89028" x="8242300" y="3009900"/>
          <p14:tracePt t="89045" x="8305800" y="3009900"/>
          <p14:tracePt t="89061" x="8394700" y="3009900"/>
          <p14:tracePt t="89077" x="8470900" y="3009900"/>
          <p14:tracePt t="89097" x="8591550" y="3009900"/>
          <p14:tracePt t="89111" x="8629650" y="3009900"/>
          <p14:tracePt t="89129" x="8724900" y="3009900"/>
          <p14:tracePt t="89145" x="8743950" y="3009900"/>
          <p14:tracePt t="89162" x="8858250" y="3009900"/>
          <p14:tracePt t="89178" x="8921750" y="3009900"/>
          <p14:tracePt t="89196" x="8959850" y="3009900"/>
          <p14:tracePt t="89211" x="9010650" y="3009900"/>
          <p14:tracePt t="89227" x="9048750" y="3009900"/>
          <p14:tracePt t="89244" x="9086850" y="3009900"/>
          <p14:tracePt t="89261" x="9124950" y="3009900"/>
          <p14:tracePt t="89278" x="9163050" y="3009900"/>
          <p14:tracePt t="89294" x="9188450" y="3009900"/>
          <p14:tracePt t="89310" x="9220200" y="3009900"/>
          <p14:tracePt t="89328" x="9239250" y="3009900"/>
          <p14:tracePt t="89345" x="9258300" y="3009900"/>
          <p14:tracePt t="89361" x="9277350" y="3016250"/>
          <p14:tracePt t="89377" x="9290050" y="3016250"/>
          <p14:tracePt t="89411" x="9296400" y="3016250"/>
          <p14:tracePt t="89429" x="9309100" y="3016250"/>
          <p14:tracePt t="89596" x="9309100" y="3028950"/>
          <p14:tracePt t="89613" x="9302750" y="3028950"/>
          <p14:tracePt t="89619" x="9290050" y="3035300"/>
          <p14:tracePt t="89627" x="9283700" y="3035300"/>
          <p14:tracePt t="89645" x="9271000" y="3035300"/>
          <p14:tracePt t="89660" x="9258300" y="3035300"/>
          <p14:tracePt t="89683" x="9251950" y="3035300"/>
          <p14:tracePt t="89708" x="9239250" y="3035300"/>
          <p14:tracePt t="89715" x="9232900" y="3035300"/>
          <p14:tracePt t="89736" x="9220200" y="3035300"/>
          <p14:tracePt t="89744" x="9220200" y="3028950"/>
          <p14:tracePt t="89760" x="9213850" y="3022600"/>
          <p14:tracePt t="89778" x="9213850" y="3009900"/>
          <p14:tracePt t="89794" x="9207500" y="2997200"/>
          <p14:tracePt t="89810" x="9201150" y="2984500"/>
          <p14:tracePt t="89827" x="9201150" y="2978150"/>
          <p14:tracePt t="89845" x="9194800" y="2971800"/>
          <p14:tracePt t="89861" x="9194800" y="2959100"/>
          <p14:tracePt t="89877" x="9182100" y="2946400"/>
          <p14:tracePt t="89894" x="9182100" y="2940050"/>
          <p14:tracePt t="89910" x="9182100" y="2927350"/>
          <p14:tracePt t="89929" x="9182100" y="2908300"/>
          <p14:tracePt t="89944" x="9182100" y="2889250"/>
          <p14:tracePt t="89960" x="9182100" y="2876550"/>
          <p14:tracePt t="89977" x="9182100" y="2857500"/>
          <p14:tracePt t="89995" x="9182100" y="2851150"/>
          <p14:tracePt t="90010" x="9188450" y="2832100"/>
          <p14:tracePt t="90027" x="9220200" y="2819400"/>
          <p14:tracePt t="90043" x="9245600" y="2819400"/>
          <p14:tracePt t="90060" x="9283700" y="2806700"/>
          <p14:tracePt t="90077" x="9334500" y="2794000"/>
          <p14:tracePt t="90094" x="9378950" y="2787650"/>
          <p14:tracePt t="90113" x="9442450" y="2768600"/>
          <p14:tracePt t="90127" x="9461500" y="2768600"/>
          <p14:tracePt t="90145" x="9525000" y="2762250"/>
          <p14:tracePt t="90160" x="9544050" y="2762250"/>
          <p14:tracePt t="90178" x="9575800" y="2749550"/>
          <p14:tracePt t="90193" x="9582150" y="2749550"/>
          <p14:tracePt t="90222" x="9594850" y="2749550"/>
          <p14:tracePt t="90245" x="9601200" y="2749550"/>
          <p14:tracePt t="90258" x="9607550" y="2743200"/>
          <p14:tracePt t="90445" x="9601200" y="2736850"/>
          <p14:tracePt t="90451" x="9594850" y="2736850"/>
          <p14:tracePt t="90460" x="9588500" y="2736850"/>
          <p14:tracePt t="90478" x="9563100" y="2730500"/>
          <p14:tracePt t="90493" x="9531350" y="2711450"/>
          <p14:tracePt t="90510" x="9499600" y="2705100"/>
          <p14:tracePt t="90526" x="9480550" y="2698750"/>
          <p14:tracePt t="90543" x="9474200" y="2692400"/>
          <p14:tracePt t="90565" x="9467850" y="2686050"/>
          <p14:tracePt t="90587" x="9467850" y="2679700"/>
          <p14:tracePt t="90603" x="9461500" y="2673350"/>
          <p14:tracePt t="90611" x="9461500" y="2667000"/>
          <p14:tracePt t="90643" x="9461500" y="2660650"/>
          <p14:tracePt t="90667" x="9461500" y="2654300"/>
          <p14:tracePt t="90683" x="9461500" y="2647950"/>
          <p14:tracePt t="90692" x="9461500" y="2635250"/>
          <p14:tracePt t="90699" x="9461500" y="2628900"/>
          <p14:tracePt t="90710" x="9461500" y="2616200"/>
          <p14:tracePt t="90726" x="9461500" y="2609850"/>
          <p14:tracePt t="90743" x="9461500" y="2597150"/>
          <p14:tracePt t="90761" x="9461500" y="2571750"/>
          <p14:tracePt t="90776" x="9467850" y="2552700"/>
          <p14:tracePt t="90793" x="9480550" y="2540000"/>
          <p14:tracePt t="90810" x="9505950" y="2514600"/>
          <p14:tracePt t="90826" x="9512300" y="2508250"/>
          <p14:tracePt t="90844" x="9531350" y="2489200"/>
          <p14:tracePt t="91085" x="9531350" y="2476500"/>
          <p14:tracePt t="91091" x="9531350" y="2463800"/>
          <p14:tracePt t="91099" x="9537700" y="2444750"/>
          <p14:tracePt t="91109" x="9544050" y="2438400"/>
          <p14:tracePt t="91126" x="9550400" y="2419350"/>
          <p14:tracePt t="91144" x="9550400" y="2413000"/>
          <p14:tracePt t="91159" x="9550400" y="2400300"/>
          <p14:tracePt t="91178" x="9550400" y="2387600"/>
          <p14:tracePt t="91193" x="9550400" y="2368550"/>
          <p14:tracePt t="91209" x="9550400" y="2324100"/>
          <p14:tracePt t="91226" x="9550400" y="2292350"/>
          <p14:tracePt t="91242" x="9525000" y="2260600"/>
          <p14:tracePt t="91259" x="9505950" y="2216150"/>
          <p14:tracePt t="91276" x="9480550" y="2178050"/>
          <p14:tracePt t="91292" x="9461500" y="2152650"/>
          <p14:tracePt t="91309" x="9448800" y="2133600"/>
          <p14:tracePt t="91325" x="9442450" y="2127250"/>
          <p14:tracePt t="91343" x="9436100" y="2120900"/>
          <p14:tracePt t="91397" x="9429750" y="2120900"/>
          <p14:tracePt t="91410" x="9417050" y="2120900"/>
          <p14:tracePt t="91427" x="9410700" y="2120900"/>
          <p14:tracePt t="91436" x="9404350" y="2120900"/>
          <p14:tracePt t="91451" x="9398000" y="2120900"/>
          <p14:tracePt t="91460" x="9385300" y="2120900"/>
          <p14:tracePt t="91476" x="9366250" y="2127250"/>
          <p14:tracePt t="91493" x="9347200" y="2165350"/>
          <p14:tracePt t="91509" x="9334500" y="2203450"/>
          <p14:tracePt t="91526" x="9315450" y="2273300"/>
          <p14:tracePt t="91542" x="9309100" y="2336800"/>
          <p14:tracePt t="91559" x="9296400" y="2419350"/>
          <p14:tracePt t="91577" x="9296400" y="2495550"/>
          <p14:tracePt t="91593" x="9296400" y="2559050"/>
          <p14:tracePt t="91609" x="9296400" y="2641600"/>
          <p14:tracePt t="91626" x="9296400" y="2755900"/>
          <p14:tracePt t="91642" x="9296400" y="2819400"/>
          <p14:tracePt t="91659" x="9296400" y="2882900"/>
          <p14:tracePt t="91675" x="9296400" y="2946400"/>
          <p14:tracePt t="91692" x="9309100" y="2997200"/>
          <p14:tracePt t="91708" x="9309100" y="3067050"/>
          <p14:tracePt t="91725" x="9309100" y="3155950"/>
          <p14:tracePt t="91730" x="9309100" y="3219450"/>
          <p14:tracePt t="91742" x="9309100" y="3270250"/>
          <p14:tracePt t="91759" x="9309100" y="3397250"/>
          <p14:tracePt t="91775" x="9309100" y="3492500"/>
          <p14:tracePt t="91792" x="9290050" y="3606800"/>
          <p14:tracePt t="91809" x="9245600" y="3879850"/>
          <p14:tracePt t="91825" x="9226550" y="4057650"/>
          <p14:tracePt t="91842" x="9194800" y="4216400"/>
          <p14:tracePt t="91858" x="9194800" y="4356100"/>
          <p14:tracePt t="91876" x="9194800" y="4464050"/>
          <p14:tracePt t="91892" x="9194800" y="4521200"/>
          <p14:tracePt t="91908" x="9194800" y="4559300"/>
          <p14:tracePt t="91925" x="9194800" y="4584700"/>
          <p14:tracePt t="91942" x="9194800" y="4603750"/>
          <p14:tracePt t="91958" x="9194800" y="4616450"/>
          <p14:tracePt t="91975" x="9194800" y="4622800"/>
          <p14:tracePt t="92140" x="9207500" y="4629150"/>
          <p14:tracePt t="92147" x="9220200" y="4629150"/>
          <p14:tracePt t="92158" x="9232900" y="4616450"/>
          <p14:tracePt t="92178" x="9309100" y="4559300"/>
          <p14:tracePt t="92193" x="9328150" y="4552950"/>
          <p14:tracePt t="92210" x="9404350" y="4502150"/>
          <p14:tracePt t="92226" x="9480550" y="4464050"/>
          <p14:tracePt t="92241" x="9544050" y="4413250"/>
          <p14:tracePt t="92258" x="9632950" y="4368800"/>
          <p14:tracePt t="92275" x="9721850" y="4305300"/>
          <p14:tracePt t="92291" x="9823450" y="4254500"/>
          <p14:tracePt t="92308" x="9906000" y="4191000"/>
          <p14:tracePt t="92325" x="9969500" y="4140200"/>
          <p14:tracePt t="92342" x="10058400" y="4076700"/>
          <p14:tracePt t="92359" x="10121900" y="4000500"/>
          <p14:tracePt t="92375" x="10147300" y="3949700"/>
          <p14:tracePt t="92392" x="10160000" y="3879850"/>
          <p14:tracePt t="92408" x="10160000" y="3810000"/>
          <p14:tracePt t="92425" x="10160000" y="3702050"/>
          <p14:tracePt t="92441" x="10160000" y="3638550"/>
          <p14:tracePt t="92459" x="10160000" y="3581400"/>
          <p14:tracePt t="92476" x="10147300" y="3517900"/>
          <p14:tracePt t="92492" x="10134600" y="3441700"/>
          <p14:tracePt t="92508" x="10109200" y="3359150"/>
          <p14:tracePt t="92525" x="10083800" y="3276600"/>
          <p14:tracePt t="92541" x="10083800" y="3219450"/>
          <p14:tracePt t="92558" x="10071100" y="3168650"/>
          <p14:tracePt t="92575" x="10045700" y="3098800"/>
          <p14:tracePt t="92594" x="10045700" y="3009900"/>
          <p14:tracePt t="92609" x="10045700" y="2990850"/>
          <p14:tracePt t="92625" x="10045700" y="2870200"/>
          <p14:tracePt t="92642" x="10045700" y="2806700"/>
          <p14:tracePt t="92658" x="10045700" y="2730500"/>
          <p14:tracePt t="92675" x="10045700" y="2647950"/>
          <p14:tracePt t="92691" x="10045700" y="2584450"/>
          <p14:tracePt t="92708" x="10045700" y="2540000"/>
          <p14:tracePt t="92724" x="10045700" y="2501900"/>
          <p14:tracePt t="92729" x="10045700" y="2482850"/>
          <p14:tracePt t="92741" x="10045700" y="2476500"/>
          <p14:tracePt t="92758" x="10045700" y="2444750"/>
          <p14:tracePt t="92775" x="10045700" y="2406650"/>
          <p14:tracePt t="92792" x="10045700" y="2381250"/>
          <p14:tracePt t="92808" x="10045700" y="2355850"/>
          <p14:tracePt t="92824" x="10045700" y="2330450"/>
          <p14:tracePt t="92842" x="10045700" y="2311400"/>
          <p14:tracePt t="92858" x="10045700" y="2298700"/>
          <p14:tracePt t="92875" x="10039350" y="2286000"/>
          <p14:tracePt t="92893" x="10039350" y="2279650"/>
          <p14:tracePt t="92908" x="10039350" y="2273300"/>
          <p14:tracePt t="92924" x="10039350" y="2266950"/>
          <p14:tracePt t="92941" x="10039350" y="2260600"/>
          <p14:tracePt t="92978" x="10033000" y="2254250"/>
          <p14:tracePt t="93020" x="10026650" y="2254250"/>
          <p14:tracePt t="93028" x="10020300" y="2260600"/>
          <p14:tracePt t="93041" x="9994900" y="2286000"/>
          <p14:tracePt t="93058" x="9969500" y="2324100"/>
          <p14:tracePt t="93074" x="9944100" y="2387600"/>
          <p14:tracePt t="93091" x="9918700" y="2470150"/>
          <p14:tracePt t="93107" x="9899650" y="2552700"/>
          <p14:tracePt t="93124" x="9893300" y="2654300"/>
          <p14:tracePt t="93142" x="9893300" y="2749550"/>
          <p14:tracePt t="93158" x="9893300" y="2825750"/>
          <p14:tracePt t="93175" x="9893300" y="2889250"/>
          <p14:tracePt t="93191" x="9893300" y="2933700"/>
          <p14:tracePt t="93210" x="9893300" y="3003550"/>
          <p14:tracePt t="93226" x="9893300" y="3016250"/>
          <p14:tracePt t="93230" x="9893300" y="3035300"/>
          <p14:tracePt t="93240" x="9899650" y="3073400"/>
          <p14:tracePt t="93257" x="9925050" y="3143250"/>
          <p14:tracePt t="93274" x="9925050" y="3187700"/>
          <p14:tracePt t="93291" x="9937750" y="3219450"/>
          <p14:tracePt t="93307" x="9956800" y="3282950"/>
          <p14:tracePt t="93324" x="9963150" y="3308350"/>
          <p14:tracePt t="93341" x="9988550" y="3346450"/>
          <p14:tracePt t="93358" x="10001250" y="3390900"/>
          <p14:tracePt t="93374" x="10007600" y="3429000"/>
          <p14:tracePt t="93390" x="10007600" y="3454400"/>
          <p14:tracePt t="93407" x="10007600" y="3511550"/>
          <p14:tracePt t="93425" x="10026650" y="3562350"/>
          <p14:tracePt t="93441" x="10026650" y="3683000"/>
          <p14:tracePt t="93458" x="10026650" y="3759200"/>
          <p14:tracePt t="93474" x="10026650" y="3860800"/>
          <p14:tracePt t="93492" x="10026650" y="3975100"/>
          <p14:tracePt t="93507" x="10026650" y="4070350"/>
          <p14:tracePt t="93526" x="10033000" y="4184650"/>
          <p14:tracePt t="93540" x="10052050" y="4267200"/>
          <p14:tracePt t="93557" x="10058400" y="4330700"/>
          <p14:tracePt t="93574" x="10058400" y="4349750"/>
          <p14:tracePt t="93590" x="10064750" y="4362450"/>
          <p14:tracePt t="93607" x="10071100" y="4368800"/>
          <p14:tracePt t="93964" x="10077450" y="4368800"/>
          <p14:tracePt t="93972" x="10077450" y="4362450"/>
          <p14:tracePt t="93979" x="10077450" y="4349750"/>
          <p14:tracePt t="93990" x="10083800" y="4343400"/>
          <p14:tracePt t="94007" x="10083800" y="4311650"/>
          <p14:tracePt t="94026" x="10109200" y="4248150"/>
          <p14:tracePt t="94041" x="10115550" y="4210050"/>
          <p14:tracePt t="94057" x="10140950" y="4114800"/>
          <p14:tracePt t="94074" x="10166350" y="4044950"/>
          <p14:tracePt t="94090" x="10166350" y="3987800"/>
          <p14:tracePt t="94106" x="10179050" y="3917950"/>
          <p14:tracePt t="94123" x="10179050" y="3860800"/>
          <p14:tracePt t="94140" x="10179050" y="3784600"/>
          <p14:tracePt t="94157" x="10179050" y="3689350"/>
          <p14:tracePt t="94175" x="10179050" y="3613150"/>
          <p14:tracePt t="94191" x="10179050" y="3543300"/>
          <p14:tracePt t="94208" x="10179050" y="3498850"/>
          <p14:tracePt t="94225" x="10179050" y="3460750"/>
          <p14:tracePt t="94229" x="10179050" y="3441700"/>
          <p14:tracePt t="94241" x="10179050" y="3422650"/>
          <p14:tracePt t="94256" x="10179050" y="3409950"/>
          <p14:tracePt t="94274" x="10179050" y="3365500"/>
          <p14:tracePt t="94290" x="10179050" y="3340100"/>
          <p14:tracePt t="94306" x="10179050" y="3314700"/>
          <p14:tracePt t="94323" x="10179050" y="3282950"/>
          <p14:tracePt t="94340" x="10179050" y="3244850"/>
          <p14:tracePt t="94356" x="10179050" y="3219450"/>
          <p14:tracePt t="94374" x="10179050" y="3187700"/>
          <p14:tracePt t="94391" x="10179050" y="3168650"/>
          <p14:tracePt t="94407" x="10179050" y="3149600"/>
          <p14:tracePt t="94423" x="10179050" y="3136900"/>
          <p14:tracePt t="94441" x="10179050" y="3117850"/>
          <p14:tracePt t="94457" x="10179050" y="3079750"/>
          <p14:tracePt t="94474" x="10179050" y="3035300"/>
          <p14:tracePt t="94490" x="10179050" y="3009900"/>
          <p14:tracePt t="94507" x="10179050" y="2978150"/>
          <p14:tracePt t="94524" x="10179050" y="2952750"/>
          <p14:tracePt t="94540" x="10179050" y="2921000"/>
          <p14:tracePt t="94557" x="10179050" y="2895600"/>
          <p14:tracePt t="94574" x="10179050" y="2857500"/>
          <p14:tracePt t="94590" x="10179050" y="2825750"/>
          <p14:tracePt t="94606" x="10179050" y="2800350"/>
          <p14:tracePt t="94623" x="10179050" y="2774950"/>
          <p14:tracePt t="94641" x="10179050" y="2762250"/>
          <p14:tracePt t="94656" x="10179050" y="2749550"/>
          <p14:tracePt t="94674" x="10179050" y="2717800"/>
          <p14:tracePt t="94689" x="10179050" y="2711450"/>
          <p14:tracePt t="94706" x="10179050" y="2692400"/>
          <p14:tracePt t="94724" x="10179050" y="2679700"/>
          <p14:tracePt t="94729" x="10179050" y="2673350"/>
          <p14:tracePt t="94740" x="10166350" y="2660650"/>
          <p14:tracePt t="94757" x="10166350" y="2654300"/>
          <p14:tracePt t="94795" x="10166350" y="2647950"/>
          <p14:tracePt t="94819" x="10153650" y="2635250"/>
          <p14:tracePt t="94837" x="10147300" y="2628900"/>
          <p14:tracePt t="94852" x="10140950" y="2616200"/>
          <p14:tracePt t="94861" x="10128250" y="2603500"/>
          <p14:tracePt t="94876" x="10115550" y="2590800"/>
          <p14:tracePt t="94890" x="10115550" y="2584450"/>
          <p14:tracePt t="94906" x="10109200" y="2565400"/>
          <p14:tracePt t="94923" x="10096500" y="2552700"/>
          <p14:tracePt t="94939" x="10090150" y="2546350"/>
          <p14:tracePt t="94980" x="10090150" y="2540000"/>
          <p14:tracePt t="94989" x="10090150" y="2533650"/>
          <p14:tracePt t="95006" x="10090150" y="2520950"/>
          <p14:tracePt t="95023" x="10090150" y="2514600"/>
          <p14:tracePt t="95040" x="10090150" y="2495550"/>
          <p14:tracePt t="95056" x="10077450" y="2489200"/>
          <p14:tracePt t="95074" x="10077450" y="2470150"/>
          <p14:tracePt t="95106" x="10077450" y="2463800"/>
          <p14:tracePt t="95122" x="10077450" y="2451100"/>
          <p14:tracePt t="95139" x="10077450" y="2444750"/>
          <p14:tracePt t="95156" x="10077450" y="2438400"/>
          <p14:tracePt t="95548" x="10077450" y="2432050"/>
          <p14:tracePt t="95563" x="10077450" y="2419350"/>
          <p14:tracePt t="95571" x="10077450" y="2413000"/>
          <p14:tracePt t="95596" x="10077450" y="2400300"/>
          <p14:tracePt t="95611" x="10090150" y="2387600"/>
          <p14:tracePt t="95635" x="10096500" y="2381250"/>
          <p14:tracePt t="95651" x="10109200" y="2368550"/>
          <p14:tracePt t="95668" x="10109200" y="2362200"/>
          <p14:tracePt t="95683" x="10109200" y="2343150"/>
          <p14:tracePt t="95691" x="10115550" y="2330450"/>
          <p14:tracePt t="95706" x="10115550" y="2317750"/>
          <p14:tracePt t="95724" x="10115550" y="2292350"/>
          <p14:tracePt t="95739" x="10115550" y="2273300"/>
          <p14:tracePt t="95755" x="10115550" y="2260600"/>
          <p14:tracePt t="95773" x="10115550" y="2247900"/>
          <p14:tracePt t="95789" x="10115550" y="2235200"/>
          <p14:tracePt t="95806" x="10115550" y="2178050"/>
          <p14:tracePt t="95822" x="10115550" y="2095500"/>
          <p14:tracePt t="95838" x="10115550" y="2076450"/>
          <p14:tracePt t="95856" x="10115550" y="2051050"/>
          <p14:tracePt t="95872" x="10109200" y="2012950"/>
          <p14:tracePt t="95889" x="10109200" y="1987550"/>
          <p14:tracePt t="95905" x="10109200" y="1968500"/>
          <p14:tracePt t="95922" x="10109200" y="1955800"/>
          <p14:tracePt t="95938" x="10109200" y="1949450"/>
          <p14:tracePt t="95955" x="10109200" y="1943100"/>
          <p14:tracePt t="95973" x="10109200" y="1924050"/>
          <p14:tracePt t="95989" x="10096500" y="1911350"/>
          <p14:tracePt t="96022" x="10096500" y="1905000"/>
          <p14:tracePt t="96339" x="10096500" y="1911350"/>
          <p14:tracePt t="96349" x="10096500" y="1930400"/>
          <p14:tracePt t="96355" x="10096500" y="1943100"/>
          <p14:tracePt t="96372" x="10096500" y="1968500"/>
          <p14:tracePt t="96389" x="10096500" y="2000250"/>
          <p14:tracePt t="96406" x="10115550" y="2038350"/>
          <p14:tracePt t="96422" x="10115550" y="2057400"/>
          <p14:tracePt t="96439" x="10115550" y="2082800"/>
          <p14:tracePt t="96455" x="10121900" y="2108200"/>
          <p14:tracePt t="96474" x="10121900" y="2114550"/>
          <p14:tracePt t="96587" x="10121900" y="2127250"/>
          <p14:tracePt t="96627" x="10121900" y="2133600"/>
          <p14:tracePt t="96635" x="10121900" y="2146300"/>
          <p14:tracePt t="96644" x="10121900" y="2152650"/>
          <p14:tracePt t="96659" x="10121900" y="2165350"/>
          <p14:tracePt t="96676" x="10121900" y="2178050"/>
          <p14:tracePt t="96689" x="10121900" y="2184400"/>
          <p14:tracePt t="96705" x="10121900" y="2203450"/>
          <p14:tracePt t="96723" x="10121900" y="2216150"/>
          <p14:tracePt t="96755" x="10121900" y="2228850"/>
          <p14:tracePt t="96772" x="10121900" y="2235200"/>
          <p14:tracePt t="96780" x="10121900" y="2247900"/>
          <p14:tracePt t="96788" x="10121900" y="2254250"/>
          <p14:tracePt t="96804" x="10121900" y="2266950"/>
          <p14:tracePt t="96821" x="10121900" y="2279650"/>
          <p14:tracePt t="96838" x="10128250" y="2305050"/>
          <p14:tracePt t="96855" x="10128250" y="2317750"/>
          <p14:tracePt t="96872" x="10128250" y="2343150"/>
          <p14:tracePt t="96889" x="10134600" y="2355850"/>
          <p14:tracePt t="96906" x="10134600" y="2393950"/>
          <p14:tracePt t="96922" x="10134600" y="2457450"/>
          <p14:tracePt t="96939" x="10134600" y="2489200"/>
          <p14:tracePt t="96954" x="10134600" y="2527300"/>
          <p14:tracePt t="96972" x="10134600" y="2565400"/>
          <p14:tracePt t="96988" x="10134600" y="2597150"/>
          <p14:tracePt t="97005" x="10134600" y="2635250"/>
          <p14:tracePt t="97022" x="10134600" y="2673350"/>
          <p14:tracePt t="97038" x="10134600" y="2717800"/>
          <p14:tracePt t="97056" x="10134600" y="2749550"/>
          <p14:tracePt t="97074" x="10134600" y="2787650"/>
          <p14:tracePt t="97088" x="10134600" y="2806700"/>
          <p14:tracePt t="97105" x="10134600" y="2825750"/>
          <p14:tracePt t="97121" x="10134600" y="2863850"/>
          <p14:tracePt t="97137" x="10134600" y="2882900"/>
          <p14:tracePt t="97155" x="10134600" y="2901950"/>
          <p14:tracePt t="97172" x="10115550" y="2933700"/>
          <p14:tracePt t="97187" x="10115550" y="2959100"/>
          <p14:tracePt t="97204" x="10109200" y="2984500"/>
          <p14:tracePt t="97223" x="10096500" y="3028950"/>
          <p14:tracePt t="97228" x="10096500" y="3041650"/>
          <p14:tracePt t="97237" x="10096500" y="3060700"/>
          <p14:tracePt t="97255" x="10090150" y="3092450"/>
          <p14:tracePt t="97274" x="10090150" y="3136900"/>
          <p14:tracePt t="97288" x="10077450" y="3155950"/>
          <p14:tracePt t="97305" x="10071100" y="3175000"/>
          <p14:tracePt t="97322" x="10064750" y="3225800"/>
          <p14:tracePt t="97337" x="10064750" y="3251200"/>
          <p14:tracePt t="97354" x="10058400" y="3295650"/>
          <p14:tracePt t="97371" x="10052050" y="3314700"/>
          <p14:tracePt t="97387" x="10052050" y="3352800"/>
          <p14:tracePt t="97404" x="10045700" y="3409950"/>
          <p14:tracePt t="97421" x="10033000" y="3448050"/>
          <p14:tracePt t="97438" x="10033000" y="3486150"/>
          <p14:tracePt t="97454" x="10033000" y="3530600"/>
          <p14:tracePt t="97470" x="10026650" y="3581400"/>
          <p14:tracePt t="97490" x="10007600" y="3644900"/>
          <p14:tracePt t="97505" x="10007600" y="3651250"/>
          <p14:tracePt t="97521" x="10007600" y="3714750"/>
          <p14:tracePt t="97537" x="10007600" y="3740150"/>
          <p14:tracePt t="97554" x="10007600" y="3771900"/>
          <p14:tracePt t="97571" x="10007600" y="3797300"/>
          <p14:tracePt t="97587" x="10007600" y="3829050"/>
          <p14:tracePt t="97604" x="10007600" y="3860800"/>
          <p14:tracePt t="97621" x="9988550" y="3892550"/>
          <p14:tracePt t="97637" x="9988550" y="3924300"/>
          <p14:tracePt t="97654" x="9982200" y="3949700"/>
          <p14:tracePt t="97670" x="9982200" y="3968750"/>
          <p14:tracePt t="97689" x="9982200" y="3987800"/>
          <p14:tracePt t="97705" x="9982200" y="3994150"/>
          <p14:tracePt t="97720" x="9982200" y="4000500"/>
          <p14:tracePt t="98076" x="9975850" y="4000500"/>
          <p14:tracePt t="98083" x="9969500" y="3975100"/>
          <p14:tracePt t="98092" x="9944100" y="3917950"/>
          <p14:tracePt t="98104" x="9937750" y="3854450"/>
          <p14:tracePt t="98121" x="9886950" y="3721100"/>
          <p14:tracePt t="98137" x="9798050" y="3479800"/>
          <p14:tracePt t="98153" x="9740900" y="3333750"/>
          <p14:tracePt t="98170" x="9664700" y="3168650"/>
          <p14:tracePt t="98186" x="9607550" y="3022600"/>
          <p14:tracePt t="98204" x="9550400" y="2876550"/>
          <p14:tracePt t="98220" x="9505950" y="2762250"/>
          <p14:tracePt t="98225" x="9493250" y="2711450"/>
          <p14:tracePt t="98237" x="9474200" y="2667000"/>
          <p14:tracePt t="98253" x="9455150" y="2603500"/>
          <p14:tracePt t="98270" x="9448800" y="2565400"/>
          <p14:tracePt t="98287" x="9429750" y="2514600"/>
          <p14:tracePt t="98303" x="9429750" y="2476500"/>
          <p14:tracePt t="98320" x="9429750" y="2438400"/>
          <p14:tracePt t="98336" x="9429750" y="2349500"/>
          <p14:tracePt t="98353" x="9429750" y="2305050"/>
          <p14:tracePt t="98370" x="9429750" y="2266950"/>
          <p14:tracePt t="98387" x="9429750" y="2241550"/>
          <p14:tracePt t="98403" x="9429750" y="2222500"/>
          <p14:tracePt t="98420" x="9429750" y="2209800"/>
          <p14:tracePt t="98436" x="9442450" y="2184400"/>
          <p14:tracePt t="98453" x="9442450" y="2159000"/>
          <p14:tracePt t="98473" x="9461500" y="2127250"/>
          <p14:tracePt t="98487" x="9467850" y="2120900"/>
          <p14:tracePt t="98505" x="9480550" y="2101850"/>
          <p14:tracePt t="98522" x="9493250" y="2076450"/>
          <p14:tracePt t="98538" x="9499600" y="2063750"/>
          <p14:tracePt t="98554" x="9505950" y="2057400"/>
          <p14:tracePt t="98570" x="9512300" y="2051050"/>
          <p14:tracePt t="98603" x="9518650" y="2032000"/>
          <p14:tracePt t="98636" x="9518650" y="2019300"/>
          <p14:tracePt t="98653" x="9518650" y="2000250"/>
          <p14:tracePt t="98726" x="9518650" y="1981200"/>
          <p14:tracePt t="98763" x="9512300" y="1974850"/>
          <p14:tracePt t="98797" x="9499600" y="1962150"/>
          <p14:tracePt t="98819" x="9493250" y="1955800"/>
          <p14:tracePt t="98836" x="9480550" y="1943100"/>
          <p14:tracePt t="98853" x="9474200" y="1936750"/>
          <p14:tracePt t="98861" x="9461500" y="1930400"/>
          <p14:tracePt t="98869" x="9455150" y="1924050"/>
          <p14:tracePt t="98886" x="9448800" y="1924050"/>
          <p14:tracePt t="98904" x="9423400" y="1905000"/>
          <p14:tracePt t="98922" x="9404350" y="1898650"/>
          <p14:tracePt t="98936" x="9391650" y="1892300"/>
          <p14:tracePt t="98953" x="9378950" y="1885950"/>
          <p14:tracePt t="98971" x="9353550" y="1873250"/>
          <p14:tracePt t="99003" x="9334500" y="1866900"/>
          <p14:tracePt t="99020" x="9321800" y="1866900"/>
          <p14:tracePt t="99037" x="9309100" y="1847850"/>
          <p14:tracePt t="99053" x="9296400" y="1847850"/>
          <p14:tracePt t="99070" x="9283700" y="1835150"/>
          <p14:tracePt t="99087" x="9277350" y="1828800"/>
          <p14:tracePt t="99103" x="9258300" y="1822450"/>
          <p14:tracePt t="99120" x="9251950" y="1809750"/>
          <p14:tracePt t="99136" x="9232900" y="1797050"/>
          <p14:tracePt t="99153" x="9213850" y="1778000"/>
          <p14:tracePt t="99169" x="9207500" y="1778000"/>
          <p14:tracePt t="99186" x="9201150" y="1771650"/>
          <p14:tracePt t="99223" x="9194800" y="1771650"/>
          <p14:tracePt t="99236" x="9188450" y="1771650"/>
          <p14:tracePt t="99252" x="9175750" y="1771650"/>
          <p14:tracePt t="99269" x="9169400" y="1771650"/>
          <p14:tracePt t="99286" x="9163050" y="1771650"/>
          <p14:tracePt t="99302" x="9156700" y="1771650"/>
          <p14:tracePt t="100107" x="9156700" y="1765300"/>
          <p14:tracePt t="100124" x="9163050" y="1765300"/>
          <p14:tracePt t="100131" x="9188450" y="1758950"/>
          <p14:tracePt t="100140" x="9201150" y="1752600"/>
          <p14:tracePt t="100152" x="9213850" y="1752600"/>
          <p14:tracePt t="100168" x="9239250" y="1746250"/>
          <p14:tracePt t="100186" x="9296400" y="1746250"/>
          <p14:tracePt t="100202" x="9340850" y="1746250"/>
          <p14:tracePt t="100218" x="9372600" y="1746250"/>
          <p14:tracePt t="100235" x="9417050" y="1746250"/>
          <p14:tracePt t="100252" x="9442450" y="1746250"/>
          <p14:tracePt t="100268" x="9474200" y="1746250"/>
          <p14:tracePt t="100285" x="9486900" y="1746250"/>
          <p14:tracePt t="100302" x="9493250" y="1746250"/>
          <p14:tracePt t="100347" x="9499600" y="1752600"/>
          <p14:tracePt t="100379" x="9499600" y="1758950"/>
          <p14:tracePt t="100395" x="9499600" y="1771650"/>
          <p14:tracePt t="100402" x="9499600" y="1778000"/>
          <p14:tracePt t="100410" x="9499600" y="1790700"/>
          <p14:tracePt t="100419" x="9499600" y="1809750"/>
          <p14:tracePt t="100436" x="9499600" y="1835150"/>
          <p14:tracePt t="100451" x="9499600" y="1866900"/>
          <p14:tracePt t="100469" x="9499600" y="1892300"/>
          <p14:tracePt t="100485" x="9499600" y="1924050"/>
          <p14:tracePt t="100502" x="9493250" y="1955800"/>
          <p14:tracePt t="100519" x="9474200" y="1981200"/>
          <p14:tracePt t="100535" x="9442450" y="2019300"/>
          <p14:tracePt t="100553" x="9423400" y="2038350"/>
          <p14:tracePt t="100570" x="9378950" y="2057400"/>
          <p14:tracePt t="100585" x="9315450" y="2089150"/>
          <p14:tracePt t="100601" x="9264650" y="2114550"/>
          <p14:tracePt t="100618" x="9213850" y="2133600"/>
          <p14:tracePt t="100635" x="9163050" y="2159000"/>
          <p14:tracePt t="100651" x="9105900" y="2178050"/>
          <p14:tracePt t="100668" x="9055100" y="2203450"/>
          <p14:tracePt t="100685" x="9010650" y="2209800"/>
          <p14:tracePt t="100701" x="8966200" y="2222500"/>
          <p14:tracePt t="100721" x="8928100" y="2241550"/>
          <p14:tracePt t="100735" x="8915400" y="2247900"/>
          <p14:tracePt t="100751" x="8890000" y="2266950"/>
          <p14:tracePt t="100769" x="8870950" y="2286000"/>
          <p14:tracePt t="100785" x="8851900" y="2311400"/>
          <p14:tracePt t="100801" x="8832850" y="2336800"/>
          <p14:tracePt t="100818" x="8832850" y="2343150"/>
          <p14:tracePt t="100834" x="8813800" y="2368550"/>
          <p14:tracePt t="100851" x="8801100" y="2393950"/>
          <p14:tracePt t="100868" x="8794750" y="2419350"/>
          <p14:tracePt t="100884" x="8775700" y="2444750"/>
          <p14:tracePt t="100901" x="8775700" y="2463800"/>
          <p14:tracePt t="100918" x="8775700" y="2495550"/>
          <p14:tracePt t="100935" x="8769350" y="2508250"/>
          <p14:tracePt t="100951" x="8763000" y="2520950"/>
          <p14:tracePt t="100969" x="8756650" y="2540000"/>
          <p14:tracePt t="100986" x="8756650" y="2552700"/>
          <p14:tracePt t="101002" x="8743950" y="2584450"/>
          <p14:tracePt t="101018" x="8743950" y="2590800"/>
          <p14:tracePt t="101051" x="8743950" y="2603500"/>
          <p14:tracePt t="101147" x="8756650" y="2584450"/>
          <p14:tracePt t="101157" x="8763000" y="2565400"/>
          <p14:tracePt t="101169" x="8775700" y="2540000"/>
          <p14:tracePt t="101185" x="8807450" y="2489200"/>
          <p14:tracePt t="101202" x="8851900" y="2425700"/>
          <p14:tracePt t="101219" x="8877300" y="2381250"/>
          <p14:tracePt t="101235" x="8902700" y="2355850"/>
          <p14:tracePt t="101252" x="8921750" y="2336800"/>
          <p14:tracePt t="101268" x="8934450" y="2324100"/>
          <p14:tracePt t="101284" x="8953500" y="2317750"/>
          <p14:tracePt t="101301" x="8966200" y="2311400"/>
          <p14:tracePt t="101318" x="8978900" y="2305050"/>
          <p14:tracePt t="101334" x="9004300" y="2305050"/>
          <p14:tracePt t="101354" x="9029700" y="2305050"/>
          <p14:tracePt t="101368" x="9042400" y="2305050"/>
          <p14:tracePt t="101385" x="9067800" y="2305050"/>
          <p14:tracePt t="101401" x="9093200" y="2305050"/>
          <p14:tracePt t="101417" x="9112250" y="2305050"/>
          <p14:tracePt t="101434" x="9131300" y="2305050"/>
          <p14:tracePt t="101451" x="9137650" y="2305050"/>
          <p14:tracePt t="101467" x="9144000" y="2305050"/>
          <p14:tracePt t="101484" x="9169400" y="2305050"/>
          <p14:tracePt t="101501" x="9182100" y="2305050"/>
          <p14:tracePt t="101518" x="9201150" y="2305050"/>
          <p14:tracePt t="101535" x="9213850" y="2305050"/>
          <p14:tracePt t="101552" x="9232900" y="2317750"/>
          <p14:tracePt t="101567" x="9264650" y="2324100"/>
          <p14:tracePt t="101585" x="9283700" y="2330450"/>
          <p14:tracePt t="101601" x="9315450" y="2343150"/>
          <p14:tracePt t="101617" x="9347200" y="2343150"/>
          <p14:tracePt t="101634" x="9372600" y="2343150"/>
          <p14:tracePt t="101650" x="9391650" y="2343150"/>
          <p14:tracePt t="101667" x="9417050" y="2343150"/>
          <p14:tracePt t="101684" x="9442450" y="2343150"/>
          <p14:tracePt t="101701" x="9461500" y="2343150"/>
          <p14:tracePt t="101718" x="9505950" y="2317750"/>
          <p14:tracePt t="101723" x="9518650" y="2305050"/>
          <p14:tracePt t="101734" x="9525000" y="2298700"/>
          <p14:tracePt t="101750" x="9550400" y="2273300"/>
          <p14:tracePt t="101767" x="9550400" y="2241550"/>
          <p14:tracePt t="101785" x="9550400" y="2216150"/>
          <p14:tracePt t="101802" x="9550400" y="2203450"/>
          <p14:tracePt t="101818" x="9550400" y="2197100"/>
          <p14:tracePt t="101834" x="9550400" y="2178050"/>
          <p14:tracePt t="101867" x="9544050" y="2171700"/>
          <p14:tracePt t="101884" x="9537700" y="2165350"/>
          <p14:tracePt t="101900" x="9531350" y="2159000"/>
          <p14:tracePt t="101917" x="9518650" y="2159000"/>
          <p14:tracePt t="101934" x="9499600" y="2159000"/>
          <p14:tracePt t="101950" x="9486900" y="2146300"/>
          <p14:tracePt t="101968" x="9467850" y="2139950"/>
          <p14:tracePt t="101985" x="9436100" y="2139950"/>
          <p14:tracePt t="102002" x="9417050" y="2127250"/>
          <p14:tracePt t="102017" x="9372600" y="2127250"/>
          <p14:tracePt t="102033" x="9353550" y="2127250"/>
          <p14:tracePt t="102050" x="9328150" y="2127250"/>
          <p14:tracePt t="102067" x="9302750" y="2127250"/>
          <p14:tracePt t="102084" x="9283700" y="2127250"/>
          <p14:tracePt t="102100" x="9264650" y="2127250"/>
          <p14:tracePt t="102117" x="9232900" y="2127250"/>
          <p14:tracePt t="102134" x="9207500" y="2127250"/>
          <p14:tracePt t="102150" x="9175750" y="2127250"/>
          <p14:tracePt t="102167" x="9150350" y="2127250"/>
          <p14:tracePt t="102183" x="9112250" y="2127250"/>
          <p14:tracePt t="102200" x="9080500" y="2139950"/>
          <p14:tracePt t="102218" x="9017000" y="2159000"/>
          <p14:tracePt t="102233" x="8978900" y="2171700"/>
          <p14:tracePt t="102251" x="8940800" y="2203450"/>
          <p14:tracePt t="102267" x="8915400" y="2222500"/>
          <p14:tracePt t="102284" x="8877300" y="2241550"/>
          <p14:tracePt t="102301" x="8864600" y="2260600"/>
          <p14:tracePt t="102318" x="8858250" y="2286000"/>
          <p14:tracePt t="102333" x="8839200" y="2317750"/>
          <p14:tracePt t="102350" x="8839200" y="2330450"/>
          <p14:tracePt t="102366" x="8839200" y="2355850"/>
          <p14:tracePt t="102385" x="8839200" y="2374900"/>
          <p14:tracePt t="102401" x="8839200" y="2406650"/>
          <p14:tracePt t="102417" x="8839200" y="2438400"/>
          <p14:tracePt t="102434" x="8839200" y="2470150"/>
          <p14:tracePt t="102450" x="8839200" y="2482850"/>
          <p14:tracePt t="102468" x="8851900" y="2501900"/>
          <p14:tracePt t="102483" x="8864600" y="2514600"/>
          <p14:tracePt t="102500" x="8877300" y="2520950"/>
          <p14:tracePt t="102518" x="8883650" y="2533650"/>
          <p14:tracePt t="102533" x="8890000" y="2540000"/>
          <p14:tracePt t="102568" x="8909050" y="2552700"/>
          <p14:tracePt t="102603" x="8921750" y="2552700"/>
          <p14:tracePt t="102611" x="8928100" y="2559050"/>
          <p14:tracePt t="102629" x="8940800" y="2559050"/>
          <p14:tracePt t="102641" x="8947150" y="2559050"/>
          <p14:tracePt t="102666" x="8947150" y="2565400"/>
          <p14:tracePt t="102674" x="8953500" y="2571750"/>
          <p14:tracePt t="102682" x="8959850" y="2571750"/>
          <p14:tracePt t="102699" x="8978900" y="2571750"/>
          <p14:tracePt t="102716" x="8991600" y="2578100"/>
          <p14:tracePt t="102733" x="9004300" y="2578100"/>
          <p14:tracePt t="102737" x="9029700" y="2590800"/>
          <p14:tracePt t="102750" x="9036050" y="2590800"/>
          <p14:tracePt t="102766" x="9074150" y="2590800"/>
          <p14:tracePt t="102782" x="9105900" y="2590800"/>
          <p14:tracePt t="102800" x="9144000" y="2597150"/>
          <p14:tracePt t="102817" x="9175750" y="2597150"/>
          <p14:tracePt t="102832" x="9245600" y="2597150"/>
          <p14:tracePt t="102849" x="9290050" y="2597150"/>
          <p14:tracePt t="102866" x="9302750" y="2597150"/>
          <p14:tracePt t="102883" x="9347200" y="2597150"/>
          <p14:tracePt t="102900" x="9372600" y="2597150"/>
          <p14:tracePt t="102916" x="9385300" y="2597150"/>
          <p14:tracePt t="102934" x="9417050" y="2597150"/>
          <p14:tracePt t="102949" x="9442450" y="2597150"/>
          <p14:tracePt t="102966" x="9448800" y="2590800"/>
          <p14:tracePt t="102983" x="9467850" y="2578100"/>
          <p14:tracePt t="103001" x="9480550" y="2571750"/>
          <p14:tracePt t="103016" x="9499600" y="2559050"/>
          <p14:tracePt t="103033" x="9505950" y="2533650"/>
          <p14:tracePt t="103050" x="9512300" y="2520950"/>
          <p14:tracePt t="103066" x="9518650" y="2508250"/>
          <p14:tracePt t="103083" x="9531350" y="2482850"/>
          <p14:tracePt t="103116" x="9537700" y="2476500"/>
          <p14:tracePt t="103133" x="9550400" y="2451100"/>
          <p14:tracePt t="103149" x="9550400" y="2444750"/>
          <p14:tracePt t="103166" x="9556750" y="2419350"/>
          <p14:tracePt t="103185" x="9556750" y="2400300"/>
          <p14:tracePt t="103199" x="9569450" y="2381250"/>
          <p14:tracePt t="103218" x="9569450" y="2343150"/>
          <p14:tracePt t="103233" x="9569450" y="2336800"/>
          <p14:tracePt t="103249" x="9569450" y="2298700"/>
          <p14:tracePt t="103266" x="9569450" y="2279650"/>
          <p14:tracePt t="103282" x="9569450" y="2266950"/>
          <p14:tracePt t="103299" x="9569450" y="2247900"/>
          <p14:tracePt t="103315" x="9569450" y="2241550"/>
          <p14:tracePt t="103333" x="9556750" y="2228850"/>
          <p14:tracePt t="103349" x="9550400" y="2216150"/>
          <p14:tracePt t="103366" x="9550400" y="2203450"/>
          <p14:tracePt t="103383" x="9537700" y="2203450"/>
          <p14:tracePt t="103400" x="9518650" y="2190750"/>
          <p14:tracePt t="103416" x="9505950" y="2184400"/>
          <p14:tracePt t="103434" x="9486900" y="2184400"/>
          <p14:tracePt t="103449" x="9448800" y="2165350"/>
          <p14:tracePt t="103465" x="9417050" y="2165350"/>
          <p14:tracePt t="103482" x="9372600" y="2165350"/>
          <p14:tracePt t="103500" x="9328150" y="2146300"/>
          <p14:tracePt t="103515" x="9264650" y="2146300"/>
          <p14:tracePt t="103532" x="9226550" y="2146300"/>
          <p14:tracePt t="103549" x="9188450" y="2146300"/>
          <p14:tracePt t="103565" x="9144000" y="2146300"/>
          <p14:tracePt t="103582" x="9093200" y="2146300"/>
          <p14:tracePt t="103599" x="9036050" y="2165350"/>
          <p14:tracePt t="103616" x="8991600" y="2184400"/>
          <p14:tracePt t="103632" x="8953500" y="2209800"/>
          <p14:tracePt t="103649" x="8902700" y="2235200"/>
          <p14:tracePt t="103665" x="8858250" y="2260600"/>
          <p14:tracePt t="103682" x="8839200" y="2279650"/>
          <p14:tracePt t="103699" x="8832850" y="2298700"/>
          <p14:tracePt t="103715" x="8820150" y="2324100"/>
          <p14:tracePt t="103732" x="8813800" y="2343150"/>
          <p14:tracePt t="103737" x="8801100" y="2362200"/>
          <p14:tracePt t="103749" x="8794750" y="2381250"/>
          <p14:tracePt t="103766" x="8794750" y="2419350"/>
          <p14:tracePt t="103782" x="8794750" y="2438400"/>
          <p14:tracePt t="103800" x="8794750" y="2470150"/>
          <p14:tracePt t="103817" x="8794750" y="2489200"/>
          <p14:tracePt t="103833" x="8794750" y="2527300"/>
          <p14:tracePt t="103850" x="8794750" y="2552700"/>
          <p14:tracePt t="103865" x="8801100" y="2590800"/>
          <p14:tracePt t="103882" x="8820150" y="2609850"/>
          <p14:tracePt t="103899" x="8832850" y="2628900"/>
          <p14:tracePt t="103915" x="8839200" y="2635250"/>
          <p14:tracePt t="103932" x="8845550" y="2635250"/>
          <p14:tracePt t="103948" x="8851900" y="2641600"/>
          <p14:tracePt t="103965" x="8858250" y="2647950"/>
          <p14:tracePt t="104020" x="8864600" y="2647950"/>
          <p14:tracePt t="104043" x="8877300" y="2647950"/>
          <p14:tracePt t="104197" x="8883650" y="2647950"/>
          <p14:tracePt t="104203" x="8883650" y="2654300"/>
          <p14:tracePt t="104215" x="8883650" y="2660650"/>
          <p14:tracePt t="104232" x="8883650" y="2692400"/>
          <p14:tracePt t="104249" x="8883650" y="2717800"/>
          <p14:tracePt t="104266" x="8883650" y="2768600"/>
          <p14:tracePt t="104281" x="8883650" y="2787650"/>
          <p14:tracePt t="104299" x="8890000" y="2794000"/>
          <p14:tracePt t="104316" x="8890000" y="2806700"/>
          <p14:tracePt t="104332" x="8890000" y="2819400"/>
          <p14:tracePt t="104349" x="8890000" y="2825750"/>
          <p14:tracePt t="104366" x="8896350" y="2832100"/>
          <p14:tracePt t="104451" x="8909050" y="2832100"/>
          <p14:tracePt t="104458" x="8915400" y="2832100"/>
          <p14:tracePt t="104468" x="8934450" y="2832100"/>
          <p14:tracePt t="104482" x="8953500" y="2819400"/>
          <p14:tracePt t="104499" x="8978900" y="2794000"/>
          <p14:tracePt t="104515" x="8991600" y="2762250"/>
          <p14:tracePt t="104532" x="8997950" y="2755900"/>
          <p14:tracePt t="104644" x="9004300" y="2749550"/>
          <p14:tracePt t="104659" x="9010650" y="2749550"/>
          <p14:tracePt t="104668" x="9023350" y="2749550"/>
          <p14:tracePt t="104681" x="9036050" y="2749550"/>
          <p14:tracePt t="104698" x="9055100" y="2749550"/>
          <p14:tracePt t="104715" x="9074150" y="2749550"/>
          <p14:tracePt t="104732" x="9086850" y="2749550"/>
          <p14:tracePt t="104738" x="9112250" y="2749550"/>
          <p14:tracePt t="104748" x="9118600" y="2749550"/>
          <p14:tracePt t="104765" x="9137650" y="2736850"/>
          <p14:tracePt t="104781" x="9163050" y="2711450"/>
          <p14:tracePt t="104799" x="9194800" y="2679700"/>
          <p14:tracePt t="104815" x="9207500" y="2667000"/>
          <p14:tracePt t="104832" x="9232900" y="2628900"/>
          <p14:tracePt t="104849" x="9239250" y="2597150"/>
          <p14:tracePt t="104865" x="9251950" y="2552700"/>
          <p14:tracePt t="104881" x="9251950" y="2501900"/>
          <p14:tracePt t="104898" x="9251950" y="2463800"/>
          <p14:tracePt t="104914" x="9251950" y="2451100"/>
          <p14:tracePt t="104931" x="9251950" y="2438400"/>
          <p14:tracePt t="104948" x="9251950" y="2432050"/>
          <p14:tracePt t="104981" x="9245600" y="2432050"/>
          <p14:tracePt t="104998" x="9239250" y="2425700"/>
          <p14:tracePt t="105014" x="9207500" y="2425700"/>
          <p14:tracePt t="105032" x="9163050" y="2451100"/>
          <p14:tracePt t="105050" x="9036050" y="2559050"/>
          <p14:tracePt t="105066" x="8985250" y="2603500"/>
          <p14:tracePt t="105081" x="8845550" y="2755900"/>
          <p14:tracePt t="105098" x="8775700" y="2889250"/>
          <p14:tracePt t="105115" x="8763000" y="2984500"/>
          <p14:tracePt t="105132" x="8743950" y="3067050"/>
          <p14:tracePt t="105149" x="8743950" y="3136900"/>
          <p14:tracePt t="105165" x="8743950" y="3175000"/>
          <p14:tracePt t="105182" x="8743950" y="3225800"/>
          <p14:tracePt t="105198" x="8756650" y="3251200"/>
          <p14:tracePt t="105214" x="8763000" y="3295650"/>
          <p14:tracePt t="105231" x="8782050" y="3321050"/>
          <p14:tracePt t="105237" x="8782050" y="3340100"/>
          <p14:tracePt t="105249" x="8788400" y="3359150"/>
          <p14:tracePt t="105265" x="8807450" y="3378200"/>
          <p14:tracePt t="105281" x="8826500" y="3441700"/>
          <p14:tracePt t="105297" x="8826500" y="3479800"/>
          <p14:tracePt t="105314" x="8826500" y="3517900"/>
          <p14:tracePt t="105331" x="8851900" y="3600450"/>
          <p14:tracePt t="105348" x="8851900" y="3676650"/>
          <p14:tracePt t="105364" x="8851900" y="3752850"/>
          <p14:tracePt t="105381" x="8851900" y="3816350"/>
          <p14:tracePt t="105397" x="8820150" y="3892550"/>
          <p14:tracePt t="105414" x="8788400" y="3968750"/>
          <p14:tracePt t="105430" x="8756650" y="4051300"/>
          <p14:tracePt t="105448" x="8718550" y="4108450"/>
          <p14:tracePt t="105465" x="8693150" y="4159250"/>
          <p14:tracePt t="105481" x="8629650" y="4254500"/>
          <p14:tracePt t="105498" x="8616950" y="4318000"/>
          <p14:tracePt t="105514" x="8547100" y="4419600"/>
          <p14:tracePt t="105530" x="8489950" y="4495800"/>
          <p14:tracePt t="105548" x="8401050" y="4546600"/>
          <p14:tracePt t="105565" x="8331200" y="4584700"/>
          <p14:tracePt t="105581" x="8255000" y="4622800"/>
          <p14:tracePt t="105598" x="8166100" y="4648200"/>
          <p14:tracePt t="105615" x="8058150" y="4679950"/>
          <p14:tracePt t="105632" x="7848600" y="4737100"/>
          <p14:tracePt t="105650" x="7689850" y="4775200"/>
          <p14:tracePt t="105664" x="7600950" y="4806950"/>
          <p14:tracePt t="105681" x="7372350" y="4883150"/>
          <p14:tracePt t="105698" x="7289800" y="4908550"/>
          <p14:tracePt t="105714" x="7232650" y="4940300"/>
          <p14:tracePt t="105730" x="7207250" y="4953000"/>
          <p14:tracePt t="105748" x="7188200" y="4972050"/>
          <p14:tracePt t="105765" x="7181850" y="4984750"/>
          <p14:tracePt t="105780" x="7162800" y="5010150"/>
          <p14:tracePt t="105798" x="7143750" y="5060950"/>
          <p14:tracePt t="105815" x="7124700" y="5111750"/>
          <p14:tracePt t="105831" x="7073900" y="5187950"/>
          <p14:tracePt t="105847" x="7029450" y="5251450"/>
          <p14:tracePt t="105864" x="7004050" y="5289550"/>
          <p14:tracePt t="105880" x="6934200" y="5353050"/>
          <p14:tracePt t="105897" x="6883400" y="5391150"/>
          <p14:tracePt t="105914" x="6858000" y="5410200"/>
          <p14:tracePt t="105930" x="6832600" y="5416550"/>
          <p14:tracePt t="105948" x="6819900" y="5422900"/>
          <p14:tracePt t="105964" x="6807200" y="5422900"/>
          <p14:tracePt t="106019" x="6800850" y="5416550"/>
          <p14:tracePt t="106027" x="6794500" y="5410200"/>
          <p14:tracePt t="106035" x="6781800" y="5397500"/>
          <p14:tracePt t="106048" x="6775450" y="5378450"/>
          <p14:tracePt t="106065" x="6750050" y="5327650"/>
          <p14:tracePt t="106080" x="6711950" y="5264150"/>
          <p14:tracePt t="106097" x="6648450" y="5162550"/>
          <p14:tracePt t="106113" x="6578600" y="5016500"/>
          <p14:tracePt t="106130" x="6572250" y="4965700"/>
          <p14:tracePt t="106147" x="6546850" y="4927600"/>
          <p14:tracePt t="106163" x="6534150" y="4889500"/>
          <p14:tracePt t="106180" x="6534150" y="4876800"/>
          <p14:tracePt t="106197" x="6534150" y="4857750"/>
          <p14:tracePt t="106213" x="6534150" y="4832350"/>
          <p14:tracePt t="106230" x="6534150" y="4806950"/>
          <p14:tracePt t="106235" x="6534150" y="4794250"/>
          <p14:tracePt t="106247" x="6546850" y="4781550"/>
          <p14:tracePt t="106265" x="6546850" y="4768850"/>
          <p14:tracePt t="106281" x="6553200" y="4743450"/>
          <p14:tracePt t="106297" x="6565900" y="4718050"/>
          <p14:tracePt t="106316" x="6565900" y="4711700"/>
          <p14:tracePt t="106330" x="6572250" y="4699000"/>
          <p14:tracePt t="106364" x="6578600" y="4686300"/>
          <p14:tracePt t="106380" x="6597650" y="4667250"/>
          <p14:tracePt t="106397" x="6623050" y="4654550"/>
          <p14:tracePt t="106413" x="6635750" y="4641850"/>
          <p14:tracePt t="106431" x="6661150" y="4597400"/>
          <p14:tracePt t="106448" x="6673850" y="4565650"/>
          <p14:tracePt t="106464" x="6705600" y="4508500"/>
          <p14:tracePt t="106482" x="6731000" y="4381500"/>
          <p14:tracePt t="106496" x="6731000" y="4305300"/>
          <p14:tracePt t="106513" x="6731000" y="4235450"/>
          <p14:tracePt t="106530" x="6731000" y="4171950"/>
          <p14:tracePt t="106546" x="6731000" y="4108450"/>
          <p14:tracePt t="106563" x="6731000" y="4070350"/>
          <p14:tracePt t="106580" x="6731000" y="4032250"/>
          <p14:tracePt t="106596" x="6731000" y="3981450"/>
          <p14:tracePt t="106613" x="6731000" y="3924300"/>
          <p14:tracePt t="106630" x="6731000" y="3860800"/>
          <p14:tracePt t="106647" x="6711950" y="3778250"/>
          <p14:tracePt t="106663" x="6705600" y="3702050"/>
          <p14:tracePt t="106680" x="6686550" y="3606800"/>
          <p14:tracePt t="106696" x="6686550" y="3479800"/>
          <p14:tracePt t="106713" x="6686550" y="3314700"/>
          <p14:tracePt t="106730" x="6686550" y="3244850"/>
          <p14:tracePt t="106747" x="6686550" y="3225800"/>
          <p14:tracePt t="106763" x="6699250" y="3200400"/>
          <p14:tracePt t="106780" x="6699250" y="3187700"/>
          <p14:tracePt t="112714" x="6705600" y="3181350"/>
          <p14:tracePt t="112859" x="6705600" y="3194050"/>
          <p14:tracePt t="112867" x="6705600" y="32067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Marcador de contenido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0838" y="731838"/>
            <a:ext cx="5568950" cy="5873750"/>
          </a:xfrm>
        </p:spPr>
      </p:pic>
      <p:sp>
        <p:nvSpPr>
          <p:cNvPr id="4" name="Anillo 3"/>
          <p:cNvSpPr/>
          <p:nvPr/>
        </p:nvSpPr>
        <p:spPr>
          <a:xfrm>
            <a:off x="5094288" y="1936750"/>
            <a:ext cx="2286000" cy="581025"/>
          </a:xfrm>
          <a:prstGeom prst="donut">
            <a:avLst>
              <a:gd name="adj" fmla="val 3273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nillo 4"/>
          <p:cNvSpPr/>
          <p:nvPr/>
        </p:nvSpPr>
        <p:spPr>
          <a:xfrm>
            <a:off x="5094288" y="2517775"/>
            <a:ext cx="1163637" cy="582613"/>
          </a:xfrm>
          <a:prstGeom prst="donut">
            <a:avLst>
              <a:gd name="adj" fmla="val 3273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nillo 5"/>
          <p:cNvSpPr/>
          <p:nvPr/>
        </p:nvSpPr>
        <p:spPr>
          <a:xfrm>
            <a:off x="5348288" y="3378200"/>
            <a:ext cx="1163637" cy="582613"/>
          </a:xfrm>
          <a:prstGeom prst="donut">
            <a:avLst>
              <a:gd name="adj" fmla="val 3273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Conector recto de flecha 2"/>
          <p:cNvCxnSpPr>
            <a:stCxn id="4" idx="6"/>
          </p:cNvCxnSpPr>
          <p:nvPr/>
        </p:nvCxnSpPr>
        <p:spPr>
          <a:xfrm flipH="1">
            <a:off x="7167563" y="2227263"/>
            <a:ext cx="212725" cy="13287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7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7" x="6705600" y="3213100"/>
          <p14:tracePt t="1007" x="6699250" y="3213100"/>
          <p14:tracePt t="1013" x="6692900" y="3219450"/>
          <p14:tracePt t="1025" x="6680200" y="3225800"/>
          <p14:tracePt t="1042" x="6661150" y="3244850"/>
          <p14:tracePt t="1060" x="6629400" y="3276600"/>
          <p14:tracePt t="1076" x="6578600" y="3314700"/>
          <p14:tracePt t="1093" x="6521450" y="3365500"/>
          <p14:tracePt t="1097" x="6502400" y="3390900"/>
          <p14:tracePt t="1108" x="6438900" y="3454400"/>
          <p14:tracePt t="1125" x="6394450" y="3524250"/>
          <p14:tracePt t="1142" x="6362700" y="3575050"/>
          <p14:tracePt t="1158" x="6318250" y="3651250"/>
          <p14:tracePt t="1175" x="6292850" y="3721100"/>
          <p14:tracePt t="1192" x="6242050" y="3822700"/>
          <p14:tracePt t="1208" x="6216650" y="3905250"/>
          <p14:tracePt t="1226" x="6172200" y="4006850"/>
          <p14:tracePt t="1242" x="6134100" y="4083050"/>
          <p14:tracePt t="1261" x="6089650" y="4146550"/>
          <p14:tracePt t="1275" x="6076950" y="4159250"/>
          <p14:tracePt t="1292" x="6057900" y="4184650"/>
          <p14:tracePt t="1309" x="6045200" y="4197350"/>
          <p14:tracePt t="1325" x="6026150" y="4203700"/>
          <p14:tracePt t="1341" x="6007100" y="4203700"/>
          <p14:tracePt t="1360" x="5975350" y="4203700"/>
          <p14:tracePt t="1375" x="5918200" y="4203700"/>
          <p14:tracePt t="1392" x="5829300" y="4203700"/>
          <p14:tracePt t="1408" x="5721350" y="4203700"/>
          <p14:tracePt t="1425" x="5619750" y="4203700"/>
          <p14:tracePt t="1441" x="5486400" y="4178300"/>
          <p14:tracePt t="1458" x="5391150" y="4133850"/>
          <p14:tracePt t="1477" x="5181600" y="4013200"/>
          <p14:tracePt t="1492" x="5086350" y="3949700"/>
          <p14:tracePt t="1508" x="4908550" y="3797300"/>
          <p14:tracePt t="1524" x="4857750" y="3721100"/>
          <p14:tracePt t="1541" x="4845050" y="3625850"/>
          <p14:tracePt t="1558" x="4813300" y="3524250"/>
          <p14:tracePt t="1575" x="4800600" y="3435350"/>
          <p14:tracePt t="1591" x="4749800" y="3295650"/>
          <p14:tracePt t="1608" x="4711700" y="3200400"/>
          <p14:tracePt t="1625" x="4667250" y="3086100"/>
          <p14:tracePt t="1642" x="4610100" y="2965450"/>
          <p14:tracePt t="1659" x="4546600" y="2851150"/>
          <p14:tracePt t="1675" x="4489450" y="2736850"/>
          <p14:tracePt t="1693" x="4400550" y="2622550"/>
          <p14:tracePt t="1708" x="4286250" y="2438400"/>
          <p14:tracePt t="1725" x="4197350" y="2324100"/>
          <p14:tracePt t="1741" x="4114800" y="2222500"/>
          <p14:tracePt t="1759" x="4032250" y="2159000"/>
          <p14:tracePt t="1774" x="3968750" y="2120900"/>
          <p14:tracePt t="1791" x="3879850" y="2057400"/>
          <p14:tracePt t="1809" x="3803650" y="2006600"/>
          <p14:tracePt t="1825" x="3759200" y="1974850"/>
          <p14:tracePt t="1841" x="3746500" y="1968500"/>
          <p14:tracePt t="1858" x="3721100" y="1949450"/>
          <p14:tracePt t="1874" x="3702050" y="1936750"/>
          <p14:tracePt t="1892" x="3689350" y="1924050"/>
          <p14:tracePt t="1908" x="3683000" y="1917700"/>
          <p14:tracePt t="1925" x="3676650" y="1911350"/>
          <p14:tracePt t="1941" x="3670300" y="1905000"/>
          <p14:tracePt t="1981" x="3670300" y="1892300"/>
          <p14:tracePt t="1991" x="3670300" y="1885950"/>
          <p14:tracePt t="2009" x="3670300" y="1879600"/>
          <p14:tracePt t="2024" x="3676650" y="1879600"/>
          <p14:tracePt t="2046" x="3683000" y="1879600"/>
          <p14:tracePt t="2058" x="3695700" y="1879600"/>
          <p14:tracePt t="2075" x="3714750" y="1879600"/>
          <p14:tracePt t="2092" x="3759200" y="1879600"/>
          <p14:tracePt t="2096" x="3771900" y="1879600"/>
          <p14:tracePt t="2107" x="3822700" y="1905000"/>
          <p14:tracePt t="2124" x="3873500" y="1917700"/>
          <p14:tracePt t="2142" x="3898900" y="1930400"/>
          <p14:tracePt t="2158" x="3924300" y="1943100"/>
          <p14:tracePt t="2174" x="3937000" y="1949450"/>
          <p14:tracePt t="2191" x="3956050" y="1962150"/>
          <p14:tracePt t="2225" x="3962400" y="1962150"/>
          <p14:tracePt t="2247" x="3975100" y="1962150"/>
          <p14:tracePt t="2302" x="3975100" y="1968500"/>
          <p14:tracePt t="2311" x="3975100" y="1974850"/>
          <p14:tracePt t="2319" x="3981450" y="1981200"/>
          <p14:tracePt t="2326" x="3981450" y="1987550"/>
          <p14:tracePt t="2341" x="4000500" y="2019300"/>
          <p14:tracePt t="2357" x="4025900" y="2057400"/>
          <p14:tracePt t="2374" x="4044950" y="2095500"/>
          <p14:tracePt t="2391" x="4083050" y="2146300"/>
          <p14:tracePt t="2407" x="4089400" y="2165350"/>
          <p14:tracePt t="2424" x="4102100" y="2190750"/>
          <p14:tracePt t="2441" x="4114800" y="2209800"/>
          <p14:tracePt t="2581" x="4114800" y="2216150"/>
          <p14:tracePt t="2598" x="4102100" y="2216150"/>
          <p14:tracePt t="2614" x="4089400" y="2216150"/>
          <p14:tracePt t="2622" x="4076700" y="2216150"/>
          <p14:tracePt t="2632" x="4070350" y="2216150"/>
          <p14:tracePt t="2641" x="4057650" y="2216150"/>
          <p14:tracePt t="2663" x="4025900" y="2203450"/>
          <p14:tracePt t="2675" x="4019550" y="2203450"/>
          <p14:tracePt t="2691" x="3975100" y="2203450"/>
          <p14:tracePt t="2708" x="3937000" y="2197100"/>
          <p14:tracePt t="2724" x="3905250" y="2197100"/>
          <p14:tracePt t="2741" x="3860800" y="2197100"/>
          <p14:tracePt t="2757" x="3822700" y="2184400"/>
          <p14:tracePt t="2774" x="3810000" y="2178050"/>
          <p14:tracePt t="2790" x="3797300" y="2171700"/>
          <p14:tracePt t="2807" x="3784600" y="2165350"/>
          <p14:tracePt t="2824" x="3778250" y="2165350"/>
          <p14:tracePt t="2841" x="3771900" y="2159000"/>
          <p14:tracePt t="2874" x="3765550" y="2152650"/>
          <p14:tracePt t="2893" x="3765550" y="2127250"/>
          <p14:tracePt t="2907" x="3765550" y="2114550"/>
          <p14:tracePt t="2924" x="3765550" y="2089150"/>
          <p14:tracePt t="2940" x="3765550" y="2082800"/>
          <p14:tracePt t="2957" x="3765550" y="2070100"/>
          <p14:tracePt t="2973" x="3765550" y="2063750"/>
          <p14:tracePt t="2990" x="3771900" y="2063750"/>
          <p14:tracePt t="3006" x="3778250" y="2063750"/>
          <p14:tracePt t="3023" x="3803650" y="2051050"/>
          <p14:tracePt t="3040" x="3816350" y="2044700"/>
          <p14:tracePt t="3056" x="3835400" y="2044700"/>
          <p14:tracePt t="3073" x="3841750" y="2044700"/>
          <p14:tracePt t="3090" x="3848100" y="2044700"/>
          <p14:tracePt t="3116" x="3854450" y="2044700"/>
          <p14:tracePt t="3133" x="3860800" y="2032000"/>
          <p14:tracePt t="3149" x="3886200" y="2032000"/>
          <p14:tracePt t="3156" x="3892550" y="2025650"/>
          <p14:tracePt t="3173" x="3898900" y="2012950"/>
          <p14:tracePt t="3190" x="3917950" y="2006600"/>
          <p14:tracePt t="3206" x="3937000" y="1993900"/>
          <p14:tracePt t="3224" x="3968750" y="1974850"/>
          <p14:tracePt t="3240" x="3975100" y="1974850"/>
          <p14:tracePt t="3257" x="3981450" y="1968500"/>
          <p14:tracePt t="3273" x="3994150" y="1968500"/>
          <p14:tracePt t="3332" x="3994150" y="1955800"/>
          <p14:tracePt t="3340" x="3987800" y="1949450"/>
          <p14:tracePt t="3348" x="3975100" y="1936750"/>
          <p14:tracePt t="3356" x="3949700" y="1930400"/>
          <p14:tracePt t="3373" x="3892550" y="1905000"/>
          <p14:tracePt t="3389" x="3829050" y="1885950"/>
          <p14:tracePt t="3406" x="3765550" y="1866900"/>
          <p14:tracePt t="3423" x="3727450" y="1866900"/>
          <p14:tracePt t="3439" x="3695700" y="1854200"/>
          <p14:tracePt t="3456" x="3657600" y="1847850"/>
          <p14:tracePt t="3473" x="3600450" y="1841500"/>
          <p14:tracePt t="3489" x="3562350" y="1841500"/>
          <p14:tracePt t="3506" x="3517900" y="1822450"/>
          <p14:tracePt t="3523" x="3492500" y="1816100"/>
          <p14:tracePt t="3540" x="3454400" y="1797050"/>
          <p14:tracePt t="3557" x="3429000" y="1771650"/>
          <p14:tracePt t="3573" x="3416300" y="1752600"/>
          <p14:tracePt t="3589" x="3416300" y="1739900"/>
          <p14:tracePt t="3606" x="3416300" y="1720850"/>
          <p14:tracePt t="3623" x="3416300" y="1695450"/>
          <p14:tracePt t="3640" x="3416300" y="1676400"/>
          <p14:tracePt t="3656" x="3416300" y="1670050"/>
          <p14:tracePt t="3689" x="3416300" y="1663700"/>
          <p14:tracePt t="3706" x="3448050" y="1657350"/>
          <p14:tracePt t="3723" x="3467100" y="1657350"/>
          <p14:tracePt t="3739" x="3492500" y="1657350"/>
          <p14:tracePt t="3757" x="3511550" y="1644650"/>
          <p14:tracePt t="3773" x="3517900" y="1644650"/>
          <p14:tracePt t="3789" x="3530600" y="1638300"/>
          <p14:tracePt t="3806" x="3543300" y="1625600"/>
          <p14:tracePt t="3823" x="3556000" y="1612900"/>
          <p14:tracePt t="3839" x="3556000" y="1593850"/>
          <p14:tracePt t="3856" x="3581400" y="1568450"/>
          <p14:tracePt t="3872" x="3581400" y="1536700"/>
          <p14:tracePt t="3889" x="3581400" y="1485900"/>
          <p14:tracePt t="3908" x="3581400" y="1428750"/>
          <p14:tracePt t="3923" x="3581400" y="1403350"/>
          <p14:tracePt t="3940" x="3581400" y="1352550"/>
          <p14:tracePt t="3956" x="3575050" y="1301750"/>
          <p14:tracePt t="3973" x="3568700" y="1276350"/>
          <p14:tracePt t="3989" x="3556000" y="1238250"/>
          <p14:tracePt t="4007" x="3549650" y="1206500"/>
          <p14:tracePt t="4023" x="3536950" y="1162050"/>
          <p14:tracePt t="4039" x="3530600" y="1104900"/>
          <p14:tracePt t="4057" x="3505200" y="1060450"/>
          <p14:tracePt t="4074" x="3492500" y="1016000"/>
          <p14:tracePt t="4089" x="3486150" y="990600"/>
          <p14:tracePt t="4109" x="3448050" y="920750"/>
          <p14:tracePt t="4123" x="3448050" y="914400"/>
          <p14:tracePt t="4141" x="3441700" y="889000"/>
          <p14:tracePt t="4156" x="3416300" y="869950"/>
          <p14:tracePt t="4172" x="3403600" y="857250"/>
          <p14:tracePt t="4189" x="3378200" y="850900"/>
          <p14:tracePt t="4206" x="3359150" y="838200"/>
          <p14:tracePt t="4223" x="3327400" y="819150"/>
          <p14:tracePt t="4239" x="3289300" y="812800"/>
          <p14:tracePt t="4257" x="3263900" y="812800"/>
          <p14:tracePt t="4272" x="3225800" y="812800"/>
          <p14:tracePt t="4289" x="3194050" y="812800"/>
          <p14:tracePt t="4308" x="3130550" y="812800"/>
          <p14:tracePt t="4326" x="3105150" y="812800"/>
          <p14:tracePt t="4340" x="3092450" y="812800"/>
          <p14:tracePt t="4357" x="3041650" y="831850"/>
          <p14:tracePt t="4373" x="3016250" y="857250"/>
          <p14:tracePt t="4389" x="2971800" y="876300"/>
          <p14:tracePt t="4406" x="2940050" y="908050"/>
          <p14:tracePt t="4422" x="2901950" y="927100"/>
          <p14:tracePt t="4439" x="2863850" y="965200"/>
          <p14:tracePt t="4455" x="2832100" y="996950"/>
          <p14:tracePt t="4472" x="2813050" y="1041400"/>
          <p14:tracePt t="4489" x="2787650" y="1073150"/>
          <p14:tracePt t="4506" x="2781300" y="1117600"/>
          <p14:tracePt t="4523" x="2781300" y="1174750"/>
          <p14:tracePt t="4541" x="2781300" y="1231900"/>
          <p14:tracePt t="4556" x="2781300" y="1308100"/>
          <p14:tracePt t="4573" x="2825750" y="1479550"/>
          <p14:tracePt t="4589" x="2870200" y="1593850"/>
          <p14:tracePt t="4605" x="2940050" y="1720850"/>
          <p14:tracePt t="4623" x="2978150" y="1790700"/>
          <p14:tracePt t="4639" x="3009900" y="1847850"/>
          <p14:tracePt t="4655" x="3048000" y="1885950"/>
          <p14:tracePt t="4672" x="3073400" y="1930400"/>
          <p14:tracePt t="4689" x="3111500" y="1968500"/>
          <p14:tracePt t="4706" x="3162300" y="1981200"/>
          <p14:tracePt t="4722" x="3200400" y="1993900"/>
          <p14:tracePt t="4740" x="3219450" y="2012950"/>
          <p14:tracePt t="4757" x="3263900" y="2025650"/>
          <p14:tracePt t="4772" x="3282950" y="2025650"/>
          <p14:tracePt t="4789" x="3308350" y="2038350"/>
          <p14:tracePt t="4806" x="3352800" y="2044700"/>
          <p14:tracePt t="4823" x="3384550" y="2044700"/>
          <p14:tracePt t="4839" x="3409950" y="2044700"/>
          <p14:tracePt t="4856" x="3441700" y="2044700"/>
          <p14:tracePt t="4873" x="3479800" y="2044700"/>
          <p14:tracePt t="4889" x="3524250" y="2044700"/>
          <p14:tracePt t="4905" x="3549650" y="2044700"/>
          <p14:tracePt t="4923" x="3562350" y="2044700"/>
          <p14:tracePt t="4939" x="3606800" y="2038350"/>
          <p14:tracePt t="4955" x="3644900" y="2019300"/>
          <p14:tracePt t="4972" x="3714750" y="1968500"/>
          <p14:tracePt t="4988" x="3740150" y="1924050"/>
          <p14:tracePt t="5006" x="3778250" y="1879600"/>
          <p14:tracePt t="5022" x="3790950" y="1822450"/>
          <p14:tracePt t="5039" x="3797300" y="1758950"/>
          <p14:tracePt t="5055" x="3803650" y="1701800"/>
          <p14:tracePt t="5072" x="3803650" y="1651000"/>
          <p14:tracePt t="5089" x="3803650" y="1581150"/>
          <p14:tracePt t="5094" x="3803650" y="1555750"/>
          <p14:tracePt t="5105" x="3803650" y="1524000"/>
          <p14:tracePt t="5122" x="3803650" y="1485900"/>
          <p14:tracePt t="5141" x="3803650" y="1441450"/>
          <p14:tracePt t="5158" x="3797300" y="1384300"/>
          <p14:tracePt t="5172" x="3797300" y="1339850"/>
          <p14:tracePt t="5188" x="3784600" y="1314450"/>
          <p14:tracePt t="5205" x="3784600" y="1282700"/>
          <p14:tracePt t="5222" x="3778250" y="1244600"/>
          <p14:tracePt t="5238" x="3765550" y="1212850"/>
          <p14:tracePt t="5255" x="3765550" y="1187450"/>
          <p14:tracePt t="5271" x="3765550" y="1162050"/>
          <p14:tracePt t="5288" x="3765550" y="1130300"/>
          <p14:tracePt t="5308" x="3746500" y="1092200"/>
          <p14:tracePt t="5323" x="3740150" y="1060450"/>
          <p14:tracePt t="5338" x="3721100" y="1047750"/>
          <p14:tracePt t="5356" x="3714750" y="1009650"/>
          <p14:tracePt t="5371" x="3676650" y="958850"/>
          <p14:tracePt t="5388" x="3644900" y="908050"/>
          <p14:tracePt t="5405" x="3594100" y="838200"/>
          <p14:tracePt t="5421" x="3568700" y="812800"/>
          <p14:tracePt t="5438" x="3517900" y="774700"/>
          <p14:tracePt t="5454" x="3479800" y="755650"/>
          <p14:tracePt t="5471" x="3435350" y="723900"/>
          <p14:tracePt t="5488" x="3384550" y="698500"/>
          <p14:tracePt t="5504" x="3314700" y="679450"/>
          <p14:tracePt t="5521" x="3263900" y="666750"/>
          <p14:tracePt t="5538" x="3219450" y="654050"/>
          <p14:tracePt t="5554" x="3181350" y="641350"/>
          <p14:tracePt t="5572" x="3162300" y="641350"/>
          <p14:tracePt t="5588" x="3111500" y="641350"/>
          <p14:tracePt t="5604" x="3073400" y="641350"/>
          <p14:tracePt t="5621" x="3035300" y="641350"/>
          <p14:tracePt t="5638" x="3003550" y="641350"/>
          <p14:tracePt t="5655" x="2959100" y="660400"/>
          <p14:tracePt t="5671" x="2927350" y="685800"/>
          <p14:tracePt t="5688" x="2889250" y="730250"/>
          <p14:tracePt t="5704" x="2844800" y="781050"/>
          <p14:tracePt t="5722" x="2819400" y="831850"/>
          <p14:tracePt t="5739" x="2768600" y="920750"/>
          <p14:tracePt t="5755" x="2736850" y="984250"/>
          <p14:tracePt t="5772" x="2692400" y="1085850"/>
          <p14:tracePt t="5788" x="2660650" y="1187450"/>
          <p14:tracePt t="5805" x="2641600" y="1257300"/>
          <p14:tracePt t="5823" x="2622550" y="1320800"/>
          <p14:tracePt t="5838" x="2609850" y="1371600"/>
          <p14:tracePt t="5856" x="2609850" y="1428750"/>
          <p14:tracePt t="5871" x="2609850" y="1466850"/>
          <p14:tracePt t="5889" x="2597150" y="1517650"/>
          <p14:tracePt t="5904" x="2597150" y="1587500"/>
          <p14:tracePt t="5921" x="2597150" y="1657350"/>
          <p14:tracePt t="5939" x="2597150" y="1720850"/>
          <p14:tracePt t="5956" x="2597150" y="1816100"/>
          <p14:tracePt t="5972" x="2622550" y="1885950"/>
          <p14:tracePt t="5988" x="2641600" y="1955800"/>
          <p14:tracePt t="6005" x="2660650" y="1993900"/>
          <p14:tracePt t="6021" x="2679700" y="2025650"/>
          <p14:tracePt t="6038" x="2686050" y="2044700"/>
          <p14:tracePt t="6054" x="2698750" y="2063750"/>
          <p14:tracePt t="6072" x="2705100" y="2089150"/>
          <p14:tracePt t="6088" x="2724150" y="2114550"/>
          <p14:tracePt t="6104" x="2724150" y="2133600"/>
          <p14:tracePt t="6109" x="2736850" y="2146300"/>
          <p14:tracePt t="6121" x="2736850" y="2159000"/>
          <p14:tracePt t="6138" x="2736850" y="2190750"/>
          <p14:tracePt t="6154" x="2743200" y="2235200"/>
          <p14:tracePt t="6172" x="2762250" y="2286000"/>
          <p14:tracePt t="6188" x="2762250" y="2305050"/>
          <p14:tracePt t="6204" x="2762250" y="2324100"/>
          <p14:tracePt t="6221" x="2762250" y="2343150"/>
          <p14:tracePt t="6238" x="2762250" y="2368550"/>
          <p14:tracePt t="6255" x="2755900" y="2406650"/>
          <p14:tracePt t="6271" x="2736850" y="2444750"/>
          <p14:tracePt t="6288" x="2724150" y="2489200"/>
          <p14:tracePt t="6305" x="2698750" y="2559050"/>
          <p14:tracePt t="6321" x="2673350" y="2654300"/>
          <p14:tracePt t="6337" x="2667000" y="2774950"/>
          <p14:tracePt t="6355" x="2647950" y="2914650"/>
          <p14:tracePt t="6371" x="2616200" y="3111500"/>
          <p14:tracePt t="6387" x="2616200" y="3238500"/>
          <p14:tracePt t="6404" x="2603500" y="3397250"/>
          <p14:tracePt t="6420" x="2603500" y="3486150"/>
          <p14:tracePt t="6438" x="2603500" y="3549650"/>
          <p14:tracePt t="6454" x="2603500" y="3619500"/>
          <p14:tracePt t="6471" x="2603500" y="3683000"/>
          <p14:tracePt t="6487" x="2603500" y="3771900"/>
          <p14:tracePt t="6504" x="2616200" y="3854450"/>
          <p14:tracePt t="6521" x="2660650" y="3956050"/>
          <p14:tracePt t="6538" x="2679700" y="4006850"/>
          <p14:tracePt t="6555" x="2711450" y="4057650"/>
          <p14:tracePt t="6572" x="2743200" y="4102100"/>
          <p14:tracePt t="6588" x="2749550" y="4114800"/>
          <p14:tracePt t="6605" x="2774950" y="4140200"/>
          <p14:tracePt t="6620" x="2800350" y="4146550"/>
          <p14:tracePt t="6637" x="2813050" y="4146550"/>
          <p14:tracePt t="6654" x="2832100" y="4146550"/>
          <p14:tracePt t="6671" x="2870200" y="4146550"/>
          <p14:tracePt t="6687" x="2908300" y="4165600"/>
          <p14:tracePt t="6704" x="2978150" y="4165600"/>
          <p14:tracePt t="6720" x="3060700" y="4165600"/>
          <p14:tracePt t="6737" x="3194050" y="4165600"/>
          <p14:tracePt t="6756" x="3384550" y="4165600"/>
          <p14:tracePt t="6771" x="3473450" y="4165600"/>
          <p14:tracePt t="6788" x="3663950" y="4165600"/>
          <p14:tracePt t="6804" x="3987800" y="4165600"/>
          <p14:tracePt t="6821" x="4203700" y="4165600"/>
          <p14:tracePt t="6837" x="4368800" y="4165600"/>
          <p14:tracePt t="6854" x="4508500" y="4165600"/>
          <p14:tracePt t="6871" x="4616450" y="4165600"/>
          <p14:tracePt t="6887" x="4692650" y="4165600"/>
          <p14:tracePt t="6904" x="4787900" y="4152900"/>
          <p14:tracePt t="6920" x="4851400" y="4140200"/>
          <p14:tracePt t="6937" x="4933950" y="4127500"/>
          <p14:tracePt t="6953" x="4997450" y="4127500"/>
          <p14:tracePt t="6971" x="5067300" y="4114800"/>
          <p14:tracePt t="6987" x="5124450" y="4108450"/>
          <p14:tracePt t="7004" x="5207000" y="4108450"/>
          <p14:tracePt t="7020" x="5251450" y="4108450"/>
          <p14:tracePt t="7037" x="5327650" y="4108450"/>
          <p14:tracePt t="7054" x="5397500" y="4108450"/>
          <p14:tracePt t="7072" x="5473700" y="4133850"/>
          <p14:tracePt t="7087" x="5524500" y="4152900"/>
          <p14:tracePt t="7104" x="5537200" y="4152900"/>
          <p14:tracePt t="7108" x="5543550" y="4159250"/>
          <p14:tracePt t="7590" x="5537200" y="4152900"/>
          <p14:tracePt t="7598" x="5518150" y="4114800"/>
          <p14:tracePt t="7608" x="5511800" y="4051300"/>
          <p14:tracePt t="7620" x="5454650" y="3924300"/>
          <p14:tracePt t="7637" x="5391150" y="3765550"/>
          <p14:tracePt t="7653" x="5334000" y="3613150"/>
          <p14:tracePt t="7671" x="5283200" y="3467100"/>
          <p14:tracePt t="7687" x="5245100" y="3359150"/>
          <p14:tracePt t="7704" x="5219700" y="3251200"/>
          <p14:tracePt t="7720" x="5200650" y="3136900"/>
          <p14:tracePt t="7738" x="5200650" y="3054350"/>
          <p14:tracePt t="7753" x="5187950" y="2952750"/>
          <p14:tracePt t="7770" x="5187950" y="2882900"/>
          <p14:tracePt t="7788" x="5187950" y="2800350"/>
          <p14:tracePt t="7804" x="5187950" y="2768600"/>
          <p14:tracePt t="7821" x="5187950" y="2692400"/>
          <p14:tracePt t="7836" x="5200650" y="2647950"/>
          <p14:tracePt t="7854" x="5213350" y="2609850"/>
          <p14:tracePt t="7870" x="5219700" y="2565400"/>
          <p14:tracePt t="7887" x="5232400" y="2527300"/>
          <p14:tracePt t="7903" x="5232400" y="2482850"/>
          <p14:tracePt t="7920" x="5238750" y="2463800"/>
          <p14:tracePt t="7936" x="5238750" y="2451100"/>
          <p14:tracePt t="7953" x="5238750" y="2444750"/>
          <p14:tracePt t="7970" x="5238750" y="2425700"/>
          <p14:tracePt t="7987" x="5232400" y="2400300"/>
          <p14:tracePt t="8003" x="5226050" y="2381250"/>
          <p14:tracePt t="8019" x="5200650" y="2355850"/>
          <p14:tracePt t="8037" x="5181600" y="2336800"/>
          <p14:tracePt t="8053" x="5175250" y="2330450"/>
          <p14:tracePt t="8069" x="5156200" y="2317750"/>
          <p14:tracePt t="8086" x="5137150" y="2311400"/>
          <p14:tracePt t="8103" x="5111750" y="2311400"/>
          <p14:tracePt t="8108" x="5086350" y="2305050"/>
          <p14:tracePt t="8119" x="5080000" y="2298700"/>
          <p14:tracePt t="8136" x="5041900" y="2298700"/>
          <p14:tracePt t="8153" x="5016500" y="2298700"/>
          <p14:tracePt t="8169" x="4959350" y="2298700"/>
          <p14:tracePt t="8186" x="4921250" y="2298700"/>
          <p14:tracePt t="8203" x="4870450" y="2298700"/>
          <p14:tracePt t="8220" x="4832350" y="2298700"/>
          <p14:tracePt t="8236" x="4794250" y="2298700"/>
          <p14:tracePt t="8252" x="4775200" y="2298700"/>
          <p14:tracePt t="8270" x="4762500" y="2298700"/>
          <p14:tracePt t="8287" x="4749800" y="2298700"/>
          <p14:tracePt t="8352" x="4743450" y="2298700"/>
          <p14:tracePt t="8375" x="4730750" y="2298700"/>
          <p14:tracePt t="8470" x="4724400" y="2298700"/>
          <p14:tracePt t="8502" x="4711700" y="2298700"/>
          <p14:tracePt t="8543" x="4705350" y="2298700"/>
          <p14:tracePt t="8550" x="4699000" y="2298700"/>
          <p14:tracePt t="8559" x="4692650" y="2298700"/>
          <p14:tracePt t="8569" x="4679950" y="2298700"/>
          <p14:tracePt t="8587" x="4654550" y="2298700"/>
          <p14:tracePt t="8606" x="4629150" y="2298700"/>
          <p14:tracePt t="8620" x="4616450" y="2298700"/>
          <p14:tracePt t="8636" x="4591050" y="2298700"/>
          <p14:tracePt t="8670" x="4584700" y="2298700"/>
          <p14:tracePt t="8742" x="4572000" y="2298700"/>
          <p14:tracePt t="8807" x="4578350" y="2298700"/>
          <p14:tracePt t="8814" x="4597400" y="2298700"/>
          <p14:tracePt t="8824" x="4610100" y="2298700"/>
          <p14:tracePt t="8836" x="4635500" y="2298700"/>
          <p14:tracePt t="8852" x="4724400" y="2298700"/>
          <p14:tracePt t="8869" x="4813300" y="2298700"/>
          <p14:tracePt t="8885" x="4933950" y="2298700"/>
          <p14:tracePt t="8902" x="5048250" y="2298700"/>
          <p14:tracePt t="8919" x="5162550" y="2298700"/>
          <p14:tracePt t="8935" x="5276850" y="2298700"/>
          <p14:tracePt t="8952" x="5346700" y="2298700"/>
          <p14:tracePt t="8969" x="5422900" y="2298700"/>
          <p14:tracePt t="8985" x="5492750" y="2298700"/>
          <p14:tracePt t="9002" x="5568950" y="2298700"/>
          <p14:tracePt t="9019" x="5670550" y="2298700"/>
          <p14:tracePt t="9040" x="5829300" y="2298700"/>
          <p14:tracePt t="9053" x="5905500" y="2298700"/>
          <p14:tracePt t="9069" x="5994400" y="2298700"/>
          <p14:tracePt t="9085" x="6051550" y="2298700"/>
          <p14:tracePt t="9102" x="6121400" y="2298700"/>
          <p14:tracePt t="9118" x="6184900" y="2298700"/>
          <p14:tracePt t="9135" x="6242050" y="2298700"/>
          <p14:tracePt t="9152" x="6330950" y="2298700"/>
          <p14:tracePt t="9168" x="6407150" y="2298700"/>
          <p14:tracePt t="9185" x="6477000" y="2311400"/>
          <p14:tracePt t="9201" x="6540500" y="2311400"/>
          <p14:tracePt t="9219" x="6604000" y="2336800"/>
          <p14:tracePt t="9235" x="6623050" y="2336800"/>
          <p14:tracePt t="9251" x="6661150" y="2336800"/>
          <p14:tracePt t="9268" x="6673850" y="2336800"/>
          <p14:tracePt t="9285" x="6699250" y="2336800"/>
          <p14:tracePt t="9302" x="6718300" y="2336800"/>
          <p14:tracePt t="9318" x="6737350" y="2336800"/>
          <p14:tracePt t="9335" x="6769100" y="2336800"/>
          <p14:tracePt t="9352" x="6781800" y="2336800"/>
          <p14:tracePt t="9368" x="6788150" y="2336800"/>
          <p14:tracePt t="9384" x="6800850" y="2336800"/>
          <p14:tracePt t="9401" x="6807200" y="2336800"/>
          <p14:tracePt t="9444" x="6819900" y="2336800"/>
          <p14:tracePt t="9725" x="6826250" y="2336800"/>
          <p14:tracePt t="9772" x="6819900" y="2324100"/>
          <p14:tracePt t="9797" x="6819900" y="2317750"/>
          <p14:tracePt t="9813" x="6813550" y="2317750"/>
          <p14:tracePt t="9821" x="6807200" y="2311400"/>
          <p14:tracePt t="9828" x="6807200" y="2305050"/>
          <p14:tracePt t="9854" x="6794500" y="2298700"/>
          <p14:tracePt t="9860" x="6788150" y="2292350"/>
          <p14:tracePt t="9868" x="6781800" y="2286000"/>
          <p14:tracePt t="9884" x="6762750" y="2273300"/>
          <p14:tracePt t="9901" x="6762750" y="2266950"/>
          <p14:tracePt t="9918" x="6731000" y="2254250"/>
          <p14:tracePt t="9934" x="6699250" y="2247900"/>
          <p14:tracePt t="9951" x="6648450" y="2228850"/>
          <p14:tracePt t="9967" x="6578600" y="2222500"/>
          <p14:tracePt t="9984" x="6457950" y="2203450"/>
          <p14:tracePt t="10001" x="6330950" y="2197100"/>
          <p14:tracePt t="10017" x="6197600" y="2165350"/>
          <p14:tracePt t="10034" x="6057900" y="2165350"/>
          <p14:tracePt t="10051" x="5956300" y="2165350"/>
          <p14:tracePt t="10067" x="5848350" y="2165350"/>
          <p14:tracePt t="10084" x="5765800" y="2165350"/>
          <p14:tracePt t="10102" x="5683250" y="2165350"/>
          <p14:tracePt t="10117" x="5600700" y="2165350"/>
          <p14:tracePt t="10134" x="5499100" y="2165350"/>
          <p14:tracePt t="10150" x="5397500" y="2165350"/>
          <p14:tracePt t="10167" x="5327650" y="2165350"/>
          <p14:tracePt t="10184" x="5264150" y="2165350"/>
          <p14:tracePt t="10200" x="5200650" y="2178050"/>
          <p14:tracePt t="10217" x="5137150" y="2190750"/>
          <p14:tracePt t="10234" x="5073650" y="2216150"/>
          <p14:tracePt t="10251" x="4991100" y="2241550"/>
          <p14:tracePt t="10267" x="4889500" y="2260600"/>
          <p14:tracePt t="10284" x="4819650" y="2286000"/>
          <p14:tracePt t="10301" x="4749800" y="2292350"/>
          <p14:tracePt t="10317" x="4654550" y="2292350"/>
          <p14:tracePt t="10334" x="4572000" y="2311400"/>
          <p14:tracePt t="10351" x="4502150" y="2324100"/>
          <p14:tracePt t="10367" x="4457700" y="2336800"/>
          <p14:tracePt t="10384" x="4419600" y="2343150"/>
          <p14:tracePt t="10400" x="4406900" y="2343150"/>
          <p14:tracePt t="10417" x="4394200" y="2355850"/>
          <p14:tracePt t="10434" x="4387850" y="2355850"/>
          <p14:tracePt t="10509" x="4381500" y="2362200"/>
          <p14:tracePt t="11213" x="4394200" y="2355850"/>
          <p14:tracePt t="11236" x="4413250" y="2349500"/>
          <p14:tracePt t="11252" x="4425950" y="2349500"/>
          <p14:tracePt t="11260" x="4445000" y="2349500"/>
          <p14:tracePt t="11268" x="4457700" y="2349500"/>
          <p14:tracePt t="11283" x="4495800" y="2336800"/>
          <p14:tracePt t="11300" x="4527550" y="2336800"/>
          <p14:tracePt t="11316" x="4552950" y="2336800"/>
          <p14:tracePt t="11333" x="4584700" y="2336800"/>
          <p14:tracePt t="11350" x="4591050" y="2336800"/>
          <p14:tracePt t="11366" x="4616450" y="2336800"/>
          <p14:tracePt t="11383" x="4641850" y="2336800"/>
          <p14:tracePt t="11399" x="4673600" y="2336800"/>
          <p14:tracePt t="11416" x="4724400" y="2336800"/>
          <p14:tracePt t="11433" x="4781550" y="2336800"/>
          <p14:tracePt t="11449" x="4832350" y="2336800"/>
          <p14:tracePt t="11466" x="4889500" y="2355850"/>
          <p14:tracePt t="11483" x="4978400" y="2381250"/>
          <p14:tracePt t="11499" x="5022850" y="2387600"/>
          <p14:tracePt t="11516" x="5073650" y="2387600"/>
          <p14:tracePt t="11533" x="5137150" y="2387600"/>
          <p14:tracePt t="11549" x="5232400" y="2400300"/>
          <p14:tracePt t="11566" x="5340350" y="2400300"/>
          <p14:tracePt t="11583" x="5454650" y="2413000"/>
          <p14:tracePt t="11600" x="5588000" y="2432050"/>
          <p14:tracePt t="11603" x="5638800" y="2432050"/>
          <p14:tracePt t="11616" x="5683250" y="2438400"/>
          <p14:tracePt t="11633" x="5740400" y="2451100"/>
          <p14:tracePt t="11650" x="5778500" y="2451100"/>
          <p14:tracePt t="11667" x="5816600" y="2451100"/>
          <p14:tracePt t="11683" x="5829300" y="2451100"/>
          <p14:tracePt t="11700" x="5848350" y="2451100"/>
          <p14:tracePt t="11733" x="5854700" y="2451100"/>
          <p14:tracePt t="11749" x="5861050" y="2451100"/>
          <p14:tracePt t="11956" x="5848350" y="2451100"/>
          <p14:tracePt t="11972" x="5842000" y="2451100"/>
          <p14:tracePt t="11980" x="5829300" y="2451100"/>
          <p14:tracePt t="11989" x="5822950" y="2457450"/>
          <p14:tracePt t="11999" x="5810250" y="2457450"/>
          <p14:tracePt t="12016" x="5797550" y="2457450"/>
          <p14:tracePt t="12033" x="5765800" y="2482850"/>
          <p14:tracePt t="12049" x="5759450" y="2495550"/>
          <p14:tracePt t="12066" x="5734050" y="2501900"/>
          <p14:tracePt t="12083" x="5702300" y="2533650"/>
          <p14:tracePt t="12099" x="5664200" y="2571750"/>
          <p14:tracePt t="12102" x="5645150" y="2590800"/>
          <p14:tracePt t="12115" x="5613400" y="2628900"/>
          <p14:tracePt t="12132" x="5588000" y="2647950"/>
          <p14:tracePt t="12149" x="5575300" y="2660650"/>
          <p14:tracePt t="12166" x="5568950" y="2667000"/>
          <p14:tracePt t="12183" x="5562600" y="2667000"/>
          <p14:tracePt t="12215" x="5556250" y="2667000"/>
          <p14:tracePt t="12232" x="5549900" y="2667000"/>
          <p14:tracePt t="12249" x="5537200" y="2667000"/>
          <p14:tracePt t="12265" x="5530850" y="2667000"/>
          <p14:tracePt t="12284" x="5518150" y="2667000"/>
          <p14:tracePt t="12509" x="5511800" y="2667000"/>
          <p14:tracePt t="12516" x="5524500" y="2654300"/>
          <p14:tracePt t="12525" x="5537200" y="2635250"/>
          <p14:tracePt t="12532" x="5549900" y="2603500"/>
          <p14:tracePt t="12549" x="5568950" y="2552700"/>
          <p14:tracePt t="12565" x="5594350" y="2501900"/>
          <p14:tracePt t="12582" x="5600700" y="2457450"/>
          <p14:tracePt t="12598" x="5600700" y="2432050"/>
          <p14:tracePt t="12615" x="5613400" y="2425700"/>
          <p14:tracePt t="12692" x="5613400" y="2419350"/>
          <p14:tracePt t="12700" x="5607050" y="2419350"/>
          <p14:tracePt t="12708" x="5600700" y="2419350"/>
          <p14:tracePt t="12716" x="5588000" y="2419350"/>
          <p14:tracePt t="12732" x="5556250" y="2432050"/>
          <p14:tracePt t="12748" x="5537200" y="2451100"/>
          <p14:tracePt t="12765" x="5524500" y="2457450"/>
          <p14:tracePt t="12782" x="5518150" y="2463800"/>
          <p14:tracePt t="12799" x="5511800" y="2470150"/>
          <p14:tracePt t="12832" x="5499100" y="2482850"/>
          <p14:tracePt t="12849" x="5492750" y="2489200"/>
          <p14:tracePt t="12866" x="5486400" y="2495550"/>
          <p14:tracePt t="12894" x="5486400" y="2508250"/>
          <p14:tracePt t="12903" x="5486400" y="2514600"/>
          <p14:tracePt t="12915" x="5473700" y="2527300"/>
          <p14:tracePt t="12933" x="5473700" y="2546350"/>
          <p14:tracePt t="12949" x="5467350" y="2571750"/>
          <p14:tracePt t="12965" x="5467350" y="2590800"/>
          <p14:tracePt t="12982" x="5454650" y="2603500"/>
          <p14:tracePt t="12999" x="5454650" y="2622550"/>
          <p14:tracePt t="13015" x="5441950" y="2641600"/>
          <p14:tracePt t="13032" x="5435600" y="2654300"/>
          <p14:tracePt t="13049" x="5429250" y="2660650"/>
          <p14:tracePt t="13065" x="5416550" y="2673350"/>
          <p14:tracePt t="13082" x="5403850" y="2686050"/>
          <p14:tracePt t="13101" x="5397500" y="2705100"/>
          <p14:tracePt t="13116" x="5391150" y="2711450"/>
          <p14:tracePt t="13132" x="5365750" y="2724150"/>
          <p14:tracePt t="13148" x="5353050" y="2736850"/>
          <p14:tracePt t="13165" x="5346700" y="2743200"/>
          <p14:tracePt t="13182" x="5327650" y="2755900"/>
          <p14:tracePt t="13199" x="5308600" y="2774950"/>
          <p14:tracePt t="13215" x="5289550" y="2794000"/>
          <p14:tracePt t="13232" x="5289550" y="2806700"/>
          <p14:tracePt t="13249" x="5270500" y="2832100"/>
          <p14:tracePt t="13265" x="5257800" y="2851150"/>
          <p14:tracePt t="13283" x="5251450" y="2882900"/>
          <p14:tracePt t="13299" x="5232400" y="2927350"/>
          <p14:tracePt t="13315" x="5232400" y="2978150"/>
          <p14:tracePt t="13332" x="5219700" y="3041650"/>
          <p14:tracePt t="13348" x="5219700" y="3098800"/>
          <p14:tracePt t="13365" x="5219700" y="3162300"/>
          <p14:tracePt t="13382" x="5219700" y="3238500"/>
          <p14:tracePt t="13398" x="5219700" y="3308350"/>
          <p14:tracePt t="13415" x="5219700" y="3365500"/>
          <p14:tracePt t="13432" x="5245100" y="3441700"/>
          <p14:tracePt t="13448" x="5257800" y="3492500"/>
          <p14:tracePt t="13465" x="5264150" y="3549650"/>
          <p14:tracePt t="13482" x="5283200" y="3632200"/>
          <p14:tracePt t="13498" x="5289550" y="3733800"/>
          <p14:tracePt t="13515" x="5308600" y="3867150"/>
          <p14:tracePt t="13531" x="5308600" y="4038600"/>
          <p14:tracePt t="13548" x="5308600" y="4140200"/>
          <p14:tracePt t="13564" x="5308600" y="4241800"/>
          <p14:tracePt t="13581" x="5308600" y="4343400"/>
          <p14:tracePt t="13599" x="5308600" y="4438650"/>
          <p14:tracePt t="13603" x="5308600" y="4476750"/>
          <p14:tracePt t="13616" x="5308600" y="4502150"/>
          <p14:tracePt t="13632" x="5308600" y="4578350"/>
          <p14:tracePt t="13649" x="5308600" y="4660900"/>
          <p14:tracePt t="13665" x="5308600" y="4737100"/>
          <p14:tracePt t="13682" x="5308600" y="4813300"/>
          <p14:tracePt t="13699" x="5308600" y="4870450"/>
          <p14:tracePt t="13716" x="5308600" y="4940300"/>
          <p14:tracePt t="13732" x="5308600" y="4997450"/>
          <p14:tracePt t="13749" x="5308600" y="5080000"/>
          <p14:tracePt t="13765" x="5308600" y="5130800"/>
          <p14:tracePt t="13781" x="5308600" y="5181600"/>
          <p14:tracePt t="13798" x="5308600" y="5245100"/>
          <p14:tracePt t="13815" x="5308600" y="5302250"/>
          <p14:tracePt t="13831" x="5308600" y="5346700"/>
          <p14:tracePt t="13849" x="5308600" y="5391150"/>
          <p14:tracePt t="13865" x="5308600" y="5448300"/>
          <p14:tracePt t="13883" x="5308600" y="5511800"/>
          <p14:tracePt t="13898" x="5314950" y="5530850"/>
          <p14:tracePt t="13915" x="5314950" y="5556250"/>
          <p14:tracePt t="13933" x="5314950" y="5588000"/>
          <p14:tracePt t="13948" x="5327650" y="5638800"/>
          <p14:tracePt t="13964" x="5327650" y="5664200"/>
          <p14:tracePt t="13981" x="5327650" y="5708650"/>
          <p14:tracePt t="13998" x="5334000" y="5727700"/>
          <p14:tracePt t="14014" x="5334000" y="5765800"/>
          <p14:tracePt t="14031" x="5346700" y="5791200"/>
          <p14:tracePt t="14048" x="5346700" y="5829300"/>
          <p14:tracePt t="14064" x="5346700" y="5867400"/>
          <p14:tracePt t="14081" x="5365750" y="5918200"/>
          <p14:tracePt t="14098" x="5372100" y="5969000"/>
          <p14:tracePt t="14114" x="5378450" y="5994400"/>
          <p14:tracePt t="14119" x="5378450" y="6007100"/>
          <p14:tracePt t="14132" x="5384800" y="6019800"/>
          <p14:tracePt t="14148" x="5397500" y="6051550"/>
          <p14:tracePt t="14164" x="5410200" y="6083300"/>
          <p14:tracePt t="14182" x="5416550" y="6115050"/>
          <p14:tracePt t="14198" x="5429250" y="6140450"/>
          <p14:tracePt t="14214" x="5441950" y="6178550"/>
          <p14:tracePt t="14232" x="5454650" y="6203950"/>
          <p14:tracePt t="14248" x="5473700" y="6229350"/>
          <p14:tracePt t="14265" x="5492750" y="6261100"/>
          <p14:tracePt t="14282" x="5511800" y="6286500"/>
          <p14:tracePt t="14298" x="5537200" y="6324600"/>
          <p14:tracePt t="14317" x="5556250" y="6350000"/>
          <p14:tracePt t="14332" x="5562600" y="6350000"/>
          <p14:tracePt t="14348" x="5594350" y="6369050"/>
          <p14:tracePt t="14365" x="5613400" y="6375400"/>
          <p14:tracePt t="14381" x="5632450" y="6381750"/>
          <p14:tracePt t="14397" x="5651500" y="6388100"/>
          <p14:tracePt t="14414" x="5670550" y="6407150"/>
          <p14:tracePt t="14431" x="5689600" y="6407150"/>
          <p14:tracePt t="14448" x="5721350" y="6407150"/>
          <p14:tracePt t="14464" x="5765800" y="6413500"/>
          <p14:tracePt t="14481" x="5803900" y="6413500"/>
          <p14:tracePt t="14497" x="5842000" y="6413500"/>
          <p14:tracePt t="14514" x="5886450" y="6413500"/>
          <p14:tracePt t="14532" x="5918200" y="6413500"/>
          <p14:tracePt t="14547" x="5969000" y="6413500"/>
          <p14:tracePt t="14564" x="6000750" y="6413500"/>
          <p14:tracePt t="14580" x="6026150" y="6413500"/>
          <p14:tracePt t="14597" x="6045200" y="6413500"/>
          <p14:tracePt t="14614" x="6057900" y="6413500"/>
          <p14:tracePt t="14620" x="6064250" y="6407150"/>
          <p14:tracePt t="14654" x="6064250" y="6400800"/>
          <p14:tracePt t="14664" x="6070600" y="6394450"/>
          <p14:tracePt t="14681" x="6076950" y="6388100"/>
          <p14:tracePt t="14697" x="6083300" y="6381750"/>
          <p14:tracePt t="14716" x="6083300" y="6350000"/>
          <p14:tracePt t="14732" x="6083300" y="6330950"/>
          <p14:tracePt t="14748" x="6083300" y="6311900"/>
          <p14:tracePt t="14764" x="6083300" y="6286500"/>
          <p14:tracePt t="14780" x="6083300" y="6261100"/>
          <p14:tracePt t="14797" x="6083300" y="6242050"/>
          <p14:tracePt t="14814" x="6076950" y="6216650"/>
          <p14:tracePt t="14830" x="6070600" y="6191250"/>
          <p14:tracePt t="14847" x="6057900" y="6159500"/>
          <p14:tracePt t="14864" x="6045200" y="6127750"/>
          <p14:tracePt t="14881" x="6032500" y="6102350"/>
          <p14:tracePt t="14899" x="6013450" y="6076950"/>
          <p14:tracePt t="14915" x="5975350" y="6038850"/>
          <p14:tracePt t="14933" x="5956300" y="5981700"/>
          <p14:tracePt t="14949" x="5930900" y="5911850"/>
          <p14:tracePt t="14964" x="5911850" y="5842000"/>
          <p14:tracePt t="14981" x="5892800" y="5778500"/>
          <p14:tracePt t="14998" x="5886450" y="5715000"/>
          <p14:tracePt t="15014" x="5873750" y="5664200"/>
          <p14:tracePt t="15031" x="5861050" y="5588000"/>
          <p14:tracePt t="15047" x="5861050" y="5511800"/>
          <p14:tracePt t="15066" x="5848350" y="5429250"/>
          <p14:tracePt t="15080" x="5842000" y="5346700"/>
          <p14:tracePt t="15097" x="5842000" y="5257800"/>
          <p14:tracePt t="15114" x="5842000" y="5149850"/>
          <p14:tracePt t="15119" x="5842000" y="5099050"/>
          <p14:tracePt t="15130" x="5842000" y="5048250"/>
          <p14:tracePt t="15151" x="5842000" y="4845050"/>
          <p14:tracePt t="15164" x="5842000" y="4743450"/>
          <p14:tracePt t="15181" x="5842000" y="4622800"/>
          <p14:tracePt t="15197" x="5842000" y="4546600"/>
          <p14:tracePt t="15214" x="5842000" y="4464050"/>
          <p14:tracePt t="15230" x="5854700" y="4375150"/>
          <p14:tracePt t="15247" x="5867400" y="4305300"/>
          <p14:tracePt t="15263" x="5873750" y="4254500"/>
          <p14:tracePt t="15280" x="5892800" y="4184650"/>
          <p14:tracePt t="15297" x="5892800" y="4127500"/>
          <p14:tracePt t="15313" x="5899150" y="4076700"/>
          <p14:tracePt t="15332" x="5911850" y="3975100"/>
          <p14:tracePt t="15347" x="5918200" y="3949700"/>
          <p14:tracePt t="15364" x="5930900" y="3873500"/>
          <p14:tracePt t="15382" x="5937250" y="3784600"/>
          <p14:tracePt t="15397" x="5937250" y="3721100"/>
          <p14:tracePt t="15413" x="5937250" y="3651250"/>
          <p14:tracePt t="15430" x="5937250" y="3594100"/>
          <p14:tracePt t="15446" x="5937250" y="3543300"/>
          <p14:tracePt t="15463" x="5937250" y="3479800"/>
          <p14:tracePt t="15480" x="5937250" y="3422650"/>
          <p14:tracePt t="15497" x="5937250" y="3371850"/>
          <p14:tracePt t="15514" x="5937250" y="3314700"/>
          <p14:tracePt t="15530" x="5937250" y="3263900"/>
          <p14:tracePt t="15547" x="5937250" y="3225800"/>
          <p14:tracePt t="15563" x="5937250" y="3181350"/>
          <p14:tracePt t="15580" x="5937250" y="3130550"/>
          <p14:tracePt t="15596" x="5937250" y="3092450"/>
          <p14:tracePt t="15613" x="5937250" y="3067050"/>
          <p14:tracePt t="15631" x="5937250" y="3022600"/>
          <p14:tracePt t="15647" x="5937250" y="2990850"/>
          <p14:tracePt t="15663" x="5937250" y="2965450"/>
          <p14:tracePt t="15681" x="5937250" y="2933700"/>
          <p14:tracePt t="15697" x="5937250" y="2908300"/>
          <p14:tracePt t="15714" x="5937250" y="2895600"/>
          <p14:tracePt t="15731" x="5937250" y="2863850"/>
          <p14:tracePt t="15747" x="5937250" y="2819400"/>
          <p14:tracePt t="15763" x="5918200" y="2794000"/>
          <p14:tracePt t="15780" x="5918200" y="2736850"/>
          <p14:tracePt t="15796" x="5911850" y="2692400"/>
          <p14:tracePt t="15813" x="5911850" y="2660650"/>
          <p14:tracePt t="15830" x="5899150" y="2635250"/>
          <p14:tracePt t="15846" x="5899150" y="2616200"/>
          <p14:tracePt t="15863" x="5892800" y="2597150"/>
          <p14:tracePt t="15881" x="5892800" y="2590800"/>
          <p14:tracePt t="15897" x="5892800" y="2571750"/>
          <p14:tracePt t="15913" x="5880100" y="2559050"/>
          <p14:tracePt t="15930" x="5880100" y="2552700"/>
          <p14:tracePt t="15946" x="5873750" y="2546350"/>
          <p14:tracePt t="16023" x="5867400" y="2533650"/>
          <p14:tracePt t="16055" x="5854700" y="2533650"/>
          <p14:tracePt t="16062" x="5842000" y="2533650"/>
          <p14:tracePt t="16070" x="5835650" y="2546350"/>
          <p14:tracePt t="16080" x="5829300" y="2546350"/>
          <p14:tracePt t="16096" x="5810250" y="2559050"/>
          <p14:tracePt t="16113" x="5784850" y="2578100"/>
          <p14:tracePt t="16118" x="5778500" y="2584450"/>
          <p14:tracePt t="16131" x="5765800" y="2597150"/>
          <p14:tracePt t="16149" x="5695950" y="2673350"/>
          <p14:tracePt t="16163" x="5676900" y="2692400"/>
          <p14:tracePt t="16180" x="5645150" y="2717800"/>
          <p14:tracePt t="16196" x="5594350" y="2774950"/>
          <p14:tracePt t="16213" x="5549900" y="2794000"/>
          <p14:tracePt t="16229" x="5505450" y="2825750"/>
          <p14:tracePt t="16246" x="5473700" y="2844800"/>
          <p14:tracePt t="16262" x="5416550" y="2870200"/>
          <p14:tracePt t="16279" x="5384800" y="2889250"/>
          <p14:tracePt t="16296" x="5353050" y="2908300"/>
          <p14:tracePt t="16313" x="5308600" y="2927350"/>
          <p14:tracePt t="16329" x="5276850" y="2959100"/>
          <p14:tracePt t="16347" x="5232400" y="2997200"/>
          <p14:tracePt t="16363" x="5194300" y="3016250"/>
          <p14:tracePt t="16381" x="5143500" y="3054350"/>
          <p14:tracePt t="16397" x="5060950" y="3098800"/>
          <p14:tracePt t="16412" x="4984750" y="3149600"/>
          <p14:tracePt t="16430" x="4921250" y="3200400"/>
          <p14:tracePt t="16446" x="4857750" y="3238500"/>
          <p14:tracePt t="16463" x="4787900" y="3308350"/>
          <p14:tracePt t="16481" x="4673600" y="3397250"/>
          <p14:tracePt t="16496" x="4591050" y="3473450"/>
          <p14:tracePt t="16513" x="4476750" y="3549650"/>
          <p14:tracePt t="16530" x="4375150" y="3606800"/>
          <p14:tracePt t="16546" x="4305300" y="3689350"/>
          <p14:tracePt t="16563" x="4216400" y="3740150"/>
          <p14:tracePt t="16581" x="4146550" y="3790950"/>
          <p14:tracePt t="16596" x="4070350" y="3841750"/>
          <p14:tracePt t="16614" x="4044950" y="3860800"/>
          <p14:tracePt t="16630" x="4000500" y="3905250"/>
          <p14:tracePt t="16646" x="3968750" y="3924300"/>
          <p14:tracePt t="16662" x="3930650" y="3962400"/>
          <p14:tracePt t="16680" x="3917950" y="3981450"/>
          <p14:tracePt t="16696" x="3898900" y="3994150"/>
          <p14:tracePt t="16712" x="3886200" y="4000500"/>
          <p14:tracePt t="16730" x="3860800" y="4025900"/>
          <p14:tracePt t="16746" x="3835400" y="4044950"/>
          <p14:tracePt t="16762" x="3810000" y="4064000"/>
          <p14:tracePt t="16780" x="3778250" y="4083050"/>
          <p14:tracePt t="16796" x="3752850" y="4102100"/>
          <p14:tracePt t="16813" x="3740150" y="4108450"/>
          <p14:tracePt t="16829" x="3727450" y="4114800"/>
          <p14:tracePt t="16845" x="3721100" y="4121150"/>
          <p14:tracePt t="16862" x="3714750" y="4127500"/>
          <p14:tracePt t="16879" x="3708400" y="4133850"/>
          <p14:tracePt t="16895" x="3695700" y="4140200"/>
          <p14:tracePt t="16974" x="3702050" y="4140200"/>
          <p14:tracePt t="16983" x="3721100" y="4089400"/>
          <p14:tracePt t="16995" x="3746500" y="3968750"/>
          <p14:tracePt t="17013" x="3803650" y="3829050"/>
          <p14:tracePt t="17029" x="3860800" y="3721100"/>
          <p14:tracePt t="17045" x="3917950" y="3594100"/>
          <p14:tracePt t="17062" x="3981450" y="3435350"/>
          <p14:tracePt t="17079" x="4013200" y="3327400"/>
          <p14:tracePt t="17096" x="4064000" y="3257550"/>
          <p14:tracePt t="17112" x="4108450" y="3181350"/>
          <p14:tracePt t="17129" x="4152900" y="3130550"/>
          <p14:tracePt t="17135" x="4165600" y="3117850"/>
          <p14:tracePt t="17145" x="4197350" y="3092450"/>
          <p14:tracePt t="17162" x="4241800" y="3060700"/>
          <p14:tracePt t="17178" x="4292600" y="3041650"/>
          <p14:tracePt t="17195" x="4318000" y="3028950"/>
          <p14:tracePt t="17211" x="4324350" y="3022600"/>
          <p14:tracePt t="17293" x="4311650" y="3028950"/>
          <p14:tracePt t="17301" x="4292600" y="3041650"/>
          <p14:tracePt t="17312" x="4279900" y="3048000"/>
          <p14:tracePt t="17329" x="4229100" y="3067050"/>
          <p14:tracePt t="17345" x="4178300" y="3092450"/>
          <p14:tracePt t="17362" x="4127500" y="3105150"/>
          <p14:tracePt t="17380" x="4025900" y="3136900"/>
          <p14:tracePt t="17396" x="3987800" y="3155950"/>
          <p14:tracePt t="17412" x="3898900" y="3181350"/>
          <p14:tracePt t="17429" x="3752850" y="3213100"/>
          <p14:tracePt t="17445" x="3632200" y="3238500"/>
          <p14:tracePt t="17463" x="3486150" y="3270250"/>
          <p14:tracePt t="17479" x="3346450" y="3289300"/>
          <p14:tracePt t="17496" x="3238500" y="3295650"/>
          <p14:tracePt t="17513" x="3175000" y="3314700"/>
          <p14:tracePt t="17529" x="3149600" y="3321050"/>
          <p14:tracePt t="17545" x="3130550" y="3321050"/>
          <p14:tracePt t="17562" x="3117850" y="3321050"/>
          <p14:tracePt t="17578" x="3092450" y="3333750"/>
          <p14:tracePt t="17595" x="3086100" y="3340100"/>
          <p14:tracePt t="17611" x="3041650" y="3346450"/>
          <p14:tracePt t="17628" x="3035300" y="3352800"/>
          <p14:tracePt t="17645" x="3035300" y="3365500"/>
          <p14:tracePt t="17710" x="3048000" y="3371850"/>
          <p14:tracePt t="17717" x="3067050" y="3371850"/>
          <p14:tracePt t="17728" x="3098800" y="3390900"/>
          <p14:tracePt t="17745" x="3155950" y="3397250"/>
          <p14:tracePt t="17762" x="3200400" y="3416300"/>
          <p14:tracePt t="17780" x="3263900" y="3429000"/>
          <p14:tracePt t="17811" x="3276600" y="3429000"/>
          <p14:tracePt t="17846" x="3282950" y="3435350"/>
          <p14:tracePt t="18046" x="3276600" y="3435350"/>
          <p14:tracePt t="18056" x="3270250" y="3435350"/>
          <p14:tracePt t="18062" x="3263900" y="3416300"/>
          <p14:tracePt t="18078" x="3244850" y="3289300"/>
          <p14:tracePt t="18095" x="3244850" y="3143250"/>
          <p14:tracePt t="18111" x="3314700" y="2927350"/>
          <p14:tracePt t="18128" x="3378200" y="2692400"/>
          <p14:tracePt t="18133" x="3429000" y="2597150"/>
          <p14:tracePt t="18144" x="3460750" y="2495550"/>
          <p14:tracePt t="18162" x="3505200" y="2336800"/>
          <p14:tracePt t="18181" x="3581400" y="2133600"/>
          <p14:tracePt t="18195" x="3587750" y="2082800"/>
          <p14:tracePt t="18212" x="3613150" y="1993900"/>
          <p14:tracePt t="18229" x="3657600" y="1879600"/>
          <p14:tracePt t="18245" x="3676650" y="1809750"/>
          <p14:tracePt t="18262" x="3676650" y="1758950"/>
          <p14:tracePt t="18278" x="3708400" y="1701800"/>
          <p14:tracePt t="18295" x="3727450" y="1663700"/>
          <p14:tracePt t="18312" x="3733800" y="1638300"/>
          <p14:tracePt t="18327" x="3752850" y="1606550"/>
          <p14:tracePt t="18345" x="3765550" y="1574800"/>
          <p14:tracePt t="18361" x="3771900" y="1549400"/>
          <p14:tracePt t="18378" x="3784600" y="1536700"/>
          <p14:tracePt t="18394" x="3790950" y="1536700"/>
          <p14:tracePt t="18411" x="3810000" y="1517650"/>
          <p14:tracePt t="18427" x="3816350" y="1504950"/>
          <p14:tracePt t="18444" x="3822700" y="1498600"/>
          <p14:tracePt t="18461" x="3829050" y="1498600"/>
          <p14:tracePt t="18494" x="3848100" y="1498600"/>
          <p14:tracePt t="18511" x="3854450" y="1498600"/>
          <p14:tracePt t="18544" x="3867150" y="1498600"/>
          <p14:tracePt t="18598" x="3873500" y="1498600"/>
          <p14:tracePt t="18618" x="3873500" y="1504950"/>
          <p14:tracePt t="18633" x="3873500" y="1511300"/>
          <p14:tracePt t="18638" x="3873500" y="1517650"/>
          <p14:tracePt t="18654" x="3873500" y="1524000"/>
          <p14:tracePt t="18669" x="3873500" y="1536700"/>
          <p14:tracePt t="18813" x="3879850" y="1543050"/>
          <p14:tracePt t="18822" x="3892550" y="1549400"/>
          <p14:tracePt t="18832" x="3905250" y="1549400"/>
          <p14:tracePt t="18844" x="3962400" y="1568450"/>
          <p14:tracePt t="18860" x="4076700" y="1619250"/>
          <p14:tracePt t="18877" x="4248150" y="1708150"/>
          <p14:tracePt t="18894" x="4476750" y="1835150"/>
          <p14:tracePt t="18911" x="4730750" y="1955800"/>
          <p14:tracePt t="18927" x="4940300" y="2038350"/>
          <p14:tracePt t="18944" x="5054600" y="2095500"/>
          <p14:tracePt t="18961" x="5099050" y="2101850"/>
          <p14:tracePt t="18977" x="5143500" y="2114550"/>
          <p14:tracePt t="18995" x="5162550" y="2114550"/>
          <p14:tracePt t="19011" x="5168900" y="2114550"/>
          <p14:tracePt t="19029" x="5181600" y="2114550"/>
          <p14:tracePt t="19044" x="5200650" y="2114550"/>
          <p14:tracePt t="19061" x="5213350" y="2114550"/>
          <p14:tracePt t="19216" x="5207000" y="2114550"/>
          <p14:tracePt t="19222" x="5187950" y="2114550"/>
          <p14:tracePt t="19231" x="5168900" y="2114550"/>
          <p14:tracePt t="19244" x="5124450" y="2114550"/>
          <p14:tracePt t="19261" x="5067300" y="2120900"/>
          <p14:tracePt t="19278" x="5029200" y="2139950"/>
          <p14:tracePt t="19293" x="4978400" y="2146300"/>
          <p14:tracePt t="19312" x="4908550" y="2171700"/>
          <p14:tracePt t="19327" x="4806950" y="2197100"/>
          <p14:tracePt t="19344" x="4724400" y="2222500"/>
          <p14:tracePt t="19361" x="4648200" y="2241550"/>
          <p14:tracePt t="19377" x="4603750" y="2247900"/>
          <p14:tracePt t="19394" x="4572000" y="2247900"/>
          <p14:tracePt t="19429" x="4546600" y="2260600"/>
          <p14:tracePt t="19444" x="4540250" y="2260600"/>
          <p14:tracePt t="19461" x="4521200" y="2247900"/>
          <p14:tracePt t="19574" x="4527550" y="2247900"/>
          <p14:tracePt t="19582" x="4559300" y="2247900"/>
          <p14:tracePt t="19594" x="4591050" y="2247900"/>
          <p14:tracePt t="19610" x="4660900" y="2266950"/>
          <p14:tracePt t="19630" x="4737100" y="2266950"/>
          <p14:tracePt t="19643" x="4743450" y="2266950"/>
          <p14:tracePt t="19660" x="4775200" y="2266950"/>
          <p14:tracePt t="19677" x="4787900" y="2266950"/>
          <p14:tracePt t="19693" x="4813300" y="2266950"/>
          <p14:tracePt t="19710" x="4845050" y="2266950"/>
          <p14:tracePt t="19726" x="4883150" y="2286000"/>
          <p14:tracePt t="19743" x="4921250" y="2298700"/>
          <p14:tracePt t="19760" x="4959350" y="2317750"/>
          <p14:tracePt t="19776" x="4997450" y="2330450"/>
          <p14:tracePt t="19793" x="5067300" y="2330450"/>
          <p14:tracePt t="19810" x="5156200" y="2330450"/>
          <p14:tracePt t="19828" x="5245100" y="2330450"/>
          <p14:tracePt t="19844" x="5353050" y="2330450"/>
          <p14:tracePt t="19860" x="5461000" y="2317750"/>
          <p14:tracePt t="19877" x="5486400" y="2298700"/>
          <p14:tracePt t="19893" x="5492750" y="2298700"/>
          <p14:tracePt t="19927" x="5499100" y="2298700"/>
          <p14:tracePt t="20070" x="5505450" y="2298700"/>
          <p14:tracePt t="20079" x="5480050" y="2311400"/>
          <p14:tracePt t="20087" x="5461000" y="2330450"/>
          <p14:tracePt t="20094" x="5410200" y="2343150"/>
          <p14:tracePt t="20110" x="5302250" y="2381250"/>
          <p14:tracePt t="20126" x="5194300" y="2406650"/>
          <p14:tracePt t="20143" x="5073650" y="2444750"/>
          <p14:tracePt t="20159" x="4933950" y="2495550"/>
          <p14:tracePt t="20176" x="4794250" y="2520950"/>
          <p14:tracePt t="20193" x="4648200" y="2546350"/>
          <p14:tracePt t="20210" x="4514850" y="2584450"/>
          <p14:tracePt t="20227" x="4368800" y="2628900"/>
          <p14:tracePt t="20244" x="4248150" y="2660650"/>
          <p14:tracePt t="20260" x="4095750" y="2730500"/>
          <p14:tracePt t="20277" x="3937000" y="2844800"/>
          <p14:tracePt t="20293" x="3810000" y="2940050"/>
          <p14:tracePt t="20311" x="3727450" y="3048000"/>
          <p14:tracePt t="20326" x="3663950" y="3136900"/>
          <p14:tracePt t="20343" x="3606800" y="3225800"/>
          <p14:tracePt t="20360" x="3556000" y="3327400"/>
          <p14:tracePt t="20376" x="3511550" y="3403600"/>
          <p14:tracePt t="20393" x="3479800" y="3498850"/>
          <p14:tracePt t="20409" x="3429000" y="3600450"/>
          <p14:tracePt t="20426" x="3397250" y="3695700"/>
          <p14:tracePt t="20443" x="3371850" y="3765550"/>
          <p14:tracePt t="20461" x="3371850" y="3835400"/>
          <p14:tracePt t="20476" x="3352800" y="3937000"/>
          <p14:tracePt t="20492" x="3346450" y="3994150"/>
          <p14:tracePt t="20509" x="3346450" y="4019550"/>
          <p14:tracePt t="20526" x="3346450" y="4051300"/>
          <p14:tracePt t="20542" x="3346450" y="4076700"/>
          <p14:tracePt t="20559" x="3346450" y="4089400"/>
          <p14:tracePt t="20654" x="3346450" y="4095750"/>
          <p14:tracePt t="20663" x="3378200" y="4095750"/>
          <p14:tracePt t="20670" x="3429000" y="4095750"/>
          <p14:tracePt t="20680" x="3460750" y="4095750"/>
          <p14:tracePt t="20692" x="3568700" y="4095750"/>
          <p14:tracePt t="20709" x="3702050" y="4070350"/>
          <p14:tracePt t="20727" x="3841750" y="4064000"/>
          <p14:tracePt t="20742" x="3981450" y="4044950"/>
          <p14:tracePt t="20760" x="4089400" y="4032250"/>
          <p14:tracePt t="20776" x="4159250" y="4013200"/>
          <p14:tracePt t="20793" x="4229100" y="4006850"/>
          <p14:tracePt t="20811" x="4298950" y="3981450"/>
          <p14:tracePt t="20826" x="4387850" y="3943350"/>
          <p14:tracePt t="20844" x="4432300" y="3924300"/>
          <p14:tracePt t="20861" x="4572000" y="3886200"/>
          <p14:tracePt t="20876" x="4616450" y="3867150"/>
          <p14:tracePt t="20893" x="4686300" y="3848100"/>
          <p14:tracePt t="20909" x="4756150" y="3829050"/>
          <p14:tracePt t="20925" x="4800600" y="3816350"/>
          <p14:tracePt t="20942" x="4857750" y="3797300"/>
          <p14:tracePt t="20961" x="4914900" y="3778250"/>
          <p14:tracePt t="20975" x="4972050" y="3771900"/>
          <p14:tracePt t="20993" x="5016500" y="3746500"/>
          <p14:tracePt t="21010" x="5086350" y="3727450"/>
          <p14:tracePt t="21026" x="5124450" y="3727450"/>
          <p14:tracePt t="21043" x="5143500" y="3708400"/>
          <p14:tracePt t="21061" x="5162550" y="3708400"/>
          <p14:tracePt t="21076" x="5187950" y="3708400"/>
          <p14:tracePt t="21092" x="5238750" y="3708400"/>
          <p14:tracePt t="21109" x="5264150" y="3708400"/>
          <p14:tracePt t="21125" x="5283200" y="3708400"/>
          <p14:tracePt t="21142" x="5295900" y="3708400"/>
          <p14:tracePt t="21159" x="5314950" y="3708400"/>
          <p14:tracePt t="21175" x="5334000" y="3708400"/>
          <p14:tracePt t="21192" x="5346700" y="3708400"/>
          <p14:tracePt t="21208" x="5384800" y="3708400"/>
          <p14:tracePt t="21226" x="5435600" y="3708400"/>
          <p14:tracePt t="21243" x="5492750" y="3708400"/>
          <p14:tracePt t="21260" x="5568950" y="3708400"/>
          <p14:tracePt t="21275" x="5657850" y="3708400"/>
          <p14:tracePt t="21292" x="5753100" y="3708400"/>
          <p14:tracePt t="21308" x="5810250" y="3708400"/>
          <p14:tracePt t="21325" x="5848350" y="3708400"/>
          <p14:tracePt t="21342" x="5873750" y="3708400"/>
          <p14:tracePt t="21358" x="5905500" y="3708400"/>
          <p14:tracePt t="21375" x="5930900" y="3708400"/>
          <p14:tracePt t="21392" x="5949950" y="3708400"/>
          <p14:tracePt t="21408" x="5988050" y="3708400"/>
          <p14:tracePt t="21425" x="6019800" y="3708400"/>
          <p14:tracePt t="21442" x="6045200" y="3708400"/>
          <p14:tracePt t="21459" x="6076950" y="3708400"/>
          <p14:tracePt t="21476" x="6083300" y="3708400"/>
          <p14:tracePt t="21493" x="6096000" y="3708400"/>
          <p14:tracePt t="21511" x="6115050" y="3708400"/>
          <p14:tracePt t="21534" x="6127750" y="3708400"/>
          <p14:tracePt t="21542" x="6134100" y="3708400"/>
          <p14:tracePt t="21558" x="6165850" y="3708400"/>
          <p14:tracePt t="21575" x="6184900" y="3708400"/>
          <p14:tracePt t="21592" x="6191250" y="3708400"/>
          <p14:tracePt t="21609" x="6223000" y="3708400"/>
          <p14:tracePt t="21628" x="6273800" y="3714750"/>
          <p14:tracePt t="21642" x="6286500" y="3721100"/>
          <p14:tracePt t="21658" x="6343650" y="3733800"/>
          <p14:tracePt t="21675" x="6388100" y="3733800"/>
          <p14:tracePt t="21692" x="6426200" y="3746500"/>
          <p14:tracePt t="21709" x="6470650" y="3752850"/>
          <p14:tracePt t="21725" x="6489700" y="3752850"/>
          <p14:tracePt t="21741" x="6502400" y="3752850"/>
          <p14:tracePt t="21758" x="6508750" y="3752850"/>
          <p14:tracePt t="21775" x="6527800" y="3759200"/>
          <p14:tracePt t="21791" x="6534150" y="3765550"/>
          <p14:tracePt t="22894" x="6546850" y="3759200"/>
          <p14:tracePt t="22903" x="6546850" y="3752850"/>
          <p14:tracePt t="22911" x="6546850" y="3733800"/>
          <p14:tracePt t="22924" x="6559550" y="3702050"/>
          <p14:tracePt t="22941" x="6572250" y="3657600"/>
          <p14:tracePt t="22957" x="6572250" y="3638550"/>
          <p14:tracePt t="22974" x="6572250" y="3600450"/>
          <p14:tracePt t="22991" x="6572250" y="3568700"/>
          <p14:tracePt t="23008" x="6572250" y="3543300"/>
          <p14:tracePt t="23024" x="6527800" y="3422650"/>
          <p14:tracePt t="23041" x="6483350" y="3327400"/>
          <p14:tracePt t="23057" x="6457950" y="3225800"/>
          <p14:tracePt t="23075" x="6438900" y="3162300"/>
          <p14:tracePt t="23091" x="6426200" y="3079750"/>
          <p14:tracePt t="23108" x="6388100" y="3009900"/>
          <p14:tracePt t="23124" x="6350000" y="2927350"/>
          <p14:tracePt t="23140" x="6330950" y="2876550"/>
          <p14:tracePt t="23157" x="6318250" y="2851150"/>
          <p14:tracePt t="23174" x="6311900" y="2832100"/>
          <p14:tracePt t="23190" x="6299200" y="2819400"/>
          <p14:tracePt t="23207" x="6292850" y="2794000"/>
          <p14:tracePt t="23224" x="6273800" y="2762250"/>
          <p14:tracePt t="23240" x="6261100" y="2743200"/>
          <p14:tracePt t="23257" x="6242050" y="2698750"/>
          <p14:tracePt t="23273" x="6216650" y="2673350"/>
          <p14:tracePt t="23292" x="6197600" y="2628900"/>
          <p14:tracePt t="23308" x="6191250" y="2616200"/>
          <p14:tracePt t="23324" x="6178550" y="2597150"/>
          <p14:tracePt t="23340" x="6159500" y="2578100"/>
          <p14:tracePt t="23357" x="6140450" y="2552700"/>
          <p14:tracePt t="23373" x="6140450" y="2546350"/>
          <p14:tracePt t="23390" x="6140450" y="2527300"/>
          <p14:tracePt t="23407" x="6140450" y="2508250"/>
          <p14:tracePt t="23423" x="6140450" y="2495550"/>
          <p14:tracePt t="23440" x="6140450" y="2476500"/>
          <p14:tracePt t="23457" x="6140450" y="2457450"/>
          <p14:tracePt t="23474" x="6140450" y="2425700"/>
          <p14:tracePt t="23491" x="6140450" y="2413000"/>
          <p14:tracePt t="23508" x="6178550" y="2374900"/>
          <p14:tracePt t="23523" x="6248400" y="2330450"/>
          <p14:tracePt t="23540" x="6299200" y="2317750"/>
          <p14:tracePt t="23557" x="6350000" y="2311400"/>
          <p14:tracePt t="23573" x="6419850" y="2286000"/>
          <p14:tracePt t="23590" x="6451600" y="2273300"/>
          <p14:tracePt t="23606" x="6477000" y="2273300"/>
          <p14:tracePt t="23623" x="6515100" y="2254250"/>
          <p14:tracePt t="23640" x="6527800" y="2254250"/>
          <p14:tracePt t="23656" x="6534150" y="2254250"/>
          <p14:tracePt t="23768" x="6546850" y="2266950"/>
          <p14:tracePt t="23774" x="6553200" y="2273300"/>
          <p14:tracePt t="23791" x="6553200" y="2298700"/>
          <p14:tracePt t="23798" x="6553200" y="2324100"/>
          <p14:tracePt t="23807" x="6553200" y="2362200"/>
          <p14:tracePt t="23823" x="6553200" y="2425700"/>
          <p14:tracePt t="23840" x="6553200" y="2501900"/>
          <p14:tracePt t="23856" x="6553200" y="2584450"/>
          <p14:tracePt t="23873" x="6553200" y="2673350"/>
          <p14:tracePt t="23893" x="6553200" y="2794000"/>
          <p14:tracePt t="23907" x="6553200" y="2838450"/>
          <p14:tracePt t="23923" x="6553200" y="2933700"/>
          <p14:tracePt t="23941" x="6553200" y="3086100"/>
          <p14:tracePt t="23956" x="6553200" y="3168650"/>
          <p14:tracePt t="23973" x="6553200" y="3232150"/>
          <p14:tracePt t="23990" x="6553200" y="3302000"/>
          <p14:tracePt t="24007" x="6553200" y="3390900"/>
          <p14:tracePt t="24023" x="6553200" y="3492500"/>
          <p14:tracePt t="24040" x="6553200" y="3556000"/>
          <p14:tracePt t="24057" x="6553200" y="3606800"/>
          <p14:tracePt t="24073" x="6553200" y="3651250"/>
          <p14:tracePt t="24090" x="6559550" y="3689350"/>
          <p14:tracePt t="24107" x="6572250" y="3708400"/>
          <p14:tracePt t="24124" x="6584950" y="3727450"/>
          <p14:tracePt t="24128" x="6591300" y="3733800"/>
          <p14:tracePt t="24140" x="6610350" y="3752850"/>
          <p14:tracePt t="24156" x="6616700" y="3759200"/>
          <p14:tracePt t="24173" x="6642100" y="3765550"/>
          <p14:tracePt t="24189" x="6654800" y="3765550"/>
          <p14:tracePt t="24206" x="6680200" y="3765550"/>
          <p14:tracePt t="24223" x="6718300" y="3765550"/>
          <p14:tracePt t="24240" x="6788150" y="3765550"/>
          <p14:tracePt t="24256" x="6877050" y="3765550"/>
          <p14:tracePt t="24273" x="6953250" y="3765550"/>
          <p14:tracePt t="24289" x="7042150" y="3765550"/>
          <p14:tracePt t="24309" x="7194550" y="3765550"/>
          <p14:tracePt t="24325" x="7264400" y="3765550"/>
          <p14:tracePt t="24339" x="7315200" y="3765550"/>
          <p14:tracePt t="24357" x="7410450" y="3765550"/>
          <p14:tracePt t="24372" x="7467600" y="3765550"/>
          <p14:tracePt t="24390" x="7505700" y="3765550"/>
          <p14:tracePt t="24406" x="7537450" y="3765550"/>
          <p14:tracePt t="24423" x="7575550" y="3765550"/>
          <p14:tracePt t="24439" x="7607300" y="3765550"/>
          <p14:tracePt t="24456" x="7620000" y="3765550"/>
          <p14:tracePt t="24474" x="7632700" y="3765550"/>
          <p14:tracePt t="24494" x="7639050" y="3765550"/>
          <p14:tracePt t="24918" x="7626350" y="3765550"/>
          <p14:tracePt t="24927" x="7620000" y="3765550"/>
          <p14:tracePt t="24939" x="7600950" y="3765550"/>
          <p14:tracePt t="24955" x="7562850" y="3746500"/>
          <p14:tracePt t="24972" x="7512050" y="3733800"/>
          <p14:tracePt t="24989" x="7473950" y="3714750"/>
          <p14:tracePt t="25007" x="7423150" y="3702050"/>
          <p14:tracePt t="25022" x="7378700" y="3676650"/>
          <p14:tracePt t="25039" x="7308850" y="3657600"/>
          <p14:tracePt t="25055" x="7188200" y="3625850"/>
          <p14:tracePt t="25072" x="7054850" y="3581400"/>
          <p14:tracePt t="25089" x="6934200" y="3543300"/>
          <p14:tracePt t="25105" x="6800850" y="3511550"/>
          <p14:tracePt t="25122" x="6654800" y="3486150"/>
          <p14:tracePt t="25127" x="6597650" y="3467100"/>
          <p14:tracePt t="25139" x="6534150" y="3454400"/>
          <p14:tracePt t="25156" x="6438900" y="3441700"/>
          <p14:tracePt t="25172" x="6318250" y="3429000"/>
          <p14:tracePt t="25188" x="6261100" y="3416300"/>
          <p14:tracePt t="25205" x="6210300" y="3416300"/>
          <p14:tracePt t="25222" x="6134100" y="3416300"/>
          <p14:tracePt t="25239" x="6038850" y="3416300"/>
          <p14:tracePt t="25256" x="5949950" y="3416300"/>
          <p14:tracePt t="25272" x="5880100" y="3416300"/>
          <p14:tracePt t="25289" x="5803900" y="3409950"/>
          <p14:tracePt t="25306" x="5753100" y="3390900"/>
          <p14:tracePt t="25322" x="5708650" y="3390900"/>
          <p14:tracePt t="25340" x="5670550" y="3390900"/>
          <p14:tracePt t="25356" x="5638800" y="3390900"/>
          <p14:tracePt t="25372" x="5568950" y="3390900"/>
          <p14:tracePt t="25389" x="5524500" y="3390900"/>
          <p14:tracePt t="25405" x="5492750" y="3390900"/>
          <p14:tracePt t="25422" x="5473700" y="3390900"/>
          <p14:tracePt t="25439" x="5429250" y="3403600"/>
          <p14:tracePt t="25455" x="5403850" y="3429000"/>
          <p14:tracePt t="25472" x="5391150" y="3429000"/>
          <p14:tracePt t="25489" x="5353050" y="3454400"/>
          <p14:tracePt t="25506" x="5314950" y="3473450"/>
          <p14:tracePt t="25522" x="5289550" y="3498850"/>
          <p14:tracePt t="25539" x="5264150" y="3524250"/>
          <p14:tracePt t="25556" x="5251450" y="3536950"/>
          <p14:tracePt t="25573" x="5232400" y="3575050"/>
          <p14:tracePt t="25589" x="5226050" y="3600450"/>
          <p14:tracePt t="25605" x="5226050" y="3613150"/>
          <p14:tracePt t="25670" x="5226050" y="3619500"/>
          <p14:tracePt t="25695" x="5232400" y="3625850"/>
          <p14:tracePt t="25701" x="5245100" y="3625850"/>
          <p14:tracePt t="25710" x="5264150" y="3625850"/>
          <p14:tracePt t="25722" x="5276850" y="3625850"/>
          <p14:tracePt t="25739" x="5308600" y="3632200"/>
          <p14:tracePt t="25757" x="5384800" y="3638550"/>
          <p14:tracePt t="25774" x="5435600" y="3644900"/>
          <p14:tracePt t="25788" x="5511800" y="3663950"/>
          <p14:tracePt t="25805" x="5568950" y="3670300"/>
          <p14:tracePt t="25821" x="5664200" y="3670300"/>
          <p14:tracePt t="25838" x="5753100" y="3670300"/>
          <p14:tracePt t="25855" x="5829300" y="3670300"/>
          <p14:tracePt t="25872" x="5911850" y="3689350"/>
          <p14:tracePt t="25890" x="5969000" y="3689350"/>
          <p14:tracePt t="25905" x="6064250" y="3714750"/>
          <p14:tracePt t="25921" x="6127750" y="3714750"/>
          <p14:tracePt t="25939" x="6235700" y="3721100"/>
          <p14:tracePt t="25956" x="6343650" y="3740150"/>
          <p14:tracePt t="25971" x="6470650" y="3746500"/>
          <p14:tracePt t="25988" x="6553200" y="3765550"/>
          <p14:tracePt t="26005" x="6635750" y="3784600"/>
          <p14:tracePt t="26022" x="6686550" y="3790950"/>
          <p14:tracePt t="26038" x="6724650" y="3797300"/>
          <p14:tracePt t="26055" x="6769100" y="3810000"/>
          <p14:tracePt t="26072" x="6807200" y="3816350"/>
          <p14:tracePt t="26088" x="6877050" y="3835400"/>
          <p14:tracePt t="26104" x="6921500" y="3841750"/>
          <p14:tracePt t="26121" x="6985000" y="3860800"/>
          <p14:tracePt t="26127" x="7010400" y="3867150"/>
          <p14:tracePt t="26138" x="7054850" y="3879850"/>
          <p14:tracePt t="26155" x="7099300" y="3892550"/>
          <p14:tracePt t="26171" x="7137400" y="3892550"/>
          <p14:tracePt t="26188" x="7175500" y="3911600"/>
          <p14:tracePt t="26205" x="7194550" y="3924300"/>
          <p14:tracePt t="26221" x="7219950" y="3924300"/>
          <p14:tracePt t="26238" x="7232650" y="3924300"/>
          <p14:tracePt t="26254" x="7245350" y="3924300"/>
          <p14:tracePt t="26271" x="7264400" y="3924300"/>
          <p14:tracePt t="26288" x="7289800" y="3924300"/>
          <p14:tracePt t="26305" x="7321550" y="3924300"/>
          <p14:tracePt t="26323" x="7353300" y="3924300"/>
          <p14:tracePt t="26338" x="7359650" y="3924300"/>
          <p14:tracePt t="26357" x="7391400" y="3924300"/>
          <p14:tracePt t="26371" x="7397750" y="3924300"/>
          <p14:tracePt t="26387" x="7429500" y="3924300"/>
          <p14:tracePt t="26421" x="7454900" y="3905250"/>
          <p14:tracePt t="26438" x="7467600" y="3905250"/>
          <p14:tracePt t="26454" x="7486650" y="3892550"/>
          <p14:tracePt t="26471" x="7505700" y="3886200"/>
          <p14:tracePt t="26487" x="7512050" y="3879850"/>
          <p14:tracePt t="26504" x="7524750" y="3867150"/>
          <p14:tracePt t="26521" x="7524750" y="3860800"/>
          <p14:tracePt t="26537" x="7524750" y="3854450"/>
          <p14:tracePt t="26554" x="7524750" y="3835400"/>
          <p14:tracePt t="26571" x="7524750" y="3822700"/>
          <p14:tracePt t="26587" x="7524750" y="3810000"/>
          <p14:tracePt t="26604" x="7524750" y="3803650"/>
          <p14:tracePt t="26621" x="7524750" y="3784600"/>
          <p14:tracePt t="26639" x="7524750" y="3778250"/>
          <p14:tracePt t="26654" x="7512050" y="3765550"/>
          <p14:tracePt t="26671" x="7505700" y="3752850"/>
          <p14:tracePt t="26704" x="7486650" y="3727450"/>
          <p14:tracePt t="26721" x="7480300" y="3714750"/>
          <p14:tracePt t="26738" x="7473950" y="3708400"/>
          <p14:tracePt t="26756" x="7448550" y="3695700"/>
          <p14:tracePt t="26771" x="7429500" y="3676650"/>
          <p14:tracePt t="26789" x="7416800" y="3670300"/>
          <p14:tracePt t="26804" x="7391400" y="3651250"/>
          <p14:tracePt t="26821" x="7372350" y="3632200"/>
          <p14:tracePt t="26837" x="7346950" y="3619500"/>
          <p14:tracePt t="26854" x="7327900" y="3606800"/>
          <p14:tracePt t="26870" x="7308850" y="3600450"/>
          <p14:tracePt t="26887" x="7277100" y="3587750"/>
          <p14:tracePt t="26904" x="7245350" y="3568700"/>
          <p14:tracePt t="26921" x="7181850" y="3549650"/>
          <p14:tracePt t="26937" x="7124700" y="3517900"/>
          <p14:tracePt t="26955" x="7073900" y="3511550"/>
          <p14:tracePt t="26972" x="7029450" y="3498850"/>
          <p14:tracePt t="26987" x="6972300" y="3473450"/>
          <p14:tracePt t="27004" x="6883400" y="3454400"/>
          <p14:tracePt t="27020" x="6819900" y="3429000"/>
          <p14:tracePt t="27037" x="6788150" y="3422650"/>
          <p14:tracePt t="27054" x="6743700" y="3409950"/>
          <p14:tracePt t="27072" x="6686550" y="3397250"/>
          <p14:tracePt t="27087" x="6654800" y="3384550"/>
          <p14:tracePt t="27105" x="6616700" y="3384550"/>
          <p14:tracePt t="27120" x="6559550" y="3378200"/>
          <p14:tracePt t="27137" x="6527800" y="3378200"/>
          <p14:tracePt t="27144" x="6496050" y="3378200"/>
          <p14:tracePt t="27154" x="6477000" y="3365500"/>
          <p14:tracePt t="27172" x="6438900" y="3365500"/>
          <p14:tracePt t="27187" x="6400800" y="3365500"/>
          <p14:tracePt t="27205" x="6356350" y="3365500"/>
          <p14:tracePt t="27220" x="6311900" y="3365500"/>
          <p14:tracePt t="27237" x="6254750" y="3365500"/>
          <p14:tracePt t="27253" x="6191250" y="3365500"/>
          <p14:tracePt t="27270" x="6140450" y="3365500"/>
          <p14:tracePt t="27287" x="6102350" y="3365500"/>
          <p14:tracePt t="27305" x="6064250" y="3365500"/>
          <p14:tracePt t="27322" x="6026150" y="3365500"/>
          <p14:tracePt t="27337" x="5988050" y="3365500"/>
          <p14:tracePt t="27354" x="5943600" y="3365500"/>
          <p14:tracePt t="27370" x="5886450" y="3365500"/>
          <p14:tracePt t="27387" x="5842000" y="3365500"/>
          <p14:tracePt t="27403" x="5791200" y="3365500"/>
          <p14:tracePt t="27420" x="5708650" y="3365500"/>
          <p14:tracePt t="27437" x="5689600" y="3365500"/>
          <p14:tracePt t="27453" x="5651500" y="3365500"/>
          <p14:tracePt t="27470" x="5638800" y="3365500"/>
          <p14:tracePt t="27487" x="5607050" y="3378200"/>
          <p14:tracePt t="27504" x="5594350" y="3378200"/>
          <p14:tracePt t="27520" x="5575300" y="3384550"/>
          <p14:tracePt t="27536" x="5543550" y="3397250"/>
          <p14:tracePt t="27554" x="5537200" y="3403600"/>
          <p14:tracePt t="27572" x="5518150" y="3409950"/>
          <p14:tracePt t="27587" x="5492750" y="3416300"/>
          <p14:tracePt t="27604" x="5454650" y="3435350"/>
          <p14:tracePt t="27620" x="5435600" y="3448050"/>
          <p14:tracePt t="27638" x="5416550" y="3467100"/>
          <p14:tracePt t="27654" x="5410200" y="3473450"/>
          <p14:tracePt t="27670" x="5397500" y="3486150"/>
          <p14:tracePt t="27687" x="5384800" y="3505200"/>
          <p14:tracePt t="27703" x="5372100" y="3517900"/>
          <p14:tracePt t="27720" x="5353050" y="3536950"/>
          <p14:tracePt t="27736" x="5340350" y="3562350"/>
          <p14:tracePt t="27753" x="5321300" y="3581400"/>
          <p14:tracePt t="27771" x="5321300" y="3587750"/>
          <p14:tracePt t="27787" x="5314950" y="3600450"/>
          <p14:tracePt t="27804" x="5314950" y="3606800"/>
          <p14:tracePt t="27846" x="5302250" y="3613150"/>
          <p14:tracePt t="27864" x="5295900" y="3613150"/>
          <p14:tracePt t="27870" x="5283200" y="3625850"/>
          <p14:tracePt t="27878" x="5270500" y="3625850"/>
          <p14:tracePt t="27886" x="5251450" y="3625850"/>
          <p14:tracePt t="27903" x="5194300" y="3632200"/>
          <p14:tracePt t="27920" x="5086350" y="3632200"/>
          <p14:tracePt t="27937" x="4972050" y="3632200"/>
          <p14:tracePt t="27953" x="4876800" y="3625850"/>
          <p14:tracePt t="27970" x="4794250" y="3600450"/>
          <p14:tracePt t="27987" x="4718050" y="3575050"/>
          <p14:tracePt t="28003" x="4660900" y="3562350"/>
          <p14:tracePt t="28020" x="4616450" y="3536950"/>
          <p14:tracePt t="28036" x="4552950" y="3517900"/>
          <p14:tracePt t="28053" x="4508500" y="3498850"/>
          <p14:tracePt t="28069" x="4489450" y="3492500"/>
          <p14:tracePt t="28086" x="4451350" y="3473450"/>
          <p14:tracePt t="28103" x="4425950" y="3435350"/>
          <p14:tracePt t="28120" x="4419600" y="3397250"/>
          <p14:tracePt t="28124" x="4406900" y="3378200"/>
          <p14:tracePt t="28136" x="4406900" y="3346450"/>
          <p14:tracePt t="28153" x="4406900" y="3257550"/>
          <p14:tracePt t="28170" x="4406900" y="3155950"/>
          <p14:tracePt t="28186" x="4406900" y="3079750"/>
          <p14:tracePt t="28204" x="4406900" y="2997200"/>
          <p14:tracePt t="28220" x="4419600" y="2908300"/>
          <p14:tracePt t="28237" x="4419600" y="2851150"/>
          <p14:tracePt t="28253" x="4425950" y="2794000"/>
          <p14:tracePt t="28270" x="4438650" y="2736850"/>
          <p14:tracePt t="28286" x="4445000" y="2705100"/>
          <p14:tracePt t="28303" x="4445000" y="2686050"/>
          <p14:tracePt t="28321" x="4445000" y="2667000"/>
          <p14:tracePt t="28336" x="4445000" y="2635250"/>
          <p14:tracePt t="28353" x="4445000" y="2622550"/>
          <p14:tracePt t="28369" x="4445000" y="2597150"/>
          <p14:tracePt t="28387" x="4445000" y="2578100"/>
          <p14:tracePt t="28405" x="4425950" y="2533650"/>
          <p14:tracePt t="28419" x="4419600" y="2520950"/>
          <p14:tracePt t="28436" x="4387850" y="2470150"/>
          <p14:tracePt t="28453" x="4368800" y="2451100"/>
          <p14:tracePt t="28469" x="4349750" y="2432050"/>
          <p14:tracePt t="28487" x="4349750" y="2425700"/>
          <p14:tracePt t="28502" x="4330700" y="2400300"/>
          <p14:tracePt t="28520" x="4324350" y="2381250"/>
          <p14:tracePt t="28536" x="4311650" y="2374900"/>
          <p14:tracePt t="29119" x="4311650" y="2368550"/>
          <p14:tracePt t="29134" x="4324350" y="2381250"/>
          <p14:tracePt t="29141" x="4349750" y="2406650"/>
          <p14:tracePt t="29152" x="4356100" y="2406650"/>
          <p14:tracePt t="29169" x="4387850" y="2457450"/>
          <p14:tracePt t="29186" x="4425950" y="2533650"/>
          <p14:tracePt t="29202" x="4476750" y="2622550"/>
          <p14:tracePt t="29220" x="4527550" y="2724150"/>
          <p14:tracePt t="29237" x="4610100" y="2838450"/>
          <p14:tracePt t="29252" x="4699000" y="3003550"/>
          <p14:tracePt t="29268" x="4756150" y="3117850"/>
          <p14:tracePt t="29287" x="4800600" y="3219450"/>
          <p14:tracePt t="29303" x="4832350" y="3282950"/>
          <p14:tracePt t="29319" x="4857750" y="3359150"/>
          <p14:tracePt t="29335" x="4883150" y="3416300"/>
          <p14:tracePt t="29353" x="4902200" y="3460750"/>
          <p14:tracePt t="29369" x="4953000" y="3536950"/>
          <p14:tracePt t="29386" x="5029200" y="3613150"/>
          <p14:tracePt t="29402" x="5060950" y="3670300"/>
          <p14:tracePt t="29420" x="5099050" y="3708400"/>
          <p14:tracePt t="29435" x="5137150" y="3765550"/>
          <p14:tracePt t="29452" x="5219700" y="3854450"/>
          <p14:tracePt t="29468" x="5257800" y="3905250"/>
          <p14:tracePt t="29485" x="5302250" y="3949700"/>
          <p14:tracePt t="29502" x="5346700" y="3987800"/>
          <p14:tracePt t="29518" x="5397500" y="4025900"/>
          <p14:tracePt t="29535" x="5448300" y="4051300"/>
          <p14:tracePt t="29552" x="5486400" y="4083050"/>
          <p14:tracePt t="29569" x="5537200" y="4121150"/>
          <p14:tracePt t="29585" x="5568950" y="4140200"/>
          <p14:tracePt t="29602" x="5600700" y="4146550"/>
          <p14:tracePt t="29621" x="5664200" y="4159250"/>
          <p14:tracePt t="29636" x="5702300" y="4159250"/>
          <p14:tracePt t="29652" x="5810250" y="4159250"/>
          <p14:tracePt t="29669" x="5899150" y="4159250"/>
          <p14:tracePt t="29685" x="6000750" y="4159250"/>
          <p14:tracePt t="29701" x="6108700" y="4159250"/>
          <p14:tracePt t="29718" x="6210300" y="4159250"/>
          <p14:tracePt t="29735" x="6330950" y="4127500"/>
          <p14:tracePt t="29752" x="6451600" y="4108450"/>
          <p14:tracePt t="29768" x="6534150" y="4102100"/>
          <p14:tracePt t="29786" x="6591300" y="4089400"/>
          <p14:tracePt t="29802" x="6642100" y="4076700"/>
          <p14:tracePt t="29821" x="6705600" y="4057650"/>
          <p14:tracePt t="29835" x="6731000" y="4044950"/>
          <p14:tracePt t="29851" x="6781800" y="4038600"/>
          <p14:tracePt t="29868" x="6800850" y="4019550"/>
          <p14:tracePt t="29901" x="6819900" y="4019550"/>
          <p14:tracePt t="29918" x="6826250" y="4013200"/>
          <p14:tracePt t="29935" x="6826250" y="4006850"/>
          <p14:tracePt t="29968" x="6826250" y="3994150"/>
          <p14:tracePt t="29985" x="6826250" y="3987800"/>
          <p14:tracePt t="30001" x="6826250" y="3975100"/>
          <p14:tracePt t="30018" x="6826250" y="3956050"/>
          <p14:tracePt t="30035" x="6819900" y="3937000"/>
          <p14:tracePt t="30052" x="6788150" y="3905250"/>
          <p14:tracePt t="30068" x="6731000" y="3829050"/>
          <p14:tracePt t="30084" x="6692900" y="3784600"/>
          <p14:tracePt t="30101" x="6673850" y="3765550"/>
          <p14:tracePt t="30118" x="6654800" y="3752850"/>
          <p14:tracePt t="30135" x="6648450" y="3746500"/>
          <p14:tracePt t="30151" x="6629400" y="3740150"/>
          <p14:tracePt t="30168" x="6610350" y="3727450"/>
          <p14:tracePt t="30201" x="6604000" y="3721100"/>
          <p14:tracePt t="30218" x="6597650" y="3708400"/>
          <p14:tracePt t="30237" x="6584950" y="3702050"/>
          <p14:tracePt t="30480" x="6578600" y="3695700"/>
          <p14:tracePt t="30485" x="6565900" y="3683000"/>
          <p14:tracePt t="30501" x="6515100" y="3676650"/>
          <p14:tracePt t="30518" x="6445250" y="3657600"/>
          <p14:tracePt t="30535" x="6375400" y="3651250"/>
          <p14:tracePt t="30552" x="6286500" y="3651250"/>
          <p14:tracePt t="30567" x="6210300" y="3651250"/>
          <p14:tracePt t="30584" x="6115050" y="3651250"/>
          <p14:tracePt t="30604" x="6000750" y="3651250"/>
          <p14:tracePt t="30617" x="5949950" y="3651250"/>
          <p14:tracePt t="30635" x="5880100" y="3651250"/>
          <p14:tracePt t="30639" x="5861050" y="3651250"/>
          <p14:tracePt t="30653" x="5822950" y="3651250"/>
          <p14:tracePt t="30668" x="5803900" y="3651250"/>
          <p14:tracePt t="30685" x="5759450" y="3651250"/>
          <p14:tracePt t="30701" x="5740400" y="3651250"/>
          <p14:tracePt t="31030" x="5734050" y="3651250"/>
          <p14:tracePt t="31040" x="5734050" y="3644900"/>
          <p14:tracePt t="33373" x="5734050" y="3638550"/>
          <p14:tracePt t="33382" x="5727700" y="3638550"/>
          <p14:tracePt t="33389" x="5721350" y="3638550"/>
          <p14:tracePt t="33400" x="5708650" y="3638550"/>
          <p14:tracePt t="33415" x="5676900" y="3613150"/>
          <p14:tracePt t="33433" x="5632450" y="3587750"/>
          <p14:tracePt t="33449" x="5607050" y="3568700"/>
          <p14:tracePt t="33466" x="5581650" y="3543300"/>
          <p14:tracePt t="33485" x="5549900" y="3511550"/>
          <p14:tracePt t="33500" x="5511800" y="3479800"/>
          <p14:tracePt t="33516" x="5499100" y="3448050"/>
          <p14:tracePt t="33533" x="5473700" y="3422650"/>
          <p14:tracePt t="33549" x="5441950" y="3390900"/>
          <p14:tracePt t="33565" x="5435600" y="3384550"/>
          <p14:tracePt t="33582" x="5422900" y="3365500"/>
          <p14:tracePt t="33599" x="5410200" y="3359150"/>
          <p14:tracePt t="33616" x="5403850" y="3346450"/>
          <p14:tracePt t="33632" x="5397500" y="3327400"/>
          <p14:tracePt t="33648" x="5391150" y="3321050"/>
          <p14:tracePt t="33679" x="5378450" y="3321050"/>
          <p14:tracePt t="33735" x="5372100" y="3321050"/>
          <p14:tracePt t="33742" x="5359400" y="3321050"/>
          <p14:tracePt t="33749" x="5353050" y="3321050"/>
          <p14:tracePt t="33765" x="5327650" y="3340100"/>
          <p14:tracePt t="33782" x="5314950" y="3378200"/>
          <p14:tracePt t="33798" x="5308600" y="3397250"/>
          <p14:tracePt t="33816" x="5302250" y="3409950"/>
          <p14:tracePt t="33832" x="5302250" y="3416300"/>
          <p14:tracePt t="33849" x="5295900" y="3429000"/>
          <p14:tracePt t="33865" x="5295900" y="3448050"/>
          <p14:tracePt t="33881" x="5283200" y="3479800"/>
          <p14:tracePt t="33901" x="5283200" y="3498850"/>
          <p14:tracePt t="33915" x="5283200" y="3511550"/>
          <p14:tracePt t="33948" x="5276850" y="3517900"/>
          <p14:tracePt t="33965" x="5276850" y="3530600"/>
          <p14:tracePt t="33983" x="5264150" y="3543300"/>
          <p14:tracePt t="34006" x="5264150" y="3549650"/>
          <p14:tracePt t="34029" x="5257800" y="3556000"/>
          <p14:tracePt t="34078" x="5251450" y="3575050"/>
          <p14:tracePt t="34094" x="5245100" y="3575050"/>
          <p14:tracePt t="34102" x="5232400" y="3575050"/>
          <p14:tracePt t="34115" x="5219700" y="3581400"/>
          <p14:tracePt t="34133" x="5207000" y="3594100"/>
          <p14:tracePt t="34166" x="5194300" y="3600450"/>
          <p14:tracePt t="34174" x="5175250" y="3613150"/>
          <p14:tracePt t="34183" x="5168900" y="3619500"/>
          <p14:tracePt t="34198" x="5137150" y="3632200"/>
          <p14:tracePt t="34215" x="5086350" y="3657600"/>
          <p14:tracePt t="34232" x="5035550" y="3683000"/>
          <p14:tracePt t="34248" x="5003800" y="3702050"/>
          <p14:tracePt t="34264" x="4991100" y="3714750"/>
          <p14:tracePt t="34282" x="4953000" y="3727450"/>
          <p14:tracePt t="34298" x="4933950" y="3752850"/>
          <p14:tracePt t="34315" x="4895850" y="3816350"/>
          <p14:tracePt t="34331" x="4876800" y="3860800"/>
          <p14:tracePt t="34349" x="4845050" y="3924300"/>
          <p14:tracePt t="34365" x="4826000" y="3949700"/>
          <p14:tracePt t="34382" x="4813300" y="3981450"/>
          <p14:tracePt t="34399" x="4794250" y="4000500"/>
          <p14:tracePt t="34414" x="4781550" y="4025900"/>
          <p14:tracePt t="34432" x="4775200" y="4044950"/>
          <p14:tracePt t="34448" x="4768850" y="4057650"/>
          <p14:tracePt t="34467" x="4756150" y="4070350"/>
          <p14:tracePt t="34482" x="4737100" y="4102100"/>
          <p14:tracePt t="34498" x="4718050" y="4127500"/>
          <p14:tracePt t="34515" x="4699000" y="4146550"/>
          <p14:tracePt t="34532" x="4679950" y="4165600"/>
          <p14:tracePt t="34548" x="4660900" y="4184650"/>
          <p14:tracePt t="34565" x="4641850" y="4203700"/>
          <p14:tracePt t="34581" x="4635500" y="4210050"/>
          <p14:tracePt t="34598" x="4622800" y="4222750"/>
          <p14:tracePt t="34614" x="4603750" y="4229100"/>
          <p14:tracePt t="34632" x="4578350" y="4248150"/>
          <p14:tracePt t="34637" x="4565650" y="4260850"/>
          <p14:tracePt t="34648" x="4559300" y="4267200"/>
          <p14:tracePt t="34664" x="4533900" y="4279900"/>
          <p14:tracePt t="34683" x="4508500" y="4305300"/>
          <p14:tracePt t="34698" x="4464050" y="4343400"/>
          <p14:tracePt t="34714" x="4451350" y="4349750"/>
          <p14:tracePt t="34731" x="4419600" y="4368800"/>
          <p14:tracePt t="34748" x="4394200" y="4387850"/>
          <p14:tracePt t="34764" x="4362450" y="4413250"/>
          <p14:tracePt t="34781" x="4362450" y="4419600"/>
          <p14:tracePt t="34797" x="4356100" y="4438650"/>
          <p14:tracePt t="34814" x="4343400" y="4464050"/>
          <p14:tracePt t="34831" x="4337050" y="4476750"/>
          <p14:tracePt t="34847" x="4337050" y="4483100"/>
          <p14:tracePt t="34864" x="4337050" y="4489450"/>
          <p14:tracePt t="34881" x="4337050" y="4508500"/>
          <p14:tracePt t="34901" x="4324350" y="4546600"/>
          <p14:tracePt t="34933" x="4324350" y="4572000"/>
          <p14:tracePt t="34948" x="4324350" y="4578350"/>
          <p14:tracePt t="34964" x="4324350" y="4603750"/>
          <p14:tracePt t="34981" x="4324350" y="4616450"/>
          <p14:tracePt t="35022" x="4324350" y="4622800"/>
          <p14:tracePt t="35062" x="4324350" y="4629150"/>
          <p14:tracePt t="35078" x="4324350" y="4641850"/>
          <p14:tracePt t="35103" x="4324350" y="4648200"/>
          <p14:tracePt t="35110" x="4324350" y="4654550"/>
          <p14:tracePt t="35120" x="4324350" y="4660900"/>
          <p14:tracePt t="35142" x="4318000" y="4667250"/>
          <p14:tracePt t="35166" x="4305300" y="4673600"/>
          <p14:tracePt t="35174" x="4305300" y="4679950"/>
          <p14:tracePt t="35191" x="4298950" y="4679950"/>
          <p14:tracePt t="35206" x="4292600" y="4686300"/>
          <p14:tracePt t="35222" x="4279900" y="4686300"/>
          <p14:tracePt t="35230" x="4273550" y="4686300"/>
          <p14:tracePt t="35247" x="4260850" y="4686300"/>
          <p14:tracePt t="35263" x="4248150" y="4686300"/>
          <p14:tracePt t="35280" x="4229100" y="4686300"/>
          <p14:tracePt t="35297" x="4203700" y="4686300"/>
          <p14:tracePt t="35317" x="4152900" y="4686300"/>
          <p14:tracePt t="35331" x="4133850" y="4686300"/>
          <p14:tracePt t="35347" x="4121150" y="4692650"/>
          <p14:tracePt t="35363" x="4108450" y="4699000"/>
          <p14:tracePt t="35400" x="4102100" y="4699000"/>
          <p14:tracePt t="35414" x="4083050" y="4711700"/>
          <p14:tracePt t="35431" x="4076700" y="4718050"/>
          <p14:tracePt t="35447" x="4064000" y="4730750"/>
          <p14:tracePt t="35463" x="4057650" y="4737100"/>
          <p14:tracePt t="35480" x="4038600" y="4756150"/>
          <p14:tracePt t="35497" x="4032250" y="4781550"/>
          <p14:tracePt t="35513" x="4019550" y="4826000"/>
          <p14:tracePt t="35532" x="4013200" y="4870450"/>
          <p14:tracePt t="35547" x="4013200" y="4940300"/>
          <p14:tracePt t="35563" x="4013200" y="5016500"/>
          <p14:tracePt t="35580" x="4013200" y="5067300"/>
          <p14:tracePt t="35597" x="4013200" y="5099050"/>
          <p14:tracePt t="35614" x="4013200" y="5124450"/>
          <p14:tracePt t="35631" x="4000500" y="5162550"/>
          <p14:tracePt t="35636" x="4000500" y="5168900"/>
          <p14:tracePt t="35647" x="4000500" y="5175250"/>
          <p14:tracePt t="35664" x="3994150" y="5200650"/>
          <p14:tracePt t="35681" x="3987800" y="5219700"/>
          <p14:tracePt t="35698" x="3981450" y="5226050"/>
          <p14:tracePt t="35714" x="3975100" y="5232400"/>
          <p14:tracePt t="35733" x="3956050" y="5264150"/>
          <p14:tracePt t="35747" x="3943350" y="5276850"/>
          <p14:tracePt t="35763" x="3937000" y="5289550"/>
          <p14:tracePt t="35782" x="3924300" y="5302250"/>
          <p14:tracePt t="35797" x="3905250" y="5321300"/>
          <p14:tracePt t="35813" x="3898900" y="5321300"/>
          <p14:tracePt t="35830" x="3892550" y="5321300"/>
          <p14:tracePt t="35847" x="3886200" y="5327650"/>
          <p14:tracePt t="35863" x="3879850" y="5327650"/>
          <p14:tracePt t="35881" x="3873500" y="5327650"/>
          <p14:tracePt t="35898" x="3867150" y="5340350"/>
          <p14:tracePt t="35913" x="3854450" y="5346700"/>
          <p14:tracePt t="35930" x="3841750" y="5346700"/>
          <p14:tracePt t="35948" x="3822700" y="5353050"/>
          <p14:tracePt t="35963" x="3816350" y="5359400"/>
          <p14:tracePt t="35980" x="3810000" y="5359400"/>
          <p14:tracePt t="36015" x="3803650" y="5359400"/>
          <p14:tracePt t="36032" x="3797300" y="5359400"/>
          <p14:tracePt t="36038" x="3790950" y="5359400"/>
          <p14:tracePt t="36046" x="3778250" y="5359400"/>
          <p14:tracePt t="36063" x="3771900" y="5359400"/>
          <p14:tracePt t="36244" x="3797300" y="5359400"/>
          <p14:tracePt t="36264" x="3841750" y="5359400"/>
          <p14:tracePt t="36281" x="3879850" y="5359400"/>
          <p14:tracePt t="36296" x="3905250" y="5359400"/>
          <p14:tracePt t="36314" x="3917950" y="5359400"/>
          <p14:tracePt t="36329" x="3937000" y="5359400"/>
          <p14:tracePt t="36346" x="3949700" y="5359400"/>
          <p14:tracePt t="36364" x="3975100" y="5359400"/>
          <p14:tracePt t="36380" x="4006850" y="5359400"/>
          <p14:tracePt t="36397" x="4044950" y="5359400"/>
          <p14:tracePt t="36413" x="4064000" y="5359400"/>
          <p14:tracePt t="36446" x="4076700" y="5359400"/>
          <p14:tracePt t="36502" x="4083050" y="5365750"/>
          <p14:tracePt t="36537" x="4083050" y="5372100"/>
          <p14:tracePt t="36542" x="4083050" y="5378450"/>
          <p14:tracePt t="36550" x="4083050" y="5391150"/>
          <p14:tracePt t="36563" x="4083050" y="5403850"/>
          <p14:tracePt t="36581" x="4070350" y="5416550"/>
          <p14:tracePt t="36596" x="4051300" y="5435600"/>
          <p14:tracePt t="36612" x="4038600" y="5448300"/>
          <p14:tracePt t="36629" x="4032250" y="5454650"/>
          <p14:tracePt t="36647" x="4019550" y="5467350"/>
          <p14:tracePt t="36662" x="4006850" y="5480050"/>
          <p14:tracePt t="36680" x="3975100" y="5505450"/>
          <p14:tracePt t="36697" x="3943350" y="5524500"/>
          <p14:tracePt t="36713" x="3898900" y="5543550"/>
          <p14:tracePt t="36729" x="3879850" y="5556250"/>
          <p14:tracePt t="36748" x="3848100" y="5575300"/>
          <p14:tracePt t="36763" x="3848100" y="5581650"/>
          <p14:tracePt t="36779" x="3835400" y="5581650"/>
          <p14:tracePt t="36796" x="3822700" y="5594350"/>
          <p14:tracePt t="36935" x="3835400" y="5594350"/>
          <p14:tracePt t="36943" x="3860800" y="5594350"/>
          <p14:tracePt t="36950" x="3886200" y="5594350"/>
          <p14:tracePt t="36964" x="3924300" y="5594350"/>
          <p14:tracePt t="36980" x="4025900" y="5594350"/>
          <p14:tracePt t="36996" x="4210050" y="5594350"/>
          <p14:tracePt t="37013" x="4324350" y="5594350"/>
          <p14:tracePt t="37029" x="4425950" y="5594350"/>
          <p14:tracePt t="37045" x="4527550" y="5594350"/>
          <p14:tracePt t="37062" x="4584700" y="5594350"/>
          <p14:tracePt t="37079" x="4648200" y="5594350"/>
          <p14:tracePt t="37095" x="4699000" y="5575300"/>
          <p14:tracePt t="37112" x="4737100" y="5575300"/>
          <p14:tracePt t="37129" x="4787900" y="5568950"/>
          <p14:tracePt t="37134" x="4806950" y="5568950"/>
          <p14:tracePt t="37145" x="4851400" y="5556250"/>
          <p14:tracePt t="37162" x="4914900" y="5556250"/>
          <p14:tracePt t="37180" x="4984750" y="5543550"/>
          <p14:tracePt t="37196" x="5035550" y="5530850"/>
          <p14:tracePt t="37213" x="5124450" y="5530850"/>
          <p14:tracePt t="37230" x="5181600" y="5530850"/>
          <p14:tracePt t="37245" x="5245100" y="5530850"/>
          <p14:tracePt t="37263" x="5295900" y="5530850"/>
          <p14:tracePt t="37280" x="5314950" y="5530850"/>
          <p14:tracePt t="37296" x="5321300" y="5524500"/>
          <p14:tracePt t="37312" x="5327650" y="5524500"/>
          <p14:tracePt t="37329" x="5346700" y="5524500"/>
          <p14:tracePt t="37348" x="5372100" y="5524500"/>
          <p14:tracePt t="37363" x="5378450" y="5524500"/>
          <p14:tracePt t="37381" x="5422900" y="5511800"/>
          <p14:tracePt t="37396" x="5429250" y="5511800"/>
          <p14:tracePt t="37412" x="5448300" y="5511800"/>
          <p14:tracePt t="37429" x="5454650" y="5505450"/>
          <p14:tracePt t="37463" x="5461000" y="5492750"/>
          <p14:tracePt t="37479" x="5467350" y="5486400"/>
          <p14:tracePt t="37495" x="5467350" y="5467350"/>
          <p14:tracePt t="37513" x="5467350" y="5441950"/>
          <p14:tracePt t="37530" x="5467350" y="5410200"/>
          <p14:tracePt t="37545" x="5467350" y="5378450"/>
          <p14:tracePt t="37564" x="5467350" y="5308600"/>
          <p14:tracePt t="37581" x="5454650" y="5238750"/>
          <p14:tracePt t="37596" x="5448300" y="5207000"/>
          <p14:tracePt t="37612" x="5448300" y="5105400"/>
          <p14:tracePt t="37628" x="5448300" y="5035550"/>
          <p14:tracePt t="37636" x="5448300" y="5010150"/>
          <p14:tracePt t="37647" x="5448300" y="4972050"/>
          <p14:tracePt t="37662" x="5448300" y="4889500"/>
          <p14:tracePt t="37679" x="5448300" y="4819650"/>
          <p14:tracePt t="37695" x="5448300" y="4724400"/>
          <p14:tracePt t="37712" x="5448300" y="4591050"/>
          <p14:tracePt t="37730" x="5480050" y="4470400"/>
          <p14:tracePt t="37745" x="5518150" y="4305300"/>
          <p14:tracePt t="37764" x="5588000" y="4076700"/>
          <p14:tracePt t="37780" x="5638800" y="3943350"/>
          <p14:tracePt t="37795" x="5657850" y="3873500"/>
          <p14:tracePt t="37812" x="5715000" y="3695700"/>
          <p14:tracePt t="37828" x="5746750" y="3587750"/>
          <p14:tracePt t="37845" x="5797550" y="3454400"/>
          <p14:tracePt t="37862" x="5822950" y="3359150"/>
          <p14:tracePt t="37879" x="5861050" y="3251200"/>
          <p14:tracePt t="37896" x="5886450" y="3149600"/>
          <p14:tracePt t="37911" x="5918200" y="3041650"/>
          <p14:tracePt t="37929" x="5962650" y="2933700"/>
          <p14:tracePt t="37945" x="5988050" y="2838450"/>
          <p14:tracePt t="37962" x="5994400" y="2787650"/>
          <p14:tracePt t="37982" x="6032500" y="2692400"/>
          <p14:tracePt t="37995" x="6038850" y="2654300"/>
          <p14:tracePt t="38011" x="6064250" y="2590800"/>
          <p14:tracePt t="38028" x="6083300" y="2540000"/>
          <p14:tracePt t="38045" x="6102350" y="2495550"/>
          <p14:tracePt t="38061" x="6108700" y="2476500"/>
          <p14:tracePt t="38078" x="6115050" y="2470150"/>
          <p14:tracePt t="38095" x="6115050" y="2463800"/>
          <p14:tracePt t="38166" x="6115050" y="2457450"/>
          <p14:tracePt t="38206" x="6102350" y="2463800"/>
          <p14:tracePt t="38310" x="6102350" y="2470150"/>
          <p14:tracePt t="38358" x="6096000" y="2470150"/>
          <p14:tracePt t="38374" x="6083300" y="2489200"/>
          <p14:tracePt t="38383" x="6083300" y="2520950"/>
          <p14:tracePt t="38395" x="6057900" y="2571750"/>
          <p14:tracePt t="38413" x="6032500" y="2673350"/>
          <p14:tracePt t="38428" x="6000750" y="2857500"/>
          <p14:tracePt t="38445" x="5981700" y="2984500"/>
          <p14:tracePt t="38461" x="5962650" y="3168650"/>
          <p14:tracePt t="38479" x="5924550" y="3321050"/>
          <p14:tracePt t="38495" x="5892800" y="3479800"/>
          <p14:tracePt t="38512" x="5867400" y="3651250"/>
          <p14:tracePt t="38529" x="5835650" y="3816350"/>
          <p14:tracePt t="38546" x="5822950" y="3981450"/>
          <p14:tracePt t="38561" x="5803900" y="4089400"/>
          <p14:tracePt t="38578" x="5797550" y="4197350"/>
          <p14:tracePt t="38595" x="5797550" y="4298950"/>
          <p14:tracePt t="38612" x="5797550" y="4438650"/>
          <p14:tracePt t="38628" x="5797550" y="4635500"/>
          <p14:tracePt t="38644" x="5797550" y="4711700"/>
          <p14:tracePt t="38661" x="5797550" y="4800600"/>
          <p14:tracePt t="38677" x="5797550" y="4851400"/>
          <p14:tracePt t="38694" x="5797550" y="4927600"/>
          <p14:tracePt t="38711" x="5797550" y="5016500"/>
          <p14:tracePt t="38728" x="5797550" y="5118100"/>
          <p14:tracePt t="38744" x="5797550" y="5213350"/>
          <p14:tracePt t="38761" x="5797550" y="5257800"/>
          <p14:tracePt t="38777" x="5810250" y="5302250"/>
          <p14:tracePt t="38796" x="5842000" y="5334000"/>
          <p14:tracePt t="38812" x="5854700" y="5346700"/>
          <p14:tracePt t="38828" x="5873750" y="5359400"/>
          <p14:tracePt t="38885" x="5886450" y="5359400"/>
          <p14:tracePt t="38894" x="5892800" y="5359400"/>
          <p14:tracePt t="38920" x="5892800" y="5334000"/>
          <p14:tracePt t="38926" x="5892800" y="5283200"/>
          <p14:tracePt t="38934" x="5892800" y="5232400"/>
          <p14:tracePt t="38945" x="5892800" y="5143500"/>
          <p14:tracePt t="38962" x="5892800" y="4953000"/>
          <p14:tracePt t="38978" x="5861050" y="4749800"/>
          <p14:tracePt t="38994" x="5797550" y="4552950"/>
          <p14:tracePt t="39012" x="5734050" y="4298950"/>
          <p14:tracePt t="39028" x="5689600" y="4013200"/>
          <p14:tracePt t="39044" x="5626100" y="3530600"/>
          <p14:tracePt t="39060" x="5588000" y="3289300"/>
          <p14:tracePt t="39077" x="5568950" y="3098800"/>
          <p14:tracePt t="39094" x="5556250" y="2914650"/>
          <p14:tracePt t="39110" x="5556250" y="2762250"/>
          <p14:tracePt t="39127" x="5556250" y="2597150"/>
          <p14:tracePt t="39144" x="5556250" y="2457450"/>
          <p14:tracePt t="39149" x="5556250" y="2406650"/>
          <p14:tracePt t="39161" x="5556250" y="2355850"/>
          <p14:tracePt t="39177" x="5556250" y="2286000"/>
          <p14:tracePt t="39197" x="5581650" y="2178050"/>
          <p14:tracePt t="39211" x="5588000" y="2159000"/>
          <p14:tracePt t="39228" x="5600700" y="2127250"/>
          <p14:tracePt t="39244" x="5626100" y="2051050"/>
          <p14:tracePt t="39261" x="5645150" y="2025650"/>
          <p14:tracePt t="39277" x="5651500" y="2019300"/>
          <p14:tracePt t="39294" x="5657850" y="2006600"/>
          <p14:tracePt t="39311" x="5664200" y="2006600"/>
          <p14:tracePt t="39327" x="5676900" y="2006600"/>
          <p14:tracePt t="39344" x="5695950" y="2006600"/>
          <p14:tracePt t="39360" x="5715000" y="2006600"/>
          <p14:tracePt t="39377" x="5746750" y="2006600"/>
          <p14:tracePt t="39393" x="5784850" y="2006600"/>
          <p14:tracePt t="39412" x="5829300" y="2025650"/>
          <p14:tracePt t="39428" x="5873750" y="2063750"/>
          <p14:tracePt t="39444" x="5924550" y="2095500"/>
          <p14:tracePt t="39460" x="5943600" y="2120900"/>
          <p14:tracePt t="39478" x="5975350" y="2171700"/>
          <p14:tracePt t="39493" x="6013450" y="2235200"/>
          <p14:tracePt t="39512" x="6070600" y="2362200"/>
          <p14:tracePt t="39527" x="6121400" y="2482850"/>
          <p14:tracePt t="39544" x="6178550" y="2635250"/>
          <p14:tracePt t="39560" x="6210300" y="2813050"/>
          <p14:tracePt t="39577" x="6223000" y="2990850"/>
          <p14:tracePt t="39593" x="6223000" y="3181350"/>
          <p14:tracePt t="39613" x="6223000" y="3448050"/>
          <p14:tracePt t="39628" x="6223000" y="3536950"/>
          <p14:tracePt t="39644" x="6223000" y="3790950"/>
          <p14:tracePt t="39662" x="6223000" y="3930650"/>
          <p14:tracePt t="39678" x="6223000" y="4083050"/>
          <p14:tracePt t="39693" x="6223000" y="4260850"/>
          <p14:tracePt t="39710" x="6203950" y="4445000"/>
          <p14:tracePt t="39727" x="6184900" y="4610100"/>
          <p14:tracePt t="39743" x="6178550" y="4762500"/>
          <p14:tracePt t="39760" x="6178550" y="4908550"/>
          <p14:tracePt t="39777" x="6159500" y="5048250"/>
          <p14:tracePt t="39794" x="6127750" y="5181600"/>
          <p14:tracePt t="39810" x="6121400" y="5302250"/>
          <p14:tracePt t="39827" x="6121400" y="5378450"/>
          <p14:tracePt t="39843" x="6121400" y="5435600"/>
          <p14:tracePt t="39860" x="6121400" y="5499100"/>
          <p14:tracePt t="39877" x="6121400" y="5556250"/>
          <p14:tracePt t="39893" x="6121400" y="5581650"/>
          <p14:tracePt t="39910" x="6121400" y="5632450"/>
          <p14:tracePt t="39927" x="6127750" y="5645150"/>
          <p14:tracePt t="39945" x="6146800" y="5683250"/>
          <p14:tracePt t="39960" x="6165850" y="5702300"/>
          <p14:tracePt t="39976" x="6184900" y="5734050"/>
          <p14:tracePt t="39994" x="6203950" y="5759450"/>
          <p14:tracePt t="40012" x="6235700" y="5778500"/>
          <p14:tracePt t="40043" x="6267450" y="5778500"/>
          <p14:tracePt t="40061" x="6311900" y="5797550"/>
          <p14:tracePt t="40076" x="6375400" y="5803900"/>
          <p14:tracePt t="40093" x="6438900" y="5803900"/>
          <p14:tracePt t="40110" x="6515100" y="5803900"/>
          <p14:tracePt t="40127" x="6584950" y="5803900"/>
          <p14:tracePt t="40143" x="6680200" y="5803900"/>
          <p14:tracePt t="40149" x="6743700" y="5803900"/>
          <p14:tracePt t="40165" x="6832600" y="5803900"/>
          <p14:tracePt t="40177" x="6883400" y="5803900"/>
          <p14:tracePt t="40193" x="6959600" y="5803900"/>
          <p14:tracePt t="40210" x="7023100" y="5803900"/>
          <p14:tracePt t="40228" x="7067550" y="5803900"/>
          <p14:tracePt t="40244" x="7099300" y="5803900"/>
          <p14:tracePt t="40260" x="7162800" y="5803900"/>
          <p14:tracePt t="40277" x="7181850" y="5803900"/>
          <p14:tracePt t="40293" x="7239000" y="5803900"/>
          <p14:tracePt t="40310" x="7302500" y="5803900"/>
          <p14:tracePt t="40327" x="7359650" y="5803900"/>
          <p14:tracePt t="40343" x="7404100" y="5803900"/>
          <p14:tracePt t="40360" x="7454900" y="5803900"/>
          <p14:tracePt t="40376" x="7480300" y="5803900"/>
          <p14:tracePt t="40396" x="7505700" y="5803900"/>
          <p14:tracePt t="40410" x="7512050" y="5803900"/>
          <p14:tracePt t="40428" x="7537450" y="5803900"/>
          <p14:tracePt t="40445" x="7550150" y="5803900"/>
          <p14:tracePt t="40459" x="7562850" y="5797550"/>
          <p14:tracePt t="40477" x="7569200" y="5784850"/>
          <p14:tracePt t="40493" x="7588250" y="5765800"/>
          <p14:tracePt t="40509" x="7600950" y="5734050"/>
          <p14:tracePt t="40526" x="7607300" y="5721350"/>
          <p14:tracePt t="40543" x="7607300" y="5702300"/>
          <p14:tracePt t="40560" x="7607300" y="5695950"/>
          <p14:tracePt t="40576" x="7607300" y="5676900"/>
          <p14:tracePt t="40593" x="7607300" y="5657850"/>
          <p14:tracePt t="40609" x="7594600" y="5619750"/>
          <p14:tracePt t="40627" x="7556500" y="5588000"/>
          <p14:tracePt t="40644" x="7493000" y="5543550"/>
          <p14:tracePt t="40647" x="7448550" y="5518150"/>
          <p14:tracePt t="40659" x="7416800" y="5505450"/>
          <p14:tracePt t="40676" x="7302500" y="5473700"/>
          <p14:tracePt t="40693" x="7251700" y="5448300"/>
          <p14:tracePt t="40710" x="7200900" y="5429250"/>
          <p14:tracePt t="40727" x="7175500" y="5429250"/>
          <p14:tracePt t="40742" x="7137400" y="5416550"/>
          <p14:tracePt t="40760" x="7112000" y="5416550"/>
          <p14:tracePt t="40776" x="7067550" y="5416550"/>
          <p14:tracePt t="40792" x="7029450" y="5416550"/>
          <p14:tracePt t="40810" x="6959600" y="5416550"/>
          <p14:tracePt t="40828" x="6858000" y="5416550"/>
          <p14:tracePt t="40844" x="6819900" y="5416550"/>
          <p14:tracePt t="40860" x="6756400" y="5422900"/>
          <p14:tracePt t="40876" x="6699250" y="5435600"/>
          <p14:tracePt t="40892" x="6654800" y="5461000"/>
          <p14:tracePt t="40909" x="6610350" y="5480050"/>
          <p14:tracePt t="40926" x="6565900" y="5499100"/>
          <p14:tracePt t="40943" x="6508750" y="5537200"/>
          <p14:tracePt t="40959" x="6457950" y="5568950"/>
          <p14:tracePt t="40977" x="6413500" y="5594350"/>
          <p14:tracePt t="40992" x="6394450" y="5613400"/>
          <p14:tracePt t="41010" x="6369050" y="5638800"/>
          <p14:tracePt t="41025" x="6356350" y="5664200"/>
          <p14:tracePt t="41042" x="6350000" y="5689600"/>
          <p14:tracePt t="41059" x="6337300" y="5702300"/>
          <p14:tracePt t="41092" x="6337300" y="5708650"/>
          <p14:tracePt t="41147" x="6337300" y="5715000"/>
          <p14:tracePt t="41199" x="6343650" y="5715000"/>
          <p14:tracePt t="41278" x="6356350" y="5715000"/>
          <p14:tracePt t="41287" x="6362700" y="5715000"/>
          <p14:tracePt t="41303" x="6375400" y="5715000"/>
          <p14:tracePt t="41309" x="6381750" y="5715000"/>
          <p14:tracePt t="41325" x="6407150" y="5715000"/>
          <p14:tracePt t="41341" x="6432550" y="5715000"/>
          <p14:tracePt t="41358" x="6477000" y="5715000"/>
          <p14:tracePt t="41375" x="6515100" y="5715000"/>
          <p14:tracePt t="41392" x="6546850" y="5715000"/>
          <p14:tracePt t="41408" x="6591300" y="5721350"/>
          <p14:tracePt t="41425" x="6635750" y="5734050"/>
          <p14:tracePt t="41442" x="6680200" y="5734050"/>
          <p14:tracePt t="41460" x="6750050" y="5740400"/>
          <p14:tracePt t="41477" x="6845300" y="5759450"/>
          <p14:tracePt t="41492" x="6896100" y="5765800"/>
          <p14:tracePt t="41509" x="6946900" y="5784850"/>
          <p14:tracePt t="41525" x="7004050" y="5784850"/>
          <p14:tracePt t="41542" x="7054850" y="5784850"/>
          <p14:tracePt t="41558" x="7118350" y="5784850"/>
          <p14:tracePt t="41575" x="7188200" y="5784850"/>
          <p14:tracePt t="41592" x="7258050" y="5784850"/>
          <p14:tracePt t="41608" x="7346950" y="5784850"/>
          <p14:tracePt t="41625" x="7391400" y="5784850"/>
          <p14:tracePt t="41643" x="7448550" y="5784850"/>
          <p14:tracePt t="41647" x="7480300" y="5784850"/>
          <p14:tracePt t="41660" x="7493000" y="5784850"/>
          <p14:tracePt t="41675" x="7531100" y="5778500"/>
          <p14:tracePt t="41694" x="7569200" y="5765800"/>
          <p14:tracePt t="41708" x="7594600" y="5753100"/>
          <p14:tracePt t="41726" x="7620000" y="5746750"/>
          <p14:tracePt t="41742" x="7639050" y="5727700"/>
          <p14:tracePt t="41759" x="7651750" y="5702300"/>
          <p14:tracePt t="41775" x="7651750" y="5695950"/>
          <p14:tracePt t="41814" x="7651750" y="5689600"/>
          <p14:tracePt t="41984" x="7651750" y="5683250"/>
          <p14:tracePt t="42031" x="7658100" y="5676900"/>
          <p14:tracePt t="42039" x="7664450" y="5676900"/>
          <p14:tracePt t="42046" x="7670800" y="5676900"/>
          <p14:tracePt t="42058" x="7683500" y="5676900"/>
          <p14:tracePt t="42076" x="7721600" y="5676900"/>
          <p14:tracePt t="42091" x="7766050" y="5676900"/>
          <p14:tracePt t="42108" x="7823200" y="5676900"/>
          <p14:tracePt t="42125" x="7867650" y="5676900"/>
          <p14:tracePt t="42142" x="7905750" y="5676900"/>
          <p14:tracePt t="42158" x="7931150" y="5676900"/>
          <p14:tracePt t="42174" x="7962900" y="5676900"/>
          <p14:tracePt t="42191" x="8013700" y="5670550"/>
          <p14:tracePt t="42208" x="8077200" y="5670550"/>
          <p14:tracePt t="42225" x="8140700" y="5670550"/>
          <p14:tracePt t="42241" x="8216900" y="5670550"/>
          <p14:tracePt t="42260" x="8274050" y="5670550"/>
          <p14:tracePt t="42275" x="8324850" y="5670550"/>
          <p14:tracePt t="42291" x="8388350" y="5670550"/>
          <p14:tracePt t="42308" x="8477250" y="5670550"/>
          <p14:tracePt t="42324" x="8540750" y="5670550"/>
          <p14:tracePt t="42342" x="8585200" y="5670550"/>
          <p14:tracePt t="42358" x="8636000" y="5670550"/>
          <p14:tracePt t="42374" x="8667750" y="5670550"/>
          <p14:tracePt t="42391" x="8712200" y="5664200"/>
          <p14:tracePt t="42408" x="8756650" y="5657850"/>
          <p14:tracePt t="42424" x="8807450" y="5645150"/>
          <p14:tracePt t="42442" x="8877300" y="5632450"/>
          <p14:tracePt t="42458" x="8921750" y="5626100"/>
          <p14:tracePt t="42475" x="8991600" y="5626100"/>
          <p14:tracePt t="42492" x="9042400" y="5619750"/>
          <p14:tracePt t="42508" x="9067800" y="5613400"/>
          <p14:tracePt t="42524" x="9080500" y="5607050"/>
          <p14:tracePt t="42541" x="9086850" y="5607050"/>
          <p14:tracePt t="43138" x="9093200" y="5600700"/>
          <p14:tracePt t="43158" x="9093200" y="5588000"/>
          <p14:tracePt t="43167" x="9093200" y="5581650"/>
          <p14:tracePt t="43174" x="9093200" y="5575300"/>
          <p14:tracePt t="43190" x="9093200" y="5524500"/>
          <p14:tracePt t="43207" x="9086850" y="5473700"/>
          <p14:tracePt t="43224" x="9067800" y="5365750"/>
          <p14:tracePt t="43241" x="9061450" y="5289550"/>
          <p14:tracePt t="43258" x="9061450" y="5207000"/>
          <p14:tracePt t="43274" x="9061450" y="5105400"/>
          <p14:tracePt t="43293" x="9042400" y="4908550"/>
          <p14:tracePt t="43308" x="9029700" y="4845050"/>
          <p14:tracePt t="43325" x="9029700" y="4667250"/>
          <p14:tracePt t="43341" x="9029700" y="4584700"/>
          <p14:tracePt t="43357" x="9010650" y="4495800"/>
          <p14:tracePt t="43374" x="9004300" y="4413250"/>
          <p14:tracePt t="43391" x="8991600" y="4318000"/>
          <p14:tracePt t="43407" x="8991600" y="4254500"/>
          <p14:tracePt t="43424" x="8978900" y="4203700"/>
          <p14:tracePt t="43441" x="8966200" y="4146550"/>
          <p14:tracePt t="43457" x="8959850" y="4095750"/>
          <p14:tracePt t="43473" x="8953500" y="4051300"/>
          <p14:tracePt t="43490" x="8947150" y="4019550"/>
          <p14:tracePt t="43508" x="8928100" y="3987800"/>
          <p14:tracePt t="43524" x="8915400" y="3924300"/>
          <p14:tracePt t="43541" x="8902700" y="3873500"/>
          <p14:tracePt t="43557" x="8883650" y="3829050"/>
          <p14:tracePt t="43573" x="8877300" y="3784600"/>
          <p14:tracePt t="43590" x="8858250" y="3708400"/>
          <p14:tracePt t="43607" x="8851900" y="3644900"/>
          <p14:tracePt t="43623" x="8832850" y="3575050"/>
          <p14:tracePt t="43640" x="8826500" y="3492500"/>
          <p14:tracePt t="43645" x="8826500" y="3454400"/>
          <p14:tracePt t="43657" x="8807450" y="3409950"/>
          <p14:tracePt t="43674" x="8807450" y="3321050"/>
          <p14:tracePt t="43691" x="8801100" y="3238500"/>
          <p14:tracePt t="43707" x="8788400" y="3187700"/>
          <p14:tracePt t="43723" x="8782050" y="3098800"/>
          <p14:tracePt t="43740" x="8782050" y="3060700"/>
          <p14:tracePt t="43757" x="8782050" y="3003550"/>
          <p14:tracePt t="43773" x="8769350" y="2959100"/>
          <p14:tracePt t="43790" x="8769350" y="2921000"/>
          <p14:tracePt t="43807" x="8769350" y="2882900"/>
          <p14:tracePt t="43823" x="8756650" y="2838450"/>
          <p14:tracePt t="43840" x="8743950" y="2800350"/>
          <p14:tracePt t="43856" x="8737600" y="2768600"/>
          <p14:tracePt t="43874" x="8724900" y="2730500"/>
          <p14:tracePt t="43891" x="8705850" y="2698750"/>
          <p14:tracePt t="43909" x="8686800" y="2660650"/>
          <p14:tracePt t="43924" x="8686800" y="2654300"/>
          <p14:tracePt t="43940" x="8655050" y="2603500"/>
          <p14:tracePt t="43956" x="8636000" y="2578100"/>
          <p14:tracePt t="43974" x="8623300" y="2552700"/>
          <p14:tracePt t="43990" x="8597900" y="2514600"/>
          <p14:tracePt t="44008" x="8578850" y="2489200"/>
          <p14:tracePt t="44023" x="8534400" y="2451100"/>
          <p14:tracePt t="44040" x="8502650" y="2413000"/>
          <p14:tracePt t="44056" x="8470900" y="2374900"/>
          <p14:tracePt t="44073" x="8432800" y="2336800"/>
          <p14:tracePt t="44090" x="8382000" y="2298700"/>
          <p14:tracePt t="44108" x="8337550" y="2273300"/>
          <p14:tracePt t="44124" x="8312150" y="2260600"/>
          <p14:tracePt t="44140" x="8293100" y="2241550"/>
          <p14:tracePt t="44156" x="8261350" y="2228850"/>
          <p14:tracePt t="44173" x="8235950" y="2209800"/>
          <p14:tracePt t="44190" x="8210550" y="2197100"/>
          <p14:tracePt t="44207" x="8185150" y="2184400"/>
          <p14:tracePt t="44225" x="8159750" y="2171700"/>
          <p14:tracePt t="44240" x="8134350" y="2165350"/>
          <p14:tracePt t="44257" x="8134350" y="2159000"/>
          <p14:tracePt t="44290" x="8121650" y="2159000"/>
          <p14:tracePt t="44306" x="8115300" y="2159000"/>
          <p14:tracePt t="44323" x="8102600" y="2159000"/>
          <p14:tracePt t="44340" x="8058150" y="2159000"/>
          <p14:tracePt t="44357" x="8039100" y="2159000"/>
          <p14:tracePt t="44373" x="8001000" y="2159000"/>
          <p14:tracePt t="44390" x="7969250" y="2159000"/>
          <p14:tracePt t="44407" x="7943850" y="2159000"/>
          <p14:tracePt t="44423" x="7931150" y="2159000"/>
          <p14:tracePt t="44439" x="7912100" y="2159000"/>
          <p14:tracePt t="44456" x="7899400" y="2159000"/>
          <p14:tracePt t="44473" x="7893050" y="2165350"/>
          <p14:tracePt t="44490" x="7886700" y="2171700"/>
          <p14:tracePt t="44506" x="7854950" y="2197100"/>
          <p14:tracePt t="44524" x="7835900" y="2209800"/>
          <p14:tracePt t="44541" x="7810500" y="2222500"/>
          <p14:tracePt t="44556" x="7797800" y="2235200"/>
          <p14:tracePt t="44573" x="7778750" y="2254250"/>
          <p14:tracePt t="44590" x="7766050" y="2279650"/>
          <p14:tracePt t="44606" x="7759700" y="2305050"/>
          <p14:tracePt t="44623" x="7734300" y="2368550"/>
          <p14:tracePt t="44640" x="7715250" y="2432050"/>
          <p14:tracePt t="44644" x="7689850" y="2476500"/>
          <p14:tracePt t="44656" x="7670800" y="2508250"/>
          <p14:tracePt t="44673" x="7645400" y="2590800"/>
          <p14:tracePt t="44689" x="7620000" y="2667000"/>
          <p14:tracePt t="44706" x="7613650" y="2724150"/>
          <p14:tracePt t="44723" x="7588250" y="2806700"/>
          <p14:tracePt t="44740" x="7575550" y="2882900"/>
          <p14:tracePt t="44756" x="7550150" y="3003550"/>
          <p14:tracePt t="44773" x="7537450" y="3092450"/>
          <p14:tracePt t="44789" x="7531100" y="3187700"/>
          <p14:tracePt t="44806" x="7524750" y="3270250"/>
          <p14:tracePt t="44822" x="7512050" y="3352800"/>
          <p14:tracePt t="44840" x="7499350" y="3441700"/>
          <p14:tracePt t="44856" x="7499350" y="3505200"/>
          <p14:tracePt t="44872" x="7499350" y="3587750"/>
          <p14:tracePt t="44889" x="7499350" y="3689350"/>
          <p14:tracePt t="44906" x="7467600" y="3797300"/>
          <p14:tracePt t="44923" x="7467600" y="3873500"/>
          <p14:tracePt t="44940" x="7461250" y="3930650"/>
          <p14:tracePt t="44956" x="7448550" y="4019550"/>
          <p14:tracePt t="44972" x="7442200" y="4076700"/>
          <p14:tracePt t="44989" x="7442200" y="4152900"/>
          <p14:tracePt t="45007" x="7442200" y="4260850"/>
          <p14:tracePt t="45022" x="7442200" y="4362450"/>
          <p14:tracePt t="45040" x="7423150" y="4445000"/>
          <p14:tracePt t="45056" x="7423150" y="4508500"/>
          <p14:tracePt t="45073" x="7423150" y="4591050"/>
          <p14:tracePt t="45089" x="7423150" y="4667250"/>
          <p14:tracePt t="45109" x="7423150" y="4756150"/>
          <p14:tracePt t="45123" x="7423150" y="4775200"/>
          <p14:tracePt t="45140" x="7423150" y="4826000"/>
          <p14:tracePt t="45144" x="7423150" y="4845050"/>
          <p14:tracePt t="45156" x="7423150" y="4902200"/>
          <p14:tracePt t="45172" x="7423150" y="4953000"/>
          <p14:tracePt t="45189" x="7423150" y="5010150"/>
          <p14:tracePt t="45205" x="7423150" y="5048250"/>
          <p14:tracePt t="45222" x="7429500" y="5105400"/>
          <p14:tracePt t="45239" x="7448550" y="5181600"/>
          <p14:tracePt t="45256" x="7448550" y="5226050"/>
          <p14:tracePt t="45272" x="7448550" y="5295900"/>
          <p14:tracePt t="45290" x="7467600" y="5353050"/>
          <p14:tracePt t="45306" x="7467600" y="5416550"/>
          <p14:tracePt t="45326" x="7467600" y="5499100"/>
          <p14:tracePt t="45340" x="7486650" y="5530850"/>
          <p14:tracePt t="45356" x="7493000" y="5607050"/>
          <p14:tracePt t="45372" x="7493000" y="5670550"/>
          <p14:tracePt t="45389" x="7493000" y="5727700"/>
          <p14:tracePt t="45406" x="7505700" y="5784850"/>
          <p14:tracePt t="45422" x="7512050" y="5829300"/>
          <p14:tracePt t="45439" x="7531100" y="5886450"/>
          <p14:tracePt t="45455" x="7531100" y="5937250"/>
          <p14:tracePt t="45472" x="7537450" y="6000750"/>
          <p14:tracePt t="45489" x="7550150" y="6045200"/>
          <p14:tracePt t="45506" x="7550150" y="6076950"/>
          <p14:tracePt t="45522" x="7562850" y="6102350"/>
          <p14:tracePt t="45541" x="7581900" y="6159500"/>
          <p14:tracePt t="45556" x="7581900" y="6165850"/>
          <p14:tracePt t="45572" x="7594600" y="6216650"/>
          <p14:tracePt t="45588" x="7600950" y="6235700"/>
          <p14:tracePt t="45605" x="7600950" y="6261100"/>
          <p14:tracePt t="45622" x="7607300" y="6286500"/>
          <p14:tracePt t="45638" x="7613650" y="6305550"/>
          <p14:tracePt t="45655" x="7613650" y="6324600"/>
          <p14:tracePt t="45672" x="7620000" y="6330950"/>
          <p14:tracePt t="45689" x="7632700" y="6343650"/>
          <p14:tracePt t="45705" x="7632700" y="6350000"/>
          <p14:tracePt t="45722" x="7632700" y="6356350"/>
          <p14:tracePt t="45738" x="7639050" y="6362700"/>
          <p14:tracePt t="45792" x="7645400" y="6362700"/>
          <p14:tracePt t="45823" x="7658100" y="6362700"/>
          <p14:tracePt t="45830" x="7664450" y="6362700"/>
          <p14:tracePt t="45838" x="7677150" y="6362700"/>
          <p14:tracePt t="45856" x="7708900" y="6362700"/>
          <p14:tracePt t="45872" x="7734300" y="6362700"/>
          <p14:tracePt t="45889" x="7753350" y="6362700"/>
          <p14:tracePt t="45905" x="7791450" y="6350000"/>
          <p14:tracePt t="45923" x="7823200" y="6337300"/>
          <p14:tracePt t="45938" x="7848600" y="6324600"/>
          <p14:tracePt t="45956" x="7899400" y="6292850"/>
          <p14:tracePt t="45972" x="7931150" y="6273800"/>
          <p14:tracePt t="45988" x="7950200" y="6254750"/>
          <p14:tracePt t="46005" x="7981950" y="6235700"/>
          <p14:tracePt t="46022" x="8020050" y="6178550"/>
          <p14:tracePt t="46039" x="8045450" y="6146800"/>
          <p14:tracePt t="46055" x="8089900" y="6102350"/>
          <p14:tracePt t="46073" x="8128000" y="6045200"/>
          <p14:tracePt t="46088" x="8159750" y="5994400"/>
          <p14:tracePt t="46105" x="8204200" y="5918200"/>
          <p14:tracePt t="46122" x="8210550" y="5842000"/>
          <p14:tracePt t="46139" x="8229600" y="5765800"/>
          <p14:tracePt t="46144" x="8229600" y="5746750"/>
          <p14:tracePt t="46156" x="8235950" y="5727700"/>
          <p14:tracePt t="46171" x="8248650" y="5657850"/>
          <p14:tracePt t="46188" x="8248650" y="5568950"/>
          <p14:tracePt t="46205" x="8248650" y="5480050"/>
          <p14:tracePt t="46221" x="8248650" y="5403850"/>
          <p14:tracePt t="46238" x="8248650" y="5314950"/>
          <p14:tracePt t="46255" x="8248650" y="5213350"/>
          <p14:tracePt t="46271" x="8248650" y="5080000"/>
          <p14:tracePt t="46288" x="8248650" y="4965700"/>
          <p14:tracePt t="46306" x="8248650" y="4851400"/>
          <p14:tracePt t="46324" x="8248650" y="4673600"/>
          <p14:tracePt t="46338" x="8248650" y="4603750"/>
          <p14:tracePt t="46355" x="8248650" y="4464050"/>
          <p14:tracePt t="46372" x="8248650" y="4349750"/>
          <p14:tracePt t="46388" x="8248650" y="4171950"/>
          <p14:tracePt t="46405" x="8248650" y="4057650"/>
          <p14:tracePt t="46421" x="8248650" y="3937000"/>
          <p14:tracePt t="46438" x="8248650" y="3860800"/>
          <p14:tracePt t="46455" x="8248650" y="3759200"/>
          <p14:tracePt t="46472" x="8248650" y="3651250"/>
          <p14:tracePt t="46488" x="8248650" y="3549650"/>
          <p14:tracePt t="46505" x="8248650" y="3460750"/>
          <p14:tracePt t="46521" x="8248650" y="3371850"/>
          <p14:tracePt t="46538" x="8248650" y="3251200"/>
          <p14:tracePt t="46557" x="8248650" y="3111500"/>
          <p14:tracePt t="46573" x="8248650" y="3073400"/>
          <p14:tracePt t="46588" x="8248650" y="2946400"/>
          <p14:tracePt t="46604" x="8248650" y="2857500"/>
          <p14:tracePt t="46621" x="8248650" y="2794000"/>
          <p14:tracePt t="46638" x="8248650" y="2717800"/>
          <p14:tracePt t="46654" x="8248650" y="2628900"/>
          <p14:tracePt t="46671" x="8248650" y="2546350"/>
          <p14:tracePt t="46688" x="8248650" y="2457450"/>
          <p14:tracePt t="46704" x="8248650" y="2381250"/>
          <p14:tracePt t="46721" x="8248650" y="2273300"/>
          <p14:tracePt t="46737" x="8248650" y="2216150"/>
          <p14:tracePt t="46756" x="8248650" y="2171700"/>
          <p14:tracePt t="46771" x="8248650" y="2127250"/>
          <p14:tracePt t="46788" x="8248650" y="2095500"/>
          <p14:tracePt t="46804" x="8248650" y="2057400"/>
          <p14:tracePt t="46821" x="8248650" y="2044700"/>
          <p14:tracePt t="46837" x="8235950" y="2025650"/>
          <p14:tracePt t="46983" x="8229600" y="2025650"/>
          <p14:tracePt t="46991" x="8223250" y="2025650"/>
          <p14:tracePt t="47006" x="8204200" y="2032000"/>
          <p14:tracePt t="47021" x="8178800" y="2044700"/>
          <p14:tracePt t="47037" x="8153400" y="2051050"/>
          <p14:tracePt t="47054" x="8134350" y="2063750"/>
          <p14:tracePt t="47071" x="8115300" y="2070100"/>
          <p14:tracePt t="47088" x="8096250" y="2082800"/>
          <p14:tracePt t="47121" x="8077200" y="2089150"/>
          <p14:tracePt t="47137" x="8051800" y="2095500"/>
          <p14:tracePt t="47154" x="8045450" y="2101850"/>
          <p14:tracePt t="47184" x="8039100" y="2101850"/>
          <p14:tracePt t="47192" x="8026400" y="2108200"/>
          <p14:tracePt t="47204" x="8007350" y="2120900"/>
          <p14:tracePt t="47220" x="7988300" y="2127250"/>
          <p14:tracePt t="47237" x="7975600" y="2127250"/>
          <p14:tracePt t="47254" x="7956550" y="2133600"/>
          <p14:tracePt t="47271" x="7950200" y="2139950"/>
          <p14:tracePt t="47305" x="7918450" y="2152650"/>
          <p14:tracePt t="47360" x="7912100" y="2159000"/>
          <p14:tracePt t="47367" x="7899400" y="2159000"/>
          <p14:tracePt t="47383" x="7886700" y="2171700"/>
          <p14:tracePt t="47399" x="7874000" y="2178050"/>
          <p14:tracePt t="47406" x="7867650" y="2184400"/>
          <p14:tracePt t="47420" x="7842250" y="2209800"/>
          <p14:tracePt t="47437" x="7823200" y="2216150"/>
          <p14:tracePt t="47454" x="7810500" y="2228850"/>
          <p14:tracePt t="47470" x="7804150" y="2235200"/>
          <p14:tracePt t="47488" x="7791450" y="2247900"/>
          <p14:tracePt t="47503" x="7778750" y="2260600"/>
          <p14:tracePt t="47521" x="7766050" y="2273300"/>
          <p14:tracePt t="47538" x="7753350" y="2279650"/>
          <p14:tracePt t="47554" x="7747000" y="2292350"/>
          <p14:tracePt t="47571" x="7734300" y="2305050"/>
          <p14:tracePt t="47588" x="7721600" y="2305050"/>
          <p14:tracePt t="47604" x="7715250" y="2311400"/>
          <p14:tracePt t="47621" x="7708900" y="2317750"/>
          <p14:tracePt t="47640" x="7702550" y="2317750"/>
          <p14:tracePt t="47653" x="7696200" y="2330450"/>
          <p14:tracePt t="47671" x="7683500" y="2349500"/>
          <p14:tracePt t="47687" x="7683500" y="2355850"/>
          <p14:tracePt t="47704" x="7664450" y="2374900"/>
          <p14:tracePt t="47742" x="7664450" y="2381250"/>
          <p14:tracePt t="47754" x="7664450" y="2393950"/>
          <p14:tracePt t="47770" x="7658100" y="2400300"/>
          <p14:tracePt t="47919" x="7658100" y="2406650"/>
          <p14:tracePt t="48304" x="7664450" y="2406650"/>
          <p14:tracePt t="48911" x="7658100" y="2413000"/>
          <p14:tracePt t="48918" x="7645400" y="2425700"/>
          <p14:tracePt t="48936" x="7632700" y="2438400"/>
          <p14:tracePt t="48942" x="7620000" y="2451100"/>
          <p14:tracePt t="48952" x="7594600" y="2463800"/>
          <p14:tracePt t="48969" x="7569200" y="2501900"/>
          <p14:tracePt t="48986" x="7543800" y="2527300"/>
          <p14:tracePt t="49004" x="7537450" y="2540000"/>
          <p14:tracePt t="49019" x="7518400" y="2559050"/>
          <p14:tracePt t="49036" x="7499350" y="2609850"/>
          <p14:tracePt t="49053" x="7493000" y="2641600"/>
          <p14:tracePt t="49070" x="7473950" y="2692400"/>
          <p14:tracePt t="49086" x="7473950" y="2743200"/>
          <p14:tracePt t="49102" x="7473950" y="2806700"/>
          <p14:tracePt t="49119" x="7473950" y="2863850"/>
          <p14:tracePt t="49136" x="7473950" y="2914650"/>
          <p14:tracePt t="49141" x="7473950" y="2933700"/>
          <p14:tracePt t="49152" x="7473950" y="2971800"/>
          <p14:tracePt t="49169" x="7473950" y="3022600"/>
          <p14:tracePt t="49187" x="7473950" y="3060700"/>
          <p14:tracePt t="49203" x="7473950" y="3117850"/>
          <p14:tracePt t="49219" x="7473950" y="3149600"/>
          <p14:tracePt t="49236" x="7467600" y="3206750"/>
          <p14:tracePt t="49252" x="7454900" y="3238500"/>
          <p14:tracePt t="49269" x="7435850" y="3289300"/>
          <p14:tracePt t="49286" x="7410450" y="3327400"/>
          <p14:tracePt t="49303" x="7391400" y="3365500"/>
          <p14:tracePt t="49320" x="7372350" y="3397250"/>
          <p14:tracePt t="49335" x="7334250" y="3441700"/>
          <p14:tracePt t="49353" x="7308850" y="3473450"/>
          <p14:tracePt t="49369" x="7277100" y="3498850"/>
          <p14:tracePt t="49387" x="7251700" y="3530600"/>
          <p14:tracePt t="49402" x="7213600" y="3549650"/>
          <p14:tracePt t="49421" x="7181850" y="3581400"/>
          <p14:tracePt t="49436" x="7175500" y="3581400"/>
          <p14:tracePt t="49452" x="7124700" y="3606800"/>
          <p14:tracePt t="49469" x="7086600" y="3638550"/>
          <p14:tracePt t="49485" x="7054850" y="3651250"/>
          <p14:tracePt t="49502" x="7023100" y="3670300"/>
          <p14:tracePt t="49518" x="6991350" y="3689350"/>
          <p14:tracePt t="49535" x="6978650" y="3721100"/>
          <p14:tracePt t="49552" x="6972300" y="3733800"/>
          <p14:tracePt t="49569" x="6934200" y="3752850"/>
          <p14:tracePt t="49586" x="6908800" y="3778250"/>
          <p14:tracePt t="49605" x="6864350" y="3822700"/>
          <p14:tracePt t="49619" x="6845300" y="3841750"/>
          <p14:tracePt t="49637" x="6826250" y="3860800"/>
          <p14:tracePt t="49655" x="6819900" y="3867150"/>
          <p14:tracePt t="50286" x="6826250" y="3867150"/>
          <p14:tracePt t="50303" x="6838950" y="3867150"/>
          <p14:tracePt t="50319" x="6845300" y="3867150"/>
          <p14:tracePt t="50335" x="6851650" y="3867150"/>
          <p14:tracePt t="50357" x="6858000" y="3867150"/>
          <p14:tracePt t="50366" x="6864350" y="3867150"/>
          <p14:tracePt t="50374" x="6870700" y="3867150"/>
          <p14:tracePt t="50390" x="6889750" y="3867150"/>
          <p14:tracePt t="50402" x="6896100" y="3867150"/>
          <p14:tracePt t="50418" x="6927850" y="3867150"/>
          <p14:tracePt t="50435" x="6965950" y="3867150"/>
          <p14:tracePt t="50452" x="6997700" y="3867150"/>
          <p14:tracePt t="50468" x="7099300" y="3841750"/>
          <p14:tracePt t="50484" x="7181850" y="3816350"/>
          <p14:tracePt t="50501" x="7251700" y="3803650"/>
          <p14:tracePt t="50518" x="7315200" y="3771900"/>
          <p14:tracePt t="50534" x="7397750" y="3733800"/>
          <p14:tracePt t="50552" x="7473950" y="3708400"/>
          <p14:tracePt t="50569" x="7537450" y="3663950"/>
          <p14:tracePt t="50586" x="7594600" y="3613150"/>
          <p14:tracePt t="50603" x="7677150" y="3536950"/>
          <p14:tracePt t="50618" x="7696200" y="3511550"/>
          <p14:tracePt t="50638" x="7734300" y="3448050"/>
          <p14:tracePt t="50652" x="7734300" y="3422650"/>
          <p14:tracePt t="50668" x="7759700" y="3340100"/>
          <p14:tracePt t="50684" x="7778750" y="3289300"/>
          <p14:tracePt t="50701" x="7785100" y="3244850"/>
          <p14:tracePt t="50718" x="7785100" y="3213100"/>
          <p14:tracePt t="50735" x="7785100" y="3168650"/>
          <p14:tracePt t="50751" x="7785100" y="3098800"/>
          <p14:tracePt t="50768" x="7785100" y="3028950"/>
          <p14:tracePt t="50785" x="7785100" y="2952750"/>
          <p14:tracePt t="50802" x="7785100" y="2889250"/>
          <p14:tracePt t="50817" x="7785100" y="2832100"/>
          <p14:tracePt t="50836" x="7810500" y="2768600"/>
          <p14:tracePt t="50852" x="7810500" y="2717800"/>
          <p14:tracePt t="50868" x="7823200" y="2667000"/>
          <p14:tracePt t="50884" x="7829550" y="2616200"/>
          <p14:tracePt t="50901" x="7842250" y="2571750"/>
          <p14:tracePt t="50917" x="7861300" y="2546350"/>
          <p14:tracePt t="50934" x="7867650" y="2514600"/>
          <p14:tracePt t="50951" x="7880350" y="2489200"/>
          <p14:tracePt t="50967" x="7905750" y="2457450"/>
          <p14:tracePt t="50984" x="7912100" y="2451100"/>
          <p14:tracePt t="51001" x="7931150" y="2432050"/>
          <p14:tracePt t="51017" x="7962900" y="2406650"/>
          <p14:tracePt t="51035" x="8007350" y="2387600"/>
          <p14:tracePt t="51052" x="8039100" y="2368550"/>
          <p14:tracePt t="51069" x="8108950" y="2343150"/>
          <p14:tracePt t="51084" x="8178800" y="2317750"/>
          <p14:tracePt t="51101" x="8216900" y="2305050"/>
          <p14:tracePt t="51117" x="8255000" y="2286000"/>
          <p14:tracePt t="51134" x="8280400" y="2286000"/>
          <p14:tracePt t="51140" x="8293100" y="2286000"/>
          <p14:tracePt t="51151" x="8299450" y="2279650"/>
          <p14:tracePt t="51168" x="8312150" y="2279650"/>
          <p14:tracePt t="51201" x="8318500" y="2279650"/>
          <p14:tracePt t="51238" x="8324850" y="2279650"/>
          <p14:tracePt t="51264" x="8331200" y="2279650"/>
          <p14:tracePt t="51272" x="8337550" y="2279650"/>
          <p14:tracePt t="51284" x="8343900" y="2279650"/>
          <p14:tracePt t="51301" x="8350250" y="2279650"/>
          <p14:tracePt t="51335" x="8356600" y="2279650"/>
          <p14:tracePt t="51374" x="8375650" y="2279650"/>
          <p14:tracePt t="51454" x="8382000" y="2286000"/>
          <p14:tracePt t="52207" x="8382000" y="2292350"/>
          <p14:tracePt t="52527" x="8382000" y="2298700"/>
          <p14:tracePt t="52549" x="8382000" y="2311400"/>
          <p14:tracePt t="52565" x="8382000" y="2317750"/>
          <p14:tracePt t="52582" x="8382000" y="2330450"/>
          <p14:tracePt t="52597" x="8382000" y="2343150"/>
          <p14:tracePt t="52605" x="8382000" y="2355850"/>
          <p14:tracePt t="52617" x="8382000" y="2368550"/>
          <p14:tracePt t="52636" x="8382000" y="2406650"/>
          <p14:tracePt t="52649" x="8382000" y="2425700"/>
          <p14:tracePt t="52666" x="8382000" y="2463800"/>
          <p14:tracePt t="52684" x="8382000" y="2501900"/>
          <p14:tracePt t="52700" x="8382000" y="2546350"/>
          <p14:tracePt t="52716" x="8382000" y="2635250"/>
          <p14:tracePt t="52732" x="8382000" y="2692400"/>
          <p14:tracePt t="52749" x="8382000" y="2736850"/>
          <p14:tracePt t="52766" x="8382000" y="2794000"/>
          <p14:tracePt t="52783" x="8337550" y="2870200"/>
          <p14:tracePt t="52799" x="8318500" y="2921000"/>
          <p14:tracePt t="52816" x="8286750" y="2971800"/>
          <p14:tracePt t="52832" x="8248650" y="3048000"/>
          <p14:tracePt t="52849" x="8197850" y="3111500"/>
          <p14:tracePt t="52866" x="8153400" y="3155950"/>
          <p14:tracePt t="52882" x="8089900" y="3225800"/>
          <p14:tracePt t="52902" x="7975600" y="3302000"/>
          <p14:tracePt t="52916" x="7912100" y="3327400"/>
          <p14:tracePt t="52932" x="7823200" y="3365500"/>
          <p14:tracePt t="52949" x="7753350" y="3378200"/>
          <p14:tracePt t="52966" x="7670800" y="3403600"/>
          <p14:tracePt t="52982" x="7550150" y="3429000"/>
          <p14:tracePt t="52999" x="7435850" y="3448050"/>
          <p14:tracePt t="53016" x="7289800" y="3460750"/>
          <p14:tracePt t="53032" x="7162800" y="3460750"/>
          <p14:tracePt t="53049" x="7086600" y="3460750"/>
          <p14:tracePt t="53066" x="6978650" y="3460750"/>
          <p14:tracePt t="53084" x="6889750" y="3460750"/>
          <p14:tracePt t="53101" x="6737350" y="3460750"/>
          <p14:tracePt t="53116" x="6654800" y="3460750"/>
          <p14:tracePt t="53134" x="6553200" y="3460750"/>
          <p14:tracePt t="53150" x="6438900" y="3460750"/>
          <p14:tracePt t="53166" x="6324600" y="3460750"/>
          <p14:tracePt t="53183" x="6223000" y="3460750"/>
          <p14:tracePt t="53199" x="6102350" y="3460750"/>
          <p14:tracePt t="53217" x="5975350" y="3460750"/>
          <p14:tracePt t="53232" x="5835650" y="3460750"/>
          <p14:tracePt t="53250" x="5753100" y="3460750"/>
          <p14:tracePt t="53267" x="5657850" y="3460750"/>
          <p14:tracePt t="53282" x="5568950" y="3460750"/>
          <p14:tracePt t="53300" x="5505450" y="3460750"/>
          <p14:tracePt t="53315" x="5486400" y="3460750"/>
          <p14:tracePt t="53334" x="5454650" y="3460750"/>
          <p14:tracePt t="53349" x="5448300" y="3460750"/>
          <p14:tracePt t="53366" x="5410200" y="3435350"/>
          <p14:tracePt t="53383" x="5372100" y="3416300"/>
          <p14:tracePt t="53400" x="5327650" y="3397250"/>
          <p14:tracePt t="53415" x="5264150" y="3346450"/>
          <p14:tracePt t="53432" x="5219700" y="3302000"/>
          <p14:tracePt t="53449" x="5162550" y="3225800"/>
          <p14:tracePt t="53466" x="5143500" y="3175000"/>
          <p14:tracePt t="53482" x="5118100" y="3073400"/>
          <p14:tracePt t="53500" x="5092700" y="2997200"/>
          <p14:tracePt t="53516" x="5073650" y="2940050"/>
          <p14:tracePt t="53533" x="5067300" y="2819400"/>
          <p14:tracePt t="53549" x="5048250" y="2749550"/>
          <p14:tracePt t="53565" x="5016500" y="2667000"/>
          <p14:tracePt t="53583" x="4997450" y="2603500"/>
          <p14:tracePt t="53599" x="4984750" y="2552700"/>
          <p14:tracePt t="53615" x="4965700" y="2514600"/>
          <p14:tracePt t="53633" x="4953000" y="2489200"/>
          <p14:tracePt t="53638" x="4953000" y="2482850"/>
          <p14:tracePt t="53649" x="4946650" y="2476500"/>
          <p14:tracePt t="53666" x="4927600" y="2438400"/>
          <p14:tracePt t="53682" x="4921250" y="2432050"/>
          <p14:tracePt t="53699" x="4914900" y="2425700"/>
          <p14:tracePt t="53790" x="4933950" y="2425700"/>
          <p14:tracePt t="53798" x="4953000" y="2425700"/>
          <p14:tracePt t="53807" x="4991100" y="2425700"/>
          <p14:tracePt t="53815" x="5029200" y="2425700"/>
          <p14:tracePt t="53832" x="5124450" y="2444750"/>
          <p14:tracePt t="53849" x="5257800" y="2482850"/>
          <p14:tracePt t="53865" x="5365750" y="2508250"/>
          <p14:tracePt t="53884" x="5461000" y="2546350"/>
          <p14:tracePt t="53901" x="5505450" y="2552700"/>
          <p14:tracePt t="53932" x="5530850" y="2552700"/>
          <p14:tracePt t="53948" x="5562600" y="2552700"/>
          <p14:tracePt t="53965" x="5594350" y="2552700"/>
          <p14:tracePt t="53981" x="5619750" y="2552700"/>
          <p14:tracePt t="53998" x="5664200" y="2552700"/>
          <p14:tracePt t="54015" x="5689600" y="2552700"/>
          <p14:tracePt t="54032" x="5702300" y="2552700"/>
          <p14:tracePt t="54049" x="5715000" y="2546350"/>
          <p14:tracePt t="54065" x="5727700" y="2546350"/>
          <p14:tracePt t="54082" x="5740400" y="2533650"/>
          <p14:tracePt t="54101" x="5753100" y="2527300"/>
          <p14:tracePt t="54133" x="5759450" y="2520950"/>
          <p14:tracePt t="54148" x="5772150" y="2514600"/>
          <p14:tracePt t="54181" x="5772150" y="2508250"/>
          <p14:tracePt t="54198" x="5772150" y="2501900"/>
          <p14:tracePt t="54216" x="5772150" y="2489200"/>
          <p14:tracePt t="54231" x="5772150" y="2482850"/>
          <p14:tracePt t="54248" x="5772150" y="2470150"/>
          <p14:tracePt t="54265" x="5772150" y="2444750"/>
          <p14:tracePt t="54282" x="5759450" y="2425700"/>
          <p14:tracePt t="54298" x="5753100" y="2419350"/>
          <p14:tracePt t="54316" x="5734050" y="2400300"/>
          <p14:tracePt t="54332" x="5715000" y="2374900"/>
          <p14:tracePt t="54349" x="5708650" y="2374900"/>
          <p14:tracePt t="54365" x="5702300" y="2368550"/>
          <p14:tracePt t="54399" x="5695950" y="2368550"/>
          <p14:tracePt t="54415" x="5689600" y="2368550"/>
          <p14:tracePt t="54432" x="5683250" y="2362200"/>
          <p14:tracePt t="54614" x="5695950" y="2368550"/>
          <p14:tracePt t="54632" x="5708650" y="2368550"/>
          <p14:tracePt t="54638" x="5715000" y="2368550"/>
          <p14:tracePt t="54654" x="5721350" y="2368550"/>
          <p14:tracePt t="54664" x="5727700" y="2368550"/>
          <p14:tracePt t="54685" x="5734050" y="2368550"/>
          <p14:tracePt t="54822" x="5746750" y="2368550"/>
          <p14:tracePt t="55342" x="5759450" y="2368550"/>
          <p14:tracePt t="55350" x="5765800" y="2368550"/>
          <p14:tracePt t="55357" x="5778500" y="2368550"/>
          <p14:tracePt t="55367" x="5797550" y="2368550"/>
          <p14:tracePt t="55380" x="5822950" y="2368550"/>
          <p14:tracePt t="55397" x="5854700" y="2368550"/>
          <p14:tracePt t="55414" x="5905500" y="2368550"/>
          <p14:tracePt t="55430" x="5962650" y="2368550"/>
          <p14:tracePt t="55447" x="6019800" y="2368550"/>
          <p14:tracePt t="55464" x="6108700" y="2374900"/>
          <p14:tracePt t="55480" x="6229350" y="2400300"/>
          <p14:tracePt t="55497" x="6318250" y="2400300"/>
          <p14:tracePt t="55514" x="6451600" y="2432050"/>
          <p14:tracePt t="55531" x="6565900" y="2438400"/>
          <p14:tracePt t="55547" x="6699250" y="2457450"/>
          <p14:tracePt t="55564" x="6858000" y="2482850"/>
          <p14:tracePt t="55580" x="6946900" y="2495550"/>
          <p14:tracePt t="55597" x="7042150" y="2520950"/>
          <p14:tracePt t="55614" x="7188200" y="2546350"/>
          <p14:tracePt t="55633" x="7334250" y="2578100"/>
          <p14:tracePt t="55637" x="7423150" y="2597150"/>
          <p14:tracePt t="55648" x="7505700" y="2628900"/>
          <p14:tracePt t="55663" x="7702550" y="2692400"/>
          <p14:tracePt t="55683" x="7950200" y="2762250"/>
          <p14:tracePt t="55697" x="8020050" y="2781300"/>
          <p14:tracePt t="55716" x="8147050" y="2813050"/>
          <p14:tracePt t="55733" x="8197850" y="2832100"/>
          <p14:tracePt t="55748" x="8210550" y="2832100"/>
          <p14:tracePt t="55763" x="8235950" y="2838450"/>
          <p14:tracePt t="55780" x="8274050" y="2851150"/>
          <p14:tracePt t="55797" x="8305800" y="2851150"/>
          <p14:tracePt t="55813" x="8324850" y="2851150"/>
          <p14:tracePt t="55830" x="8331200" y="2851150"/>
          <p14:tracePt t="56007" x="8337550" y="2857500"/>
          <p14:tracePt t="56656" x="8337550" y="2863850"/>
          <p14:tracePt t="56670" x="8318500" y="2870200"/>
          <p14:tracePt t="56678" x="8286750" y="2895600"/>
          <p14:tracePt t="56686" x="8274050" y="2901950"/>
          <p14:tracePt t="56696" x="8267700" y="2908300"/>
          <p14:tracePt t="56713" x="8242300" y="2946400"/>
          <p14:tracePt t="56733" x="8191500" y="2984500"/>
          <p14:tracePt t="56747" x="8159750" y="3009900"/>
          <p14:tracePt t="56763" x="8140700" y="3035300"/>
          <p14:tracePt t="56780" x="8128000" y="3067050"/>
          <p14:tracePt t="56796" x="8070850" y="3124200"/>
          <p14:tracePt t="56813" x="8026400" y="3168650"/>
          <p14:tracePt t="56830" x="7969250" y="3213100"/>
          <p14:tracePt t="56846" x="7905750" y="3251200"/>
          <p14:tracePt t="56862" x="7835900" y="3302000"/>
          <p14:tracePt t="56880" x="7778750" y="3333750"/>
          <p14:tracePt t="56896" x="7689850" y="3378200"/>
          <p14:tracePt t="56913" x="7613650" y="3403600"/>
          <p14:tracePt t="56930" x="7531100" y="3448050"/>
          <p14:tracePt t="56948" x="7410450" y="3473450"/>
          <p14:tracePt t="56964" x="7353300" y="3473450"/>
          <p14:tracePt t="56980" x="7264400" y="3479800"/>
          <p14:tracePt t="56996" x="7054850" y="3505200"/>
          <p14:tracePt t="57013" x="6921500" y="3536950"/>
          <p14:tracePt t="57029" x="6781800" y="3556000"/>
          <p14:tracePt t="57046" x="6661150" y="3581400"/>
          <p14:tracePt t="57062" x="6565900" y="3594100"/>
          <p14:tracePt t="57079" x="6483350" y="3606800"/>
          <p14:tracePt t="57096" x="6407150" y="3613150"/>
          <p14:tracePt t="57112" x="6343650" y="3632200"/>
          <p14:tracePt t="57130" x="6280150" y="3657600"/>
          <p14:tracePt t="57148" x="6229350" y="3663950"/>
          <p14:tracePt t="57151" x="6178550" y="3676650"/>
          <p14:tracePt t="57165" x="6108700" y="3689350"/>
          <p14:tracePt t="57180" x="6070600" y="3702050"/>
          <p14:tracePt t="57196" x="6007100" y="3702050"/>
          <p14:tracePt t="57212" x="5994400" y="3708400"/>
          <p14:tracePt t="57229" x="5969000" y="3708400"/>
          <p14:tracePt t="57245" x="5943600" y="3721100"/>
          <p14:tracePt t="57262" x="5930900" y="3721100"/>
          <p14:tracePt t="57279" x="5911850" y="3721100"/>
          <p14:tracePt t="57296" x="5899150" y="3721100"/>
          <p14:tracePt t="57312" x="5880100" y="3721100"/>
          <p14:tracePt t="57329" x="5848350" y="3727450"/>
          <p14:tracePt t="57345" x="5803900" y="3740150"/>
          <p14:tracePt t="57362" x="5759450" y="3740150"/>
          <p14:tracePt t="57381" x="5676900" y="3759200"/>
          <p14:tracePt t="57396" x="5638800" y="3759200"/>
          <p14:tracePt t="57413" x="5600700" y="3784600"/>
          <p14:tracePt t="57429" x="5575300" y="3784600"/>
          <p14:tracePt t="57446" x="5549900" y="3790950"/>
          <p14:tracePt t="57463" x="5518150" y="3803650"/>
          <p14:tracePt t="57480" x="5499100" y="3803650"/>
          <p14:tracePt t="57512" x="5486400" y="3803650"/>
          <p14:tracePt t="57529" x="5467350" y="3810000"/>
          <p14:tracePt t="57711" x="5492750" y="3810000"/>
          <p14:tracePt t="57718" x="5530850" y="3810000"/>
          <p14:tracePt t="57729" x="5594350" y="3803650"/>
          <p14:tracePt t="57745" x="5727700" y="3778250"/>
          <p14:tracePt t="57762" x="5854700" y="3765550"/>
          <p14:tracePt t="57779" x="5975350" y="3746500"/>
          <p14:tracePt t="57796" x="6089650" y="3746500"/>
          <p14:tracePt t="57812" x="6273800" y="3746500"/>
          <p14:tracePt t="57828" x="6375400" y="3746500"/>
          <p14:tracePt t="57845" x="6451600" y="3746500"/>
          <p14:tracePt t="57862" x="6553200" y="3746500"/>
          <p14:tracePt t="57878" x="6654800" y="3746500"/>
          <p14:tracePt t="57895" x="6800850" y="3746500"/>
          <p14:tracePt t="57912" x="6927850" y="3740150"/>
          <p14:tracePt t="57929" x="7042150" y="3740150"/>
          <p14:tracePt t="57946" x="7150100" y="3740150"/>
          <p14:tracePt t="57962" x="7200900" y="3740150"/>
          <p14:tracePt t="57978" x="7239000" y="3740150"/>
          <p14:tracePt t="57995" x="7270750" y="3740150"/>
          <p14:tracePt t="58012" x="7283450" y="3740150"/>
          <p14:tracePt t="58028" x="7321550" y="3740150"/>
          <p14:tracePt t="58045" x="7353300" y="3740150"/>
          <p14:tracePt t="58061" x="7372350" y="3740150"/>
          <p14:tracePt t="58078" x="7391400" y="3740150"/>
          <p14:tracePt t="58112" x="7410450" y="3740150"/>
          <p14:tracePt t="58128" x="7435850" y="3733800"/>
          <p14:tracePt t="58148" x="7448550" y="3727450"/>
          <p14:tracePt t="58152" x="7454900" y="3727450"/>
          <p14:tracePt t="58162" x="7461250" y="3721100"/>
          <p14:tracePt t="58178" x="7493000" y="3721100"/>
          <p14:tracePt t="58196" x="7512050" y="3721100"/>
          <p14:tracePt t="58213" x="7531100" y="3708400"/>
          <p14:tracePt t="58229" x="7550150" y="3708400"/>
          <p14:tracePt t="58245" x="7569200" y="3708400"/>
          <p14:tracePt t="58261" x="7581900" y="3708400"/>
          <p14:tracePt t="58278" x="7594600" y="3708400"/>
          <p14:tracePt t="58295" x="7607300" y="3702050"/>
          <p14:tracePt t="58312" x="7620000" y="3702050"/>
          <p14:tracePt t="58328" x="7639050" y="3702050"/>
          <p14:tracePt t="58345" x="7645400" y="3702050"/>
          <p14:tracePt t="58362" x="7651750" y="3702050"/>
          <p14:tracePt t="58378" x="7670800" y="3702050"/>
          <p14:tracePt t="58397" x="7702550" y="3702050"/>
          <p14:tracePt t="58412" x="7708900" y="3702050"/>
          <p14:tracePt t="58428" x="7734300" y="3702050"/>
          <p14:tracePt t="58445" x="7753350" y="3702050"/>
          <p14:tracePt t="58461" x="7772400" y="3702050"/>
          <p14:tracePt t="58478" x="7778750" y="3702050"/>
          <p14:tracePt t="58495" x="7785100" y="3702050"/>
          <p14:tracePt t="58512" x="7791450" y="3702050"/>
          <p14:tracePt t="58528" x="7804150" y="3702050"/>
          <p14:tracePt t="58561" x="7816850" y="3702050"/>
          <p14:tracePt t="58600" x="7823200" y="3702050"/>
          <p14:tracePt t="58606" x="7829550" y="3702050"/>
          <p14:tracePt t="58616" x="7835900" y="3708400"/>
          <p14:tracePt t="58628" x="7842250" y="3708400"/>
          <p14:tracePt t="58648" x="7861300" y="3708400"/>
          <p14:tracePt t="58662" x="7886700" y="3714750"/>
          <p14:tracePt t="58678" x="7893050" y="3721100"/>
          <p14:tracePt t="58694" x="7905750" y="3727450"/>
          <p14:tracePt t="58711" x="7912100" y="3727450"/>
          <p14:tracePt t="58728" x="7931150" y="3727450"/>
          <p14:tracePt t="58744" x="7937500" y="3727450"/>
          <p14:tracePt t="58762" x="7943850" y="3727450"/>
          <p14:tracePt t="58777" x="7950200" y="3727450"/>
          <p14:tracePt t="58794" x="7962900" y="3727450"/>
          <p14:tracePt t="58816" x="7969250" y="3727450"/>
          <p14:tracePt t="58839" x="7981950" y="3727450"/>
          <p14:tracePt t="58846" x="7988300" y="3727450"/>
          <p14:tracePt t="58870" x="7994650" y="3727450"/>
          <p14:tracePt t="58887" x="8001000" y="3727450"/>
          <p14:tracePt t="58902" x="8007350" y="3733800"/>
          <p14:tracePt t="58912" x="8013700" y="3740150"/>
          <p14:tracePt t="58933" x="8020050" y="3740150"/>
          <p14:tracePt t="58944" x="8026400" y="3740150"/>
          <p14:tracePt t="58961" x="8032750" y="3740150"/>
          <p14:tracePt t="58978" x="8045450" y="3740150"/>
          <p14:tracePt t="58995" x="8051800" y="3740150"/>
          <p14:tracePt t="59012" x="8070850" y="3740150"/>
          <p14:tracePt t="59029" x="8077200" y="3740150"/>
          <p14:tracePt t="59044" x="8083550" y="3740150"/>
          <p14:tracePt t="59080" x="8096250" y="3740150"/>
          <p14:tracePt t="59103" x="8102600" y="3740150"/>
          <p14:tracePt t="59125" x="8115300" y="3752850"/>
          <p14:tracePt t="59161" x="8121650" y="3752850"/>
          <p14:tracePt t="59183" x="8134350" y="3752850"/>
          <p14:tracePt t="59222" x="8147050" y="3752850"/>
          <p14:tracePt t="59239" x="8153400" y="3752850"/>
          <p14:tracePt t="59262" x="8166100" y="3752850"/>
          <p14:tracePt t="59286" x="8172450" y="3752850"/>
          <p14:tracePt t="59309" x="8185150" y="3752850"/>
          <p14:tracePt t="59353" x="8197850" y="3752850"/>
          <p14:tracePt t="59366" x="8210550" y="3752850"/>
          <p14:tracePt t="59383" x="8216900" y="3752850"/>
          <p14:tracePt t="59390" x="8223250" y="3752850"/>
          <p14:tracePt t="59416" x="8235950" y="3752850"/>
          <p14:tracePt t="59422" x="8242300" y="3752850"/>
          <p14:tracePt t="59463" x="8248650" y="3752850"/>
          <p14:tracePt t="59576" x="8255000" y="3752850"/>
          <p14:tracePt t="59622" x="8261350" y="3746500"/>
          <p14:tracePt t="59633" x="8267700" y="3746500"/>
          <p14:tracePt t="59685" x="8274050" y="3746500"/>
          <p14:tracePt t="59750" x="8286750" y="3746500"/>
          <p14:tracePt t="59935" x="8293100" y="3740150"/>
          <p14:tracePt t="60016" x="8299450" y="3740150"/>
          <p14:tracePt t="60294" x="8305800" y="3733800"/>
          <p14:tracePt t="60366" x="8312150" y="3727450"/>
          <p14:tracePt t="60783" x="8299450" y="3727450"/>
          <p14:tracePt t="60792" x="8293100" y="3727450"/>
          <p14:tracePt t="60798" x="8261350" y="3727450"/>
          <p14:tracePt t="60810" x="8242300" y="3727450"/>
          <p14:tracePt t="60827" x="8166100" y="3771900"/>
          <p14:tracePt t="60844" x="8108950" y="3778250"/>
          <p14:tracePt t="60861" x="8045450" y="3797300"/>
          <p14:tracePt t="60876" x="7943850" y="3822700"/>
          <p14:tracePt t="60893" x="7880350" y="3848100"/>
          <p14:tracePt t="60909" x="7810500" y="3867150"/>
          <p14:tracePt t="60926" x="7715250" y="3892550"/>
          <p14:tracePt t="60943" x="7626350" y="3898900"/>
          <p14:tracePt t="60959" x="7505700" y="3917950"/>
          <p14:tracePt t="60977" x="7404100" y="3917950"/>
          <p14:tracePt t="60993" x="7283450" y="3924300"/>
          <p14:tracePt t="61011" x="7162800" y="3943350"/>
          <p14:tracePt t="61029" x="6978650" y="3981450"/>
          <p14:tracePt t="61043" x="6927850" y="3981450"/>
          <p14:tracePt t="61059" x="6794500" y="4013200"/>
          <p14:tracePt t="61076" x="6559550" y="4057650"/>
          <p14:tracePt t="61092" x="6419850" y="4070350"/>
          <p14:tracePt t="61109" x="6261100" y="4095750"/>
          <p14:tracePt t="61126" x="6153150" y="4114800"/>
          <p14:tracePt t="61142" x="6057900" y="4121150"/>
          <p14:tracePt t="61159" x="5975350" y="4140200"/>
          <p14:tracePt t="61177" x="5924550" y="4146550"/>
          <p14:tracePt t="61181" x="5918200" y="4146550"/>
          <p14:tracePt t="61192" x="5886450" y="4159250"/>
          <p14:tracePt t="61209" x="5873750" y="4165600"/>
          <p14:tracePt t="61317" x="5880100" y="4165600"/>
          <p14:tracePt t="61325" x="5905500" y="4165600"/>
          <p14:tracePt t="61336" x="5930900" y="4159250"/>
          <p14:tracePt t="61342" x="5988050" y="4140200"/>
          <p14:tracePt t="61359" x="6070600" y="4114800"/>
          <p14:tracePt t="61376" x="6165850" y="4108450"/>
          <p14:tracePt t="61393" x="6324600" y="4089400"/>
          <p14:tracePt t="61409" x="6438900" y="4076700"/>
          <p14:tracePt t="61427" x="6572250" y="4057650"/>
          <p14:tracePt t="61442" x="6692900" y="4032250"/>
          <p14:tracePt t="61459" x="6794500" y="4025900"/>
          <p14:tracePt t="61476" x="6940550" y="4025900"/>
          <p14:tracePt t="61493" x="7023100" y="4006850"/>
          <p14:tracePt t="61509" x="7112000" y="4006850"/>
          <p14:tracePt t="61525" x="7175500" y="4006850"/>
          <p14:tracePt t="61543" x="7245350" y="3994150"/>
          <p14:tracePt t="61559" x="7296150" y="3981450"/>
          <p14:tracePt t="61575" x="7378700" y="3975100"/>
          <p14:tracePt t="61592" x="7461250" y="3956050"/>
          <p14:tracePt t="61609" x="7524750" y="3949700"/>
          <p14:tracePt t="61625" x="7569200" y="3949700"/>
          <p14:tracePt t="61642" x="7594600" y="3949700"/>
          <p14:tracePt t="61659" x="7626350" y="3949700"/>
          <p14:tracePt t="61675" x="7639050" y="3949700"/>
          <p14:tracePt t="61684" x="7645400" y="3949700"/>
          <p14:tracePt t="61692" x="7658100" y="3949700"/>
          <p14:tracePt t="61709" x="7683500" y="3949700"/>
          <p14:tracePt t="61726" x="7702550" y="3949700"/>
          <p14:tracePt t="61742" x="7708900" y="3949700"/>
          <p14:tracePt t="61759" x="7753350" y="3949700"/>
          <p14:tracePt t="61776" x="7772400" y="3949700"/>
          <p14:tracePt t="61792" x="7797800" y="3949700"/>
          <p14:tracePt t="61808" x="7804150" y="3949700"/>
          <p14:tracePt t="61825" x="7810500" y="3949700"/>
          <p14:tracePt t="61846" x="7823200" y="3949700"/>
          <p14:tracePt t="61870" x="7829550" y="3949700"/>
          <p14:tracePt t="61894" x="7842250" y="3949700"/>
          <p14:tracePt t="61918" x="7848600" y="3949700"/>
          <p14:tracePt t="61936" x="7854950" y="3949700"/>
          <p14:tracePt t="61950" x="7861300" y="3949700"/>
          <p14:tracePt t="61975" x="7874000" y="3949700"/>
          <p14:tracePt t="61998" x="7880350" y="3949700"/>
          <p14:tracePt t="62007" x="7893050" y="3949700"/>
          <p14:tracePt t="62087" x="7905750" y="3949700"/>
          <p14:tracePt t="62104" x="7912100" y="3949700"/>
          <p14:tracePt t="62119" x="7924800" y="3949700"/>
          <p14:tracePt t="62126" x="7931150" y="3949700"/>
          <p14:tracePt t="62143" x="7943850" y="3949700"/>
          <p14:tracePt t="62158" x="7962900" y="3949700"/>
          <p14:tracePt t="62175" x="7981950" y="3949700"/>
          <p14:tracePt t="62181" x="7994650" y="3949700"/>
          <p14:tracePt t="62192" x="8013700" y="3949700"/>
          <p14:tracePt t="62208" x="8032750" y="3949700"/>
          <p14:tracePt t="62226" x="8051800" y="3949700"/>
          <p14:tracePt t="62242" x="8064500" y="3949700"/>
          <p14:tracePt t="62258" x="8089900" y="3949700"/>
          <p14:tracePt t="62276" x="8102600" y="3949700"/>
          <p14:tracePt t="62291" x="8108950" y="3949700"/>
          <p14:tracePt t="62308" x="8121650" y="3949700"/>
          <p14:tracePt t="62327" x="8134350" y="3949700"/>
          <p14:tracePt t="62750" x="8140700" y="3956050"/>
          <p14:tracePt t="62767" x="8140700" y="3962400"/>
          <p14:tracePt t="62774" x="8134350" y="3962400"/>
          <p14:tracePt t="62782" x="8121650" y="3968750"/>
          <p14:tracePt t="62791" x="8115300" y="3968750"/>
          <p14:tracePt t="62808" x="8096250" y="3987800"/>
          <p14:tracePt t="62825" x="8070850" y="3987800"/>
          <p14:tracePt t="62841" x="8039100" y="4000500"/>
          <p14:tracePt t="62859" x="7994650" y="4025900"/>
          <p14:tracePt t="62875" x="7975600" y="4032250"/>
          <p14:tracePt t="62891" x="7943850" y="4032250"/>
          <p14:tracePt t="62908" x="7905750" y="4051300"/>
          <p14:tracePt t="62924" x="7874000" y="4064000"/>
          <p14:tracePt t="62941" x="7829550" y="4083050"/>
          <p14:tracePt t="62957" x="7804150" y="4089400"/>
          <p14:tracePt t="62976" x="7778750" y="4108450"/>
          <p14:tracePt t="62991" x="7747000" y="4114800"/>
          <p14:tracePt t="63008" x="7702550" y="4127500"/>
          <p14:tracePt t="63025" x="7664450" y="4133850"/>
          <p14:tracePt t="63041" x="7620000" y="4146550"/>
          <p14:tracePt t="63057" x="7569200" y="4171950"/>
          <p14:tracePt t="63074" x="7512050" y="4178300"/>
          <p14:tracePt t="63092" x="7467600" y="4191000"/>
          <p14:tracePt t="63107" x="7416800" y="4197350"/>
          <p14:tracePt t="63124" x="7366000" y="4210050"/>
          <p14:tracePt t="63141" x="7321550" y="4216400"/>
          <p14:tracePt t="63158" x="7296150" y="4229100"/>
          <p14:tracePt t="63174" x="7277100" y="4235450"/>
          <p14:tracePt t="63191" x="7264400" y="4235450"/>
          <p14:tracePt t="63207" x="7245350" y="4241800"/>
          <p14:tracePt t="63225" x="7239000" y="4248150"/>
          <p14:tracePt t="63241" x="7232650" y="4248150"/>
          <p14:tracePt t="63304" x="7226300" y="4254500"/>
          <p14:tracePt t="63374" x="7226300" y="4260850"/>
          <p14:tracePt t="63438" x="7226300" y="4267200"/>
          <p14:tracePt t="63446" x="7232650" y="4267200"/>
          <p14:tracePt t="63457" x="7239000" y="4267200"/>
          <p14:tracePt t="63476" x="7296150" y="4267200"/>
          <p14:tracePt t="63491" x="7315200" y="4248150"/>
          <p14:tracePt t="63508" x="7359650" y="4248150"/>
          <p14:tracePt t="63525" x="7442200" y="4241800"/>
          <p14:tracePt t="63541" x="7493000" y="4229100"/>
          <p14:tracePt t="63557" x="7531100" y="4222750"/>
          <p14:tracePt t="63573" x="7550150" y="4222750"/>
          <p14:tracePt t="63590" x="7569200" y="4222750"/>
          <p14:tracePt t="63607" x="7581900" y="4222750"/>
          <p14:tracePt t="63623" x="7588250" y="4222750"/>
          <p14:tracePt t="63640" x="7600950" y="4222750"/>
          <p14:tracePt t="63657" x="7639050" y="4222750"/>
          <p14:tracePt t="63673" x="7708900" y="4222750"/>
          <p14:tracePt t="63676" x="7727950" y="4222750"/>
          <p14:tracePt t="63690" x="7772400" y="4203700"/>
          <p14:tracePt t="63707" x="7842250" y="4203700"/>
          <p14:tracePt t="63724" x="7912100" y="4203700"/>
          <p14:tracePt t="63741" x="7943850" y="4203700"/>
          <p14:tracePt t="63758" x="7969250" y="4203700"/>
          <p14:tracePt t="63774" x="7981950" y="4203700"/>
          <p14:tracePt t="63791" x="8026400" y="4203700"/>
          <p14:tracePt t="63807" x="8064500" y="4203700"/>
          <p14:tracePt t="63823" x="8102600" y="4203700"/>
          <p14:tracePt t="63840" x="8147050" y="4203700"/>
          <p14:tracePt t="63858" x="8178800" y="4203700"/>
          <p14:tracePt t="63874" x="8216900" y="4203700"/>
          <p14:tracePt t="63893" x="8242300" y="4203700"/>
          <p14:tracePt t="63908" x="8261350" y="4203700"/>
          <p14:tracePt t="63923" x="8299450" y="4203700"/>
          <p14:tracePt t="63941" x="8331200" y="4203700"/>
          <p14:tracePt t="63957" x="8356600" y="4203700"/>
          <p14:tracePt t="63973" x="8369300" y="4203700"/>
          <p14:tracePt t="63991" x="8401050" y="4203700"/>
          <p14:tracePt t="64007" x="8420100" y="4203700"/>
          <p14:tracePt t="64023" x="8445500" y="4203700"/>
          <p14:tracePt t="64040" x="8483600" y="4203700"/>
          <p14:tracePt t="64057" x="8515350" y="4203700"/>
          <p14:tracePt t="64076" x="8559800" y="4203700"/>
          <p14:tracePt t="64090" x="8597900" y="4203700"/>
          <p14:tracePt t="64107" x="8616950" y="4203700"/>
          <p14:tracePt t="64141" x="8636000" y="4203700"/>
          <p14:tracePt t="64157" x="8648700" y="4203700"/>
          <p14:tracePt t="64174" x="8667750" y="4203700"/>
          <p14:tracePt t="64205" x="8680450" y="4203700"/>
          <p14:tracePt t="64225" x="8686800" y="4203700"/>
          <p14:tracePt t="64238" x="8699500" y="4203700"/>
          <p14:tracePt t="64277" x="8705850" y="4203700"/>
          <p14:tracePt t="64318" x="8718550" y="4203700"/>
          <p14:tracePt t="64366" x="8731250" y="4203700"/>
          <p14:tracePt t="64374" x="8737600" y="4203700"/>
          <p14:tracePt t="64391" x="8750300" y="4203700"/>
          <p14:tracePt t="64399" x="8756650" y="4203700"/>
          <p14:tracePt t="64416" x="8769350" y="4203700"/>
          <p14:tracePt t="64438" x="8782050" y="4203700"/>
          <p14:tracePt t="64462" x="8788400" y="4203700"/>
          <p14:tracePt t="64487" x="8801100" y="4203700"/>
          <p14:tracePt t="64511" x="8807450" y="4203700"/>
          <p14:tracePt t="64543" x="8820150" y="4203700"/>
          <p14:tracePt t="64654" x="8832850" y="4203700"/>
          <p14:tracePt t="64682" x="8839200" y="4203700"/>
          <p14:tracePt t="64736" x="8851900" y="4203700"/>
          <p14:tracePt t="64750" x="8858250" y="4203700"/>
          <p14:tracePt t="64760" x="8870950" y="4203700"/>
          <p14:tracePt t="64782" x="8883650" y="4203700"/>
          <p14:tracePt t="64792" x="8890000" y="4203700"/>
          <p14:tracePt t="64806" x="8902700" y="4203700"/>
          <p14:tracePt t="64824" x="8909050" y="4203700"/>
          <p14:tracePt t="64878" x="8921750" y="4203700"/>
          <p14:tracePt t="64895" x="8921750" y="4197350"/>
          <p14:tracePt t="65286" x="8934450" y="4197350"/>
          <p14:tracePt t="65390" x="8947150" y="4184650"/>
          <p14:tracePt t="67983" x="8940800" y="4184650"/>
          <p14:tracePt t="68303" x="8934450" y="4191000"/>
          <p14:tracePt t="68517" x="8928100" y="4197350"/>
          <p14:tracePt t="68567" x="8921750" y="4197350"/>
          <p14:tracePt t="68582" x="8915400" y="4197350"/>
          <p14:tracePt t="68598" x="8896350" y="4197350"/>
          <p14:tracePt t="68607" x="8883650" y="4197350"/>
          <p14:tracePt t="68620" x="8877300" y="4197350"/>
          <p14:tracePt t="68637" x="8820150" y="4178300"/>
          <p14:tracePt t="68654" x="8775700" y="4159250"/>
          <p14:tracePt t="68670" x="8731250" y="4140200"/>
          <p14:tracePt t="68689" x="8699500" y="4133850"/>
          <p14:tracePt t="68694" x="8674100" y="4127500"/>
          <p14:tracePt t="68703" x="8661400" y="4121150"/>
          <p14:tracePt t="68720" x="8616950" y="4114800"/>
          <p14:tracePt t="68736" x="8566150" y="4102100"/>
          <p14:tracePt t="68753" x="8496300" y="4076700"/>
          <p14:tracePt t="68771" x="8375650" y="4051300"/>
          <p14:tracePt t="68787" x="8242300" y="3994150"/>
          <p14:tracePt t="68804" x="8140700" y="3956050"/>
          <p14:tracePt t="68820" x="8020050" y="3930650"/>
          <p14:tracePt t="68837" x="7797800" y="3848100"/>
          <p14:tracePt t="68853" x="7670800" y="3810000"/>
          <p14:tracePt t="68869" x="7581900" y="3797300"/>
          <p14:tracePt t="68886" x="7499350" y="3784600"/>
          <p14:tracePt t="68903" x="7404100" y="3784600"/>
          <p14:tracePt t="68920" x="7302500" y="3784600"/>
          <p14:tracePt t="68938" x="7200900" y="3784600"/>
          <p14:tracePt t="68954" x="7112000" y="3784600"/>
          <p14:tracePt t="68969" x="7004050" y="3784600"/>
          <p14:tracePt t="68987" x="6889750" y="3784600"/>
          <p14:tracePt t="69003" x="6775450" y="3784600"/>
          <p14:tracePt t="69020" x="6648450" y="3784600"/>
          <p14:tracePt t="69036" x="6451600" y="3784600"/>
          <p14:tracePt t="69053" x="6337300" y="3797300"/>
          <p14:tracePt t="69069" x="6203950" y="3816350"/>
          <p14:tracePt t="69086" x="6096000" y="3848100"/>
          <p14:tracePt t="69102" x="6000750" y="3873500"/>
          <p14:tracePt t="69120" x="5930900" y="3879850"/>
          <p14:tracePt t="69136" x="5867400" y="3905250"/>
          <p14:tracePt t="69153" x="5797550" y="3924300"/>
          <p14:tracePt t="69169" x="5702300" y="3943350"/>
          <p14:tracePt t="69186" x="5619750" y="3956050"/>
          <p14:tracePt t="69190" x="5568950" y="3968750"/>
          <p14:tracePt t="69203" x="5518150" y="3968750"/>
          <p14:tracePt t="69220" x="5448300" y="3975100"/>
          <p14:tracePt t="69236" x="5359400" y="3994150"/>
          <p14:tracePt t="69252" x="5302250" y="4000500"/>
          <p14:tracePt t="69269" x="5251450" y="4006850"/>
          <p14:tracePt t="69286" x="5232400" y="4013200"/>
          <p14:tracePt t="69319" x="5219700" y="4013200"/>
          <p14:tracePt t="69432" x="5226050" y="4013200"/>
          <p14:tracePt t="69438" x="5238750" y="4013200"/>
          <p14:tracePt t="69452" x="5283200" y="4013200"/>
          <p14:tracePt t="69469" x="5327650" y="4000500"/>
          <p14:tracePt t="69486" x="5372100" y="3987800"/>
          <p14:tracePt t="69502" x="5416550" y="3968750"/>
          <p14:tracePt t="69519" x="5473700" y="3956050"/>
          <p14:tracePt t="69535" x="5518150" y="3949700"/>
          <p14:tracePt t="69554" x="5575300" y="3937000"/>
          <p14:tracePt t="69569" x="5632450" y="3930650"/>
          <p14:tracePt t="69586" x="5727700" y="3924300"/>
          <p14:tracePt t="69602" x="5835650" y="3898900"/>
          <p14:tracePt t="69620" x="5962650" y="3879850"/>
          <p14:tracePt t="69636" x="6121400" y="3867150"/>
          <p14:tracePt t="69653" x="6311900" y="3848100"/>
          <p14:tracePt t="69669" x="6419850" y="3848100"/>
          <p14:tracePt t="69685" x="6521450" y="3848100"/>
          <p14:tracePt t="69702" x="6623050" y="3848100"/>
          <p14:tracePt t="69719" x="6737350" y="3848100"/>
          <p14:tracePt t="69735" x="6877050" y="3848100"/>
          <p14:tracePt t="69752" x="7054850" y="3848100"/>
          <p14:tracePt t="69769" x="7213600" y="3848100"/>
          <p14:tracePt t="69786" x="7378700" y="3848100"/>
          <p14:tracePt t="69805" x="7556500" y="3848100"/>
          <p14:tracePt t="69820" x="7594600" y="3848100"/>
          <p14:tracePt t="69836" x="7670800" y="3848100"/>
          <p14:tracePt t="69852" x="7759700" y="3848100"/>
          <p14:tracePt t="69869" x="7804150" y="3848100"/>
          <p14:tracePt t="69887" x="7829550" y="3848100"/>
          <p14:tracePt t="69903" x="7861300" y="3848100"/>
          <p14:tracePt t="69919" x="7874000" y="3848100"/>
          <p14:tracePt t="69936" x="7918450" y="3841750"/>
          <p14:tracePt t="69952" x="7950200" y="3841750"/>
          <p14:tracePt t="69968" x="7981950" y="3841750"/>
          <p14:tracePt t="69985" x="8013700" y="3841750"/>
          <p14:tracePt t="70002" x="8045450" y="3829050"/>
          <p14:tracePt t="70020" x="8070850" y="3829050"/>
          <p14:tracePt t="70035" x="8108950" y="3822700"/>
          <p14:tracePt t="70054" x="8166100" y="3803650"/>
          <p14:tracePt t="70068" x="8178800" y="3803650"/>
          <p14:tracePt t="70085" x="8191500" y="3803650"/>
          <p14:tracePt t="70102" x="8204200" y="3797300"/>
          <p14:tracePt t="70119" x="8210550" y="3797300"/>
          <p14:tracePt t="70174" x="8216900" y="3797300"/>
          <p14:tracePt t="70198" x="8216900" y="3790950"/>
          <p14:tracePt t="70238" x="8216900" y="3778250"/>
          <p14:tracePt t="70254" x="8210550" y="3771900"/>
          <p14:tracePt t="70271" x="8204200" y="3765550"/>
          <p14:tracePt t="70278" x="8197850" y="3759200"/>
          <p14:tracePt t="70287" x="8191500" y="3752850"/>
          <p14:tracePt t="70303" x="8185150" y="3740150"/>
          <p14:tracePt t="70326" x="8178800" y="3733800"/>
          <p14:tracePt t="70341" x="8178800" y="3727450"/>
          <p14:tracePt t="70351" x="8166100" y="3714750"/>
          <p14:tracePt t="70368" x="8166100" y="3708400"/>
          <p14:tracePt t="70385" x="8159750" y="3702050"/>
          <p14:tracePt t="70402" x="8153400" y="3695700"/>
          <p14:tracePt t="70418" x="8147050" y="3695700"/>
          <p14:tracePt t="70437" x="8140700" y="3689350"/>
          <p14:tracePt t="70452" x="8140700" y="3683000"/>
          <p14:tracePt t="70503" x="8134350" y="3683000"/>
          <p14:tracePt t="70518" x="8128000" y="3676650"/>
          <p14:tracePt t="70583" x="8128000" y="3670300"/>
          <p14:tracePt t="70616" x="8128000" y="3657600"/>
          <p14:tracePt t="70743" x="8128000" y="3651250"/>
          <p14:tracePt t="70814" x="8128000" y="3644900"/>
          <p14:tracePt t="70862" x="8128000" y="3638550"/>
          <p14:tracePt t="70870" x="8128000" y="3625850"/>
          <p14:tracePt t="70887" x="8128000" y="3619500"/>
          <p14:tracePt t="70894" x="8128000" y="3606800"/>
          <p14:tracePt t="70903" x="8121650" y="3600450"/>
          <p14:tracePt t="70918" x="8102600" y="3587750"/>
          <p14:tracePt t="70934" x="8089900" y="3581400"/>
          <p14:tracePt t="70951" x="8083550" y="3581400"/>
          <p14:tracePt t="70968" x="8070850" y="3575050"/>
          <p14:tracePt t="71007" x="8070850" y="3568700"/>
          <p14:tracePt t="71023" x="8064500" y="3568700"/>
          <p14:tracePt t="71046" x="8051800" y="3568700"/>
          <p14:tracePt t="71070" x="8045450" y="3568700"/>
          <p14:tracePt t="71095" x="8032750" y="3568700"/>
          <p14:tracePt t="71111" x="8020050" y="3568700"/>
          <p14:tracePt t="71120" x="8013700" y="3568700"/>
          <p14:tracePt t="71126" x="8001000" y="3568700"/>
          <p14:tracePt t="71135" x="7994650" y="3568700"/>
          <p14:tracePt t="71152" x="7981950" y="3568700"/>
          <p14:tracePt t="71167" x="7975600" y="3568700"/>
          <p14:tracePt t="71186" x="7956550" y="3568700"/>
          <p14:tracePt t="71201" x="7937500" y="3568700"/>
          <p14:tracePt t="71217" x="7918450" y="3575050"/>
          <p14:tracePt t="71234" x="7905750" y="3581400"/>
          <p14:tracePt t="71252" x="7886700" y="3587750"/>
          <p14:tracePt t="71268" x="7874000" y="3587750"/>
          <p14:tracePt t="71284" x="7861300" y="3594100"/>
          <p14:tracePt t="71302" x="7854950" y="3600450"/>
          <p14:tracePt t="71318" x="7848600" y="3600450"/>
          <p14:tracePt t="71334" x="7835900" y="3600450"/>
          <p14:tracePt t="71351" x="7823200" y="3619500"/>
          <p14:tracePt t="71384" x="7816850" y="3619500"/>
          <p14:tracePt t="71414" x="7816850" y="3625850"/>
          <p14:tracePt t="71447" x="7816850" y="3632200"/>
          <p14:tracePt t="71470" x="7816850" y="3638550"/>
          <p14:tracePt t="71479" x="7816850" y="3644900"/>
          <p14:tracePt t="71751" x="7816850" y="3651250"/>
          <p14:tracePt t="71759" x="7816850" y="3657600"/>
          <p14:tracePt t="71767" x="7816850" y="3663950"/>
          <p14:tracePt t="71783" x="7835900" y="3683000"/>
          <p14:tracePt t="71800" x="7867650" y="3702050"/>
          <p14:tracePt t="71817" x="7899400" y="3727450"/>
          <p14:tracePt t="71834" x="7912100" y="3733800"/>
          <p14:tracePt t="71852" x="7950200" y="3752850"/>
          <p14:tracePt t="71869" x="7969250" y="3765550"/>
          <p14:tracePt t="71883" x="7975600" y="3765550"/>
          <p14:tracePt t="71900" x="7994650" y="3771900"/>
          <p14:tracePt t="71917" x="8007350" y="3771900"/>
          <p14:tracePt t="71933" x="8026400" y="3771900"/>
          <p14:tracePt t="71950" x="8039100" y="3771900"/>
          <p14:tracePt t="71967" x="8058150" y="3771900"/>
          <p14:tracePt t="71983" x="8077200" y="3771900"/>
          <p14:tracePt t="72000" x="8083550" y="3771900"/>
          <p14:tracePt t="72017" x="8089900" y="3771900"/>
          <p14:tracePt t="72033" x="8102600" y="3771900"/>
          <p14:tracePt t="72050" x="8115300" y="3765550"/>
          <p14:tracePt t="72068" x="8121650" y="3759200"/>
          <p14:tracePt t="72084" x="8134350" y="3746500"/>
          <p14:tracePt t="72100" x="8140700" y="3733800"/>
          <p14:tracePt t="72117" x="8140700" y="3721100"/>
          <p14:tracePt t="72133" x="8140700" y="3708400"/>
          <p14:tracePt t="72150" x="8140700" y="3702050"/>
          <p14:tracePt t="72167" x="8140700" y="3689350"/>
          <p14:tracePt t="72183" x="8140700" y="3683000"/>
          <p14:tracePt t="72200" x="8140700" y="3670300"/>
          <p14:tracePt t="72217" x="8140700" y="3651250"/>
          <p14:tracePt t="72233" x="8140700" y="3632200"/>
          <p14:tracePt t="72250" x="8134350" y="3619500"/>
          <p14:tracePt t="72269" x="8108950" y="3587750"/>
          <p14:tracePt t="72283" x="8102600" y="3581400"/>
          <p14:tracePt t="72300" x="8089900" y="3562350"/>
          <p14:tracePt t="72316" x="8070850" y="3543300"/>
          <p14:tracePt t="72333" x="8064500" y="3530600"/>
          <p14:tracePt t="72351" x="8051800" y="3524250"/>
          <p14:tracePt t="72368" x="8032750" y="3505200"/>
          <p14:tracePt t="72384" x="8020050" y="3492500"/>
          <p14:tracePt t="72400" x="8007350" y="3486150"/>
          <p14:tracePt t="72417" x="7994650" y="3473450"/>
          <p14:tracePt t="72433" x="7981950" y="3467100"/>
          <p14:tracePt t="72451" x="7975600" y="3460750"/>
          <p14:tracePt t="72468" x="7962900" y="3454400"/>
          <p14:tracePt t="72483" x="7943850" y="3448050"/>
          <p14:tracePt t="72500" x="7924800" y="3448050"/>
          <p14:tracePt t="72518" x="7918450" y="3448050"/>
          <p14:tracePt t="72533" x="7899400" y="3448050"/>
          <p14:tracePt t="72550" x="7893050" y="3448050"/>
          <p14:tracePt t="72567" x="7880350" y="3448050"/>
          <p14:tracePt t="72583" x="7867650" y="3448050"/>
          <p14:tracePt t="72600" x="7842250" y="3448050"/>
          <p14:tracePt t="72617" x="7810500" y="3448050"/>
          <p14:tracePt t="72633" x="7785100" y="3448050"/>
          <p14:tracePt t="72652" x="7747000" y="3454400"/>
          <p14:tracePt t="72667" x="7734300" y="3467100"/>
          <p14:tracePt t="72683" x="7708900" y="3473450"/>
          <p14:tracePt t="72700" x="7689850" y="3479800"/>
          <p14:tracePt t="72716" x="7683500" y="3492500"/>
          <p14:tracePt t="72733" x="7664450" y="3492500"/>
          <p14:tracePt t="72750" x="7651750" y="3505200"/>
          <p14:tracePt t="72766" x="7645400" y="3511550"/>
          <p14:tracePt t="72783" x="7639050" y="3517900"/>
          <p14:tracePt t="72800" x="7632700" y="3524250"/>
          <p14:tracePt t="72816" x="7626350" y="3530600"/>
          <p14:tracePt t="72833" x="7620000" y="3536950"/>
          <p14:tracePt t="72850" x="7620000" y="3549650"/>
          <p14:tracePt t="72867" x="7620000" y="3562350"/>
          <p14:tracePt t="72884" x="7620000" y="3568700"/>
          <p14:tracePt t="72899" x="7620000" y="3581400"/>
          <p14:tracePt t="72916" x="7620000" y="3587750"/>
          <p14:tracePt t="72933" x="7620000" y="3600450"/>
          <p14:tracePt t="72949" x="7620000" y="3613150"/>
          <p14:tracePt t="72966" x="7626350" y="3625850"/>
          <p14:tracePt t="72983" x="7639050" y="3632200"/>
          <p14:tracePt t="73000" x="7651750" y="3644900"/>
          <p14:tracePt t="73016" x="7658100" y="3651250"/>
          <p14:tracePt t="73033" x="7677150" y="3663950"/>
          <p14:tracePt t="73050" x="7689850" y="3670300"/>
          <p14:tracePt t="73066" x="7696200" y="3676650"/>
          <p14:tracePt t="73084" x="7702550" y="3683000"/>
          <p14:tracePt t="73099" x="7727950" y="3689350"/>
          <p14:tracePt t="73116" x="7753350" y="3695700"/>
          <p14:tracePt t="73133" x="7778750" y="3714750"/>
          <p14:tracePt t="73149" x="7791450" y="3733800"/>
          <p14:tracePt t="73166" x="7816850" y="3740150"/>
          <p14:tracePt t="73183" x="7848600" y="3752850"/>
          <p14:tracePt t="73188" x="7867650" y="3759200"/>
          <p14:tracePt t="73199" x="7880350" y="3771900"/>
          <p14:tracePt t="73216" x="7905750" y="3778250"/>
          <p14:tracePt t="73232" x="7931150" y="3778250"/>
          <p14:tracePt t="73249" x="7962900" y="3790950"/>
          <p14:tracePt t="73267" x="7988300" y="3797300"/>
          <p14:tracePt t="73284" x="8007350" y="3797300"/>
          <p14:tracePt t="73299" x="8039100" y="3797300"/>
          <p14:tracePt t="73316" x="8064500" y="3797300"/>
          <p14:tracePt t="73332" x="8070850" y="3797300"/>
          <p14:tracePt t="73350" x="8077200" y="3797300"/>
          <p14:tracePt t="73366" x="8096250" y="3797300"/>
          <p14:tracePt t="73382" x="8115300" y="3797300"/>
          <p14:tracePt t="73416" x="8128000" y="3790950"/>
          <p14:tracePt t="73432" x="8140700" y="3778250"/>
          <p14:tracePt t="73453" x="8147050" y="3759200"/>
          <p14:tracePt t="73465" x="8153400" y="3752850"/>
          <p14:tracePt t="73483" x="8153400" y="3740150"/>
          <p14:tracePt t="73500" x="8153400" y="3721100"/>
          <p14:tracePt t="73516" x="8153400" y="3695700"/>
          <p14:tracePt t="73533" x="8153400" y="3676650"/>
          <p14:tracePt t="73549" x="8153400" y="3663950"/>
          <p14:tracePt t="73566" x="8153400" y="3651250"/>
          <p14:tracePt t="73583" x="8153400" y="3644900"/>
          <p14:tracePt t="73599" x="8140700" y="3632200"/>
          <p14:tracePt t="73615" x="8134350" y="3619500"/>
          <p14:tracePt t="73633" x="8128000" y="3600450"/>
          <p14:tracePt t="73650" x="8121650" y="3587750"/>
          <p14:tracePt t="73665" x="8115300" y="3581400"/>
          <p14:tracePt t="73686" x="8089900" y="3556000"/>
          <p14:tracePt t="73703" x="8083550" y="3549650"/>
          <p14:tracePt t="73715" x="8077200" y="3543300"/>
          <p14:tracePt t="73733" x="8058150" y="3524250"/>
          <p14:tracePt t="73749" x="8051800" y="3517900"/>
          <p14:tracePt t="73765" x="8039100" y="3511550"/>
          <p14:tracePt t="73782" x="8026400" y="3498850"/>
          <p14:tracePt t="73798" x="8020050" y="3498850"/>
          <p14:tracePt t="73815" x="8001000" y="3492500"/>
          <p14:tracePt t="73832" x="7994650" y="3492500"/>
          <p14:tracePt t="73849" x="7988300" y="3492500"/>
          <p14:tracePt t="73866" x="7975600" y="3492500"/>
          <p14:tracePt t="73883" x="7969250" y="3492500"/>
          <p14:tracePt t="73901" x="7950200" y="3492500"/>
          <p14:tracePt t="73933" x="7937500" y="3492500"/>
          <p14:tracePt t="73950" x="7918450" y="3492500"/>
          <p14:tracePt t="73965" x="7905750" y="3492500"/>
          <p14:tracePt t="73999" x="7899400" y="3492500"/>
          <p14:tracePt t="74558" x="7899400" y="3505200"/>
          <p14:tracePt t="74974" x="7899400" y="3498850"/>
          <p14:tracePt t="76263" x="7899400" y="3492500"/>
          <p14:tracePt t="76279" x="7893050" y="3492500"/>
          <p14:tracePt t="76438" x="7886700" y="3492500"/>
          <p14:tracePt t="77335" x="7880350" y="3492500"/>
          <p14:tracePt t="77383" x="7886700" y="3486150"/>
          <p14:tracePt t="77974" x="7886700" y="3479800"/>
          <p14:tracePt t="78701" x="7893050" y="3473450"/>
          <p14:tracePt t="78727" x="7899400" y="3467100"/>
          <p14:tracePt t="78743" x="7905750" y="3467100"/>
          <p14:tracePt t="78750" x="7912100" y="3467100"/>
          <p14:tracePt t="78761" x="7931150" y="3460750"/>
          <p14:tracePt t="78778" x="7969250" y="3435350"/>
          <p14:tracePt t="78795" x="8020050" y="3397250"/>
          <p14:tracePt t="78812" x="8089900" y="3371850"/>
          <p14:tracePt t="78828" x="8166100" y="3327400"/>
          <p14:tracePt t="78844" x="8197850" y="3308350"/>
          <p14:tracePt t="78861" x="8235950" y="3289300"/>
          <p14:tracePt t="78878" x="8267700" y="3263900"/>
          <p14:tracePt t="78895" x="8312150" y="3232150"/>
          <p14:tracePt t="78911" x="8369300" y="3162300"/>
          <p14:tracePt t="78929" x="8407400" y="3130550"/>
          <p14:tracePt t="78945" x="8451850" y="3086100"/>
          <p14:tracePt t="78961" x="8496300" y="3048000"/>
          <p14:tracePt t="78978" x="8528050" y="3022600"/>
          <p14:tracePt t="78995" x="8572500" y="2990850"/>
          <p14:tracePt t="79012" x="8591550" y="2971800"/>
          <p14:tracePt t="79028" x="8616950" y="2946400"/>
          <p14:tracePt t="79044" x="8623300" y="2940050"/>
          <p14:tracePt t="79061" x="8623300" y="2933700"/>
          <p14:tracePt t="79079" x="8623300" y="2927350"/>
          <p14:tracePt t="79094" x="8623300" y="2914650"/>
          <p14:tracePt t="79112" x="8623300" y="2895600"/>
          <p14:tracePt t="79127" x="8623300" y="2882900"/>
          <p14:tracePt t="79144" x="8623300" y="2876550"/>
          <p14:tracePt t="79161" x="8623300" y="2857500"/>
          <p14:tracePt t="79180" x="8623300" y="2844800"/>
          <p14:tracePt t="79232" x="8623300" y="2832100"/>
          <p14:tracePt t="79247" x="8623300" y="2825750"/>
          <p14:tracePt t="79255" x="8616950" y="2819400"/>
          <p14:tracePt t="79270" x="8616950" y="2813050"/>
          <p14:tracePt t="79287" x="8616950" y="2806700"/>
          <p14:tracePt t="79304" x="8610600" y="2806700"/>
          <p14:tracePt t="81309" x="8604250" y="2806700"/>
          <p14:tracePt t="81325" x="8591550" y="2806700"/>
          <p14:tracePt t="81350" x="8585200" y="2806700"/>
          <p14:tracePt t="81534" x="8578850" y="2806700"/>
          <p14:tracePt t="83024" x="8572500" y="2806700"/>
          <p14:tracePt t="83029" x="8566150" y="2806700"/>
          <p14:tracePt t="83041" x="8553450" y="2806700"/>
          <p14:tracePt t="83058" x="8540750" y="2806700"/>
          <p14:tracePt t="83075" x="8521700" y="2806700"/>
          <p14:tracePt t="83091" x="8477250" y="2800350"/>
          <p14:tracePt t="83107" x="8382000" y="2755900"/>
          <p14:tracePt t="83124" x="8312150" y="2736850"/>
          <p14:tracePt t="83141" x="8210550" y="2679700"/>
          <p14:tracePt t="83157" x="8121650" y="2635250"/>
          <p14:tracePt t="83174" x="8058150" y="2609850"/>
          <p14:tracePt t="83191" x="8026400" y="2597150"/>
          <p14:tracePt t="83208" x="7988300" y="2584450"/>
          <p14:tracePt t="83224" x="7956550" y="2565400"/>
          <p14:tracePt t="83241" x="7924800" y="2559050"/>
          <p14:tracePt t="83259" x="7835900" y="2533650"/>
          <p14:tracePt t="83277" x="7734300" y="2508250"/>
          <p14:tracePt t="83292" x="7677150" y="2476500"/>
          <p14:tracePt t="83309" x="7550150" y="2451100"/>
          <p14:tracePt t="83324" x="7486650" y="2425700"/>
          <p14:tracePt t="83341" x="7454900" y="2419350"/>
          <p14:tracePt t="83357" x="7442200" y="2413000"/>
          <p14:tracePt t="83375" x="7429500" y="2413000"/>
          <p14:tracePt t="83407" x="7423150" y="2413000"/>
          <p14:tracePt t="83424" x="7410450" y="2413000"/>
          <p14:tracePt t="83453" x="7404100" y="2413000"/>
          <p14:tracePt t="83470" x="7397750" y="2419350"/>
          <p14:tracePt t="83479" x="7397750" y="2425700"/>
          <p14:tracePt t="83495" x="7397750" y="2438400"/>
          <p14:tracePt t="83508" x="7397750" y="2444750"/>
          <p14:tracePt t="83525" x="7397750" y="2457450"/>
          <p14:tracePt t="83541" x="7397750" y="2470150"/>
          <p14:tracePt t="83615" x="7397750" y="2476500"/>
          <p14:tracePt t="83638" x="7397750" y="2489200"/>
          <p14:tracePt t="83646" x="7397750" y="2495550"/>
          <p14:tracePt t="83657" x="7391400" y="2501900"/>
          <p14:tracePt t="83674" x="7378700" y="2508250"/>
          <p14:tracePt t="83692" x="7353300" y="2520950"/>
          <p14:tracePt t="83695" x="7346950" y="2527300"/>
          <p14:tracePt t="83708" x="7334250" y="2533650"/>
          <p14:tracePt t="83724" x="7302500" y="2533650"/>
          <p14:tracePt t="83742" x="7270750" y="2533650"/>
          <p14:tracePt t="83757" x="7219950" y="2533650"/>
          <p14:tracePt t="83774" x="7175500" y="2533650"/>
          <p14:tracePt t="83790" x="7131050" y="2520950"/>
          <p14:tracePt t="83807" x="7086600" y="2495550"/>
          <p14:tracePt t="83824" x="7054850" y="2482850"/>
          <p14:tracePt t="83841" x="7010400" y="2463800"/>
          <p14:tracePt t="83857" x="6985000" y="2444750"/>
          <p14:tracePt t="83873" x="6953250" y="2425700"/>
          <p14:tracePt t="83891" x="6908800" y="2406650"/>
          <p14:tracePt t="83907" x="6858000" y="2400300"/>
          <p14:tracePt t="83923" x="6743700" y="2355850"/>
          <p14:tracePt t="83941" x="6648450" y="2330450"/>
          <p14:tracePt t="83958" x="6540500" y="2305050"/>
          <p14:tracePt t="83973" x="6457950" y="2279650"/>
          <p14:tracePt t="83991" x="6400800" y="2273300"/>
          <p14:tracePt t="84007" x="6356350" y="2254250"/>
          <p14:tracePt t="84024" x="6330950" y="2247900"/>
          <p14:tracePt t="84040" x="6305550" y="2247900"/>
          <p14:tracePt t="84060" x="6267450" y="2247900"/>
          <p14:tracePt t="84076" x="6229350" y="2247900"/>
          <p14:tracePt t="84091" x="6216650" y="2247900"/>
          <p14:tracePt t="84108" x="6178550" y="2247900"/>
          <p14:tracePt t="84124" x="6140450" y="2247900"/>
          <p14:tracePt t="84141" x="6108700" y="2260600"/>
          <p14:tracePt t="84157" x="6083300" y="2266950"/>
          <p14:tracePt t="84173" x="6051550" y="2273300"/>
          <p14:tracePt t="84190" x="6019800" y="2286000"/>
          <p14:tracePt t="84207" x="6007100" y="2286000"/>
          <p14:tracePt t="84224" x="5981700" y="2286000"/>
          <p14:tracePt t="84241" x="5969000" y="2286000"/>
          <p14:tracePt t="84258" x="5962650" y="2286000"/>
          <p14:tracePt t="84274" x="5943600" y="2286000"/>
          <p14:tracePt t="84291" x="5924550" y="2286000"/>
          <p14:tracePt t="84309" x="5880100" y="2286000"/>
          <p14:tracePt t="84323" x="5854700" y="2286000"/>
          <p14:tracePt t="84340" x="5791200" y="2286000"/>
          <p14:tracePt t="84357" x="5746750" y="2286000"/>
          <p14:tracePt t="84374" x="5695950" y="2286000"/>
          <p14:tracePt t="84390" x="5664200" y="2286000"/>
          <p14:tracePt t="84407" x="5632450" y="2286000"/>
          <p14:tracePt t="84424" x="5613400" y="2286000"/>
          <p14:tracePt t="84457" x="5600700" y="2286000"/>
          <p14:tracePt t="84511" x="5594350" y="2286000"/>
          <p14:tracePt t="84543" x="5594350" y="2298700"/>
          <p14:tracePt t="84550" x="5594350" y="2305050"/>
          <p14:tracePt t="84568" x="5594350" y="2324100"/>
          <p14:tracePt t="84575" x="5607050" y="2330450"/>
          <p14:tracePt t="84591" x="5638800" y="2343150"/>
          <p14:tracePt t="84606" x="5683250" y="2349500"/>
          <p14:tracePt t="84624" x="5734050" y="2362200"/>
          <p14:tracePt t="84641" x="5791200" y="2374900"/>
          <p14:tracePt t="84656" x="5829300" y="2374900"/>
          <p14:tracePt t="84673" x="5854700" y="2374900"/>
          <p14:tracePt t="84690" x="5886450" y="2374900"/>
          <p14:tracePt t="84696" x="5892800" y="2374900"/>
          <p14:tracePt t="84707" x="5905500" y="2374900"/>
          <p14:tracePt t="84727" x="5911850" y="2374900"/>
          <p14:tracePt t="84783" x="5918200" y="2374900"/>
          <p14:tracePt t="84983" x="5943600" y="2374900"/>
          <p14:tracePt t="84990" x="5962650" y="2374900"/>
          <p14:tracePt t="84998" x="5988050" y="2374900"/>
          <p14:tracePt t="85008" x="6038850" y="2374900"/>
          <p14:tracePt t="85023" x="6127750" y="2374900"/>
          <p14:tracePt t="85040" x="6216650" y="2393950"/>
          <p14:tracePt t="85057" x="6273800" y="2393950"/>
          <p14:tracePt t="85074" x="6286500" y="2393950"/>
          <p14:tracePt t="85089" x="6311900" y="2393950"/>
          <p14:tracePt t="85126" x="6311900" y="2387600"/>
          <p14:tracePt t="85142" x="6311900" y="2381250"/>
          <p14:tracePt t="85160" x="6311900" y="2374900"/>
          <p14:tracePt t="85174" x="6311900" y="2368550"/>
          <p14:tracePt t="85184" x="6311900" y="2355850"/>
          <p14:tracePt t="85190" x="6299200" y="2343150"/>
          <p14:tracePt t="85206" x="6267450" y="2324100"/>
          <p14:tracePt t="85223" x="6229350" y="2305050"/>
          <p14:tracePt t="85240" x="6172200" y="2273300"/>
          <p14:tracePt t="85257" x="6127750" y="2266950"/>
          <p14:tracePt t="85274" x="6070600" y="2235200"/>
          <p14:tracePt t="85289" x="6026150" y="2228850"/>
          <p14:tracePt t="85306" x="5981700" y="2216150"/>
          <p14:tracePt t="85325" x="5899150" y="2197100"/>
          <p14:tracePt t="85341" x="5873750" y="2197100"/>
          <p14:tracePt t="85357" x="5803900" y="2184400"/>
          <p14:tracePt t="85372" x="5683250" y="2171700"/>
          <p14:tracePt t="85389" x="5619750" y="2165350"/>
          <p14:tracePt t="85406" x="5549900" y="2165350"/>
          <p14:tracePt t="85422" x="5461000" y="2165350"/>
          <p14:tracePt t="85439" x="5410200" y="2165350"/>
          <p14:tracePt t="85456" x="5340350" y="2165350"/>
          <p14:tracePt t="85472" x="5302250" y="2165350"/>
          <p14:tracePt t="85489" x="5283200" y="2171700"/>
          <p14:tracePt t="85509" x="5264150" y="2178050"/>
          <p14:tracePt t="85522" x="5257800" y="2184400"/>
          <p14:tracePt t="85557" x="5257800" y="2197100"/>
          <p14:tracePt t="85572" x="5257800" y="2209800"/>
          <p14:tracePt t="85589" x="5257800" y="2228850"/>
          <p14:tracePt t="85607" x="5257800" y="2235200"/>
          <p14:tracePt t="85622" x="5276850" y="2254250"/>
          <p14:tracePt t="85639" x="5334000" y="2266950"/>
          <p14:tracePt t="85656" x="5372100" y="2273300"/>
          <p14:tracePt t="85672" x="5416550" y="2273300"/>
          <p14:tracePt t="85689" x="5467350" y="2292350"/>
          <p14:tracePt t="85705" x="5499100" y="2292350"/>
          <p14:tracePt t="85711" x="5518150" y="2292350"/>
          <p14:tracePt t="85722" x="5537200" y="2292350"/>
          <p14:tracePt t="85740" x="5562600" y="2292350"/>
          <p14:tracePt t="85756" x="5613400" y="2292350"/>
          <p14:tracePt t="85772" x="5638800" y="2292350"/>
          <p14:tracePt t="85789" x="5676900" y="2292350"/>
          <p14:tracePt t="85807" x="5721350" y="2292350"/>
          <p14:tracePt t="85824" x="5778500" y="2292350"/>
          <p14:tracePt t="85839" x="5842000" y="2292350"/>
          <p14:tracePt t="85856" x="5911850" y="2292350"/>
          <p14:tracePt t="85872" x="5988050" y="2292350"/>
          <p14:tracePt t="85889" x="6089650" y="2292350"/>
          <p14:tracePt t="85905" x="6172200" y="2292350"/>
          <p14:tracePt t="85924" x="6248400" y="2292350"/>
          <p14:tracePt t="85939" x="6324600" y="2292350"/>
          <p14:tracePt t="85957" x="6381750" y="2292350"/>
          <p14:tracePt t="85972" x="6470650" y="2292350"/>
          <p14:tracePt t="85988" x="6508750" y="2292350"/>
          <p14:tracePt t="86006" x="6534150" y="2292350"/>
          <p14:tracePt t="86022" x="6565900" y="2292350"/>
          <p14:tracePt t="86038" x="6610350" y="2292350"/>
          <p14:tracePt t="86055" x="6629400" y="2292350"/>
          <p14:tracePt t="86072" x="6654800" y="2292350"/>
          <p14:tracePt t="86089" x="6705600" y="2292350"/>
          <p14:tracePt t="86106" x="6743700" y="2292350"/>
          <p14:tracePt t="86122" x="6781800" y="2292350"/>
          <p14:tracePt t="86139" x="6826250" y="2292350"/>
          <p14:tracePt t="86156" x="6864350" y="2292350"/>
          <p14:tracePt t="86172" x="6934200" y="2292350"/>
          <p14:tracePt t="86189" x="6978650" y="2292350"/>
          <p14:tracePt t="86205" x="7010400" y="2292350"/>
          <p14:tracePt t="86222" x="7035800" y="2292350"/>
          <p14:tracePt t="86239" x="7054850" y="2292350"/>
          <p14:tracePt t="86255" x="7067550" y="2292350"/>
          <p14:tracePt t="86272" x="7086600" y="2273300"/>
          <p14:tracePt t="86310" x="7092950" y="2266950"/>
          <p14:tracePt t="86342" x="7092950" y="2260600"/>
          <p14:tracePt t="86366" x="7092950" y="2241550"/>
          <p14:tracePt t="86374" x="7080250" y="2235200"/>
          <p14:tracePt t="86388" x="7048500" y="2222500"/>
          <p14:tracePt t="86405" x="7023100" y="2216150"/>
          <p14:tracePt t="86422" x="6985000" y="2197100"/>
          <p14:tracePt t="86438" x="6927850" y="2178050"/>
          <p14:tracePt t="86455" x="6889750" y="2171700"/>
          <p14:tracePt t="86472" x="6838950" y="2152650"/>
          <p14:tracePt t="86488" x="6788150" y="2152650"/>
          <p14:tracePt t="86505" x="6705600" y="2133600"/>
          <p14:tracePt t="86521" x="6616700" y="2127250"/>
          <p14:tracePt t="86539" x="6508750" y="2108200"/>
          <p14:tracePt t="86557" x="6407150" y="2108200"/>
          <p14:tracePt t="86572" x="6299200" y="2108200"/>
          <p14:tracePt t="86588" x="6172200" y="2108200"/>
          <p14:tracePt t="86605" x="6083300" y="2108200"/>
          <p14:tracePt t="86621" x="5975350" y="2108200"/>
          <p14:tracePt t="86638" x="5899150" y="2108200"/>
          <p14:tracePt t="86655" x="5810250" y="2108200"/>
          <p14:tracePt t="86671" x="5727700" y="2108200"/>
          <p14:tracePt t="86688" x="5664200" y="2108200"/>
          <p14:tracePt t="86705" x="5575300" y="2108200"/>
          <p14:tracePt t="86710" x="5543550" y="2108200"/>
          <p14:tracePt t="86721" x="5499100" y="2108200"/>
          <p14:tracePt t="86738" x="5422900" y="2127250"/>
          <p14:tracePt t="86756" x="5365750" y="2133600"/>
          <p14:tracePt t="86772" x="5327650" y="2146300"/>
          <p14:tracePt t="86788" x="5264150" y="2171700"/>
          <p14:tracePt t="86806" x="5213350" y="2178050"/>
          <p14:tracePt t="86822" x="5168900" y="2197100"/>
          <p14:tracePt t="86838" x="5156200" y="2197100"/>
          <p14:tracePt t="86856" x="5143500" y="2209800"/>
          <p14:tracePt t="86872" x="5137150" y="2209800"/>
          <p14:tracePt t="86919" x="5130800" y="2216150"/>
          <p14:tracePt t="86966" x="5130800" y="2222500"/>
          <p14:tracePt t="86983" x="5130800" y="2228850"/>
          <p14:tracePt t="87008" x="5143500" y="2241550"/>
          <p14:tracePt t="87014" x="5149850" y="2247900"/>
          <p14:tracePt t="87030" x="5162550" y="2247900"/>
          <p14:tracePt t="87037" x="5175250" y="2266950"/>
          <p14:tracePt t="87055" x="5200650" y="2266950"/>
          <p14:tracePt t="87071" x="5238750" y="2292350"/>
          <p14:tracePt t="87088" x="5302250" y="2311400"/>
          <p14:tracePt t="87105" x="5353050" y="2336800"/>
          <p14:tracePt t="87121" x="5410200" y="2349500"/>
          <p14:tracePt t="87138" x="5480050" y="2355850"/>
          <p14:tracePt t="87156" x="5575300" y="2374900"/>
          <p14:tracePt t="87172" x="5689600" y="2381250"/>
          <p14:tracePt t="87187" x="5924550" y="2400300"/>
          <p14:tracePt t="87204" x="6102350" y="2432050"/>
          <p14:tracePt t="87221" x="6273800" y="2463800"/>
          <p14:tracePt t="87238" x="6426200" y="2463800"/>
          <p14:tracePt t="87255" x="6565900" y="2470150"/>
          <p14:tracePt t="87271" x="6648450" y="2470150"/>
          <p14:tracePt t="87288" x="6737350" y="2470150"/>
          <p14:tracePt t="87305" x="6807200" y="2470150"/>
          <p14:tracePt t="87324" x="6864350" y="2470150"/>
          <p14:tracePt t="87337" x="6870700" y="2470150"/>
          <p14:tracePt t="87356" x="6908800" y="2470150"/>
          <p14:tracePt t="87371" x="6921500" y="2470150"/>
          <p14:tracePt t="87387" x="6946900" y="2476500"/>
          <p14:tracePt t="87404" x="6959600" y="2482850"/>
          <p14:tracePt t="87421" x="6972300" y="2482850"/>
          <p14:tracePt t="87438" x="6985000" y="2489200"/>
          <p14:tracePt t="87471" x="6985000" y="2495550"/>
          <p14:tracePt t="87487" x="6985000" y="2514600"/>
          <p14:tracePt t="87504" x="6997700" y="2546350"/>
          <p14:tracePt t="87521" x="7004050" y="2578100"/>
          <p14:tracePt t="87538" x="7004050" y="2628900"/>
          <p14:tracePt t="87555" x="7004050" y="2660650"/>
          <p14:tracePt t="87572" x="7004050" y="2698750"/>
          <p14:tracePt t="87588" x="7004050" y="2743200"/>
          <p14:tracePt t="87604" x="6997700" y="2794000"/>
          <p14:tracePt t="87621" x="6985000" y="2844800"/>
          <p14:tracePt t="87637" x="6959600" y="2895600"/>
          <p14:tracePt t="87654" x="6940550" y="2952750"/>
          <p14:tracePt t="87671" x="6915150" y="3003550"/>
          <p14:tracePt t="87688" x="6883400" y="3073400"/>
          <p14:tracePt t="87704" x="6864350" y="3143250"/>
          <p14:tracePt t="87709" x="6838950" y="3175000"/>
          <p14:tracePt t="87721" x="6826250" y="3219450"/>
          <p14:tracePt t="87737" x="6813550" y="3257550"/>
          <p14:tracePt t="87756" x="6813550" y="3302000"/>
          <p14:tracePt t="87772" x="6813550" y="3333750"/>
          <p14:tracePt t="87788" x="6813550" y="3371850"/>
          <p14:tracePt t="87804" x="6813550" y="3409950"/>
          <p14:tracePt t="87821" x="6813550" y="3441700"/>
          <p14:tracePt t="87837" x="6819900" y="3460750"/>
          <p14:tracePt t="87854" x="6832600" y="3486150"/>
          <p14:tracePt t="87870" x="6838950" y="3505200"/>
          <p14:tracePt t="87887" x="6851650" y="3524250"/>
          <p14:tracePt t="87904" x="6870700" y="3536950"/>
          <p14:tracePt t="87921" x="6883400" y="3562350"/>
          <p14:tracePt t="87937" x="6889750" y="3575050"/>
          <p14:tracePt t="87954" x="6896100" y="3587750"/>
          <p14:tracePt t="87971" x="6921500" y="3606800"/>
          <p14:tracePt t="87988" x="6946900" y="3625850"/>
          <p14:tracePt t="88004" x="6978650" y="3644900"/>
          <p14:tracePt t="88020" x="6991350" y="3651250"/>
          <p14:tracePt t="88037" x="6997700" y="3663950"/>
          <p14:tracePt t="88054" x="7035800" y="3663950"/>
          <p14:tracePt t="88071" x="7042150" y="3676650"/>
          <p14:tracePt t="88087" x="7061200" y="3676650"/>
          <p14:tracePt t="88104" x="7073900" y="3676650"/>
          <p14:tracePt t="88121" x="7105650" y="3676650"/>
          <p14:tracePt t="88138" x="7118350" y="3676650"/>
          <p14:tracePt t="88155" x="7143750" y="3695700"/>
          <p14:tracePt t="88170" x="7175500" y="3695700"/>
          <p14:tracePt t="88187" x="7219950" y="3695700"/>
          <p14:tracePt t="88204" x="7258050" y="3695700"/>
          <p14:tracePt t="88222" x="7264400" y="3695700"/>
          <p14:tracePt t="88238" x="7270750" y="3695700"/>
          <p14:tracePt t="88271" x="7277100" y="3695700"/>
          <p14:tracePt t="88302" x="7283450" y="3695700"/>
          <p14:tracePt t="88319" x="7283450" y="3689350"/>
          <p14:tracePt t="88334" x="7283450" y="3683000"/>
          <p14:tracePt t="88342" x="7283450" y="3676650"/>
          <p14:tracePt t="88366" x="7277100" y="3670300"/>
          <p14:tracePt t="88375" x="7277100" y="3663950"/>
          <p14:tracePt t="88392" x="7270750" y="3663950"/>
          <p14:tracePt t="88403" x="7258050" y="3663950"/>
          <p14:tracePt t="88420" x="7232650" y="3663950"/>
          <p14:tracePt t="88437" x="7213600" y="3663950"/>
          <p14:tracePt t="88453" x="7194550" y="3663950"/>
          <p14:tracePt t="88470" x="7162800" y="3663950"/>
          <p14:tracePt t="88487" x="7124700" y="3663950"/>
          <p14:tracePt t="88503" x="7105650" y="3663950"/>
          <p14:tracePt t="88520" x="7073900" y="3663950"/>
          <p14:tracePt t="88537" x="7048500" y="3663950"/>
          <p14:tracePt t="88556" x="7010400" y="3663950"/>
          <p14:tracePt t="88573" x="6991350" y="3663950"/>
          <p14:tracePt t="88587" x="6972300" y="3663950"/>
          <p14:tracePt t="88604" x="6940550" y="3663950"/>
          <p14:tracePt t="88620" x="6896100" y="3663950"/>
          <p14:tracePt t="88637" x="6877050" y="3663950"/>
          <p14:tracePt t="88653" x="6858000" y="3670300"/>
          <p14:tracePt t="88671" x="6851650" y="3676650"/>
          <p14:tracePt t="88687" x="6838950" y="3689350"/>
          <p14:tracePt t="88705" x="6838950" y="3695700"/>
          <p14:tracePt t="88720" x="6826250" y="3708400"/>
          <p14:tracePt t="88736" x="6826250" y="3721100"/>
          <p14:tracePt t="88753" x="6826250" y="3746500"/>
          <p14:tracePt t="88772" x="6851650" y="3765550"/>
          <p14:tracePt t="88787" x="6870700" y="3771900"/>
          <p14:tracePt t="88805" x="6902450" y="3790950"/>
          <p14:tracePt t="88821" x="6927850" y="3803650"/>
          <p14:tracePt t="88836" x="6953250" y="3810000"/>
          <p14:tracePt t="88853" x="6978650" y="3816350"/>
          <p14:tracePt t="88870" x="6991350" y="3822700"/>
          <p14:tracePt t="88888" x="7023100" y="3822700"/>
          <p14:tracePt t="88903" x="7048500" y="3822700"/>
          <p14:tracePt t="88920" x="7061200" y="3822700"/>
          <p14:tracePt t="88936" x="7080250" y="3822700"/>
          <p14:tracePt t="88954" x="7092950" y="3822700"/>
          <p14:tracePt t="88969" x="7112000" y="3822700"/>
          <p14:tracePt t="88988" x="7131050" y="3822700"/>
          <p14:tracePt t="89003" x="7156450" y="3822700"/>
          <p14:tracePt t="89020" x="7207250" y="3822700"/>
          <p14:tracePt t="89037" x="7232650" y="3822700"/>
          <p14:tracePt t="89053" x="7258050" y="3822700"/>
          <p14:tracePt t="89069" x="7302500" y="3822700"/>
          <p14:tracePt t="89086" x="7321550" y="3822700"/>
          <p14:tracePt t="89103" x="7346950" y="3822700"/>
          <p14:tracePt t="89119" x="7359650" y="3822700"/>
          <p14:tracePt t="89136" x="7378700" y="3822700"/>
          <p14:tracePt t="89153" x="7397750" y="3822700"/>
          <p14:tracePt t="89170" x="7410450" y="3822700"/>
          <p14:tracePt t="89186" x="7429500" y="3822700"/>
          <p14:tracePt t="89203" x="7442200" y="3822700"/>
          <p14:tracePt t="89220" x="7448550" y="3816350"/>
          <p14:tracePt t="89236" x="7454900" y="3816350"/>
          <p14:tracePt t="89254" x="7454900" y="3803650"/>
          <p14:tracePt t="89272" x="7454900" y="3797300"/>
          <p14:tracePt t="89287" x="7454900" y="3784600"/>
          <p14:tracePt t="89302" x="7454900" y="3765550"/>
          <p14:tracePt t="89321" x="7454900" y="3752850"/>
          <p14:tracePt t="89336" x="7448550" y="3740150"/>
          <p14:tracePt t="89353" x="7442200" y="3727450"/>
          <p14:tracePt t="89369" x="7410450" y="3708400"/>
          <p14:tracePt t="89386" x="7397750" y="3702050"/>
          <p14:tracePt t="89403" x="7372350" y="3689350"/>
          <p14:tracePt t="89420" x="7353300" y="3676650"/>
          <p14:tracePt t="89436" x="7340600" y="3663950"/>
          <p14:tracePt t="89452" x="7321550" y="3644900"/>
          <p14:tracePt t="89469" x="7302500" y="3625850"/>
          <p14:tracePt t="89502" x="7289800" y="3613150"/>
          <p14:tracePt t="89519" x="7283450" y="3606800"/>
          <p14:tracePt t="89536" x="7258050" y="3600450"/>
          <p14:tracePt t="89552" x="7251700" y="3594100"/>
          <p14:tracePt t="89586" x="7232650" y="3594100"/>
          <p14:tracePt t="89605" x="7200900" y="3594100"/>
          <p14:tracePt t="89636" x="7181850" y="3594100"/>
          <p14:tracePt t="89654" x="7150100" y="3594100"/>
          <p14:tracePt t="89669" x="7131050" y="3594100"/>
          <p14:tracePt t="89702" x="7118350" y="3594100"/>
          <p14:tracePt t="89719" x="7105650" y="3594100"/>
          <p14:tracePt t="89887" x="7105650" y="3581400"/>
          <p14:tracePt t="89894" x="7105650" y="3556000"/>
          <p14:tracePt t="89904" x="7112000" y="3536950"/>
          <p14:tracePt t="89919" x="7131050" y="3492500"/>
          <p14:tracePt t="89936" x="7169150" y="3409950"/>
          <p14:tracePt t="89952" x="7181850" y="3327400"/>
          <p14:tracePt t="89969" x="7207250" y="3232150"/>
          <p14:tracePt t="89985" x="7258050" y="3098800"/>
          <p14:tracePt t="90002" x="7264400" y="2990850"/>
          <p14:tracePt t="90019" x="7283450" y="2851150"/>
          <p14:tracePt t="90036" x="7283450" y="2743200"/>
          <p14:tracePt t="90052" x="7283450" y="2590800"/>
          <p14:tracePt t="90070" x="7283450" y="2501900"/>
          <p14:tracePt t="90086" x="7264400" y="2413000"/>
          <p14:tracePt t="90103" x="7258050" y="2343150"/>
          <p14:tracePt t="90119" x="7239000" y="2273300"/>
          <p14:tracePt t="90136" x="7239000" y="2241550"/>
          <p14:tracePt t="90152" x="7232650" y="2216150"/>
          <p14:tracePt t="90169" x="7232650" y="2184400"/>
          <p14:tracePt t="90188" x="7232650" y="2146300"/>
          <p14:tracePt t="90205" x="7232650" y="2127250"/>
          <p14:tracePt t="90219" x="7232650" y="2114550"/>
          <p14:tracePt t="90236" x="7232650" y="2089150"/>
          <p14:tracePt t="90252" x="7232650" y="2051050"/>
          <p14:tracePt t="90268" x="7232650" y="2032000"/>
          <p14:tracePt t="90285" x="7232650" y="2025650"/>
          <p14:tracePt t="90303" x="7232650" y="2019300"/>
          <p14:tracePt t="90320" x="7232650" y="2000250"/>
          <p14:tracePt t="90422" x="7232650" y="1993900"/>
          <p14:tracePt t="90448" x="7239000" y="1993900"/>
          <p14:tracePt t="90454" x="7245350" y="1993900"/>
          <p14:tracePt t="90471" x="7251700" y="1993900"/>
          <p14:tracePt t="90485" x="7264400" y="2000250"/>
          <p14:tracePt t="90502" x="7270750" y="2006600"/>
          <p14:tracePt t="90521" x="7283450" y="2019300"/>
          <p14:tracePt t="90535" x="7283450" y="2025650"/>
          <p14:tracePt t="90568" x="7289800" y="2025650"/>
          <p14:tracePt t="90718" x="7296150" y="2025650"/>
          <p14:tracePt t="90797" x="7302500" y="2025650"/>
          <p14:tracePt t="90831" x="7308850" y="2025650"/>
          <p14:tracePt t="90894" x="7315200" y="2025650"/>
          <p14:tracePt t="90966" x="7321550" y="2025650"/>
          <p14:tracePt t="91230" x="7308850" y="2025650"/>
          <p14:tracePt t="91239" x="7289800" y="2025650"/>
          <p14:tracePt t="91251" x="7258050" y="2025650"/>
          <p14:tracePt t="91267" x="7156450" y="2025650"/>
          <p14:tracePt t="91284" x="7080250" y="2025650"/>
          <p14:tracePt t="91302" x="6991350" y="2025650"/>
          <p14:tracePt t="91319" x="6908800" y="2012950"/>
          <p14:tracePt t="91335" x="6832600" y="2006600"/>
          <p14:tracePt t="91352" x="6762750" y="2006600"/>
          <p14:tracePt t="91368" x="6705600" y="2006600"/>
          <p14:tracePt t="91385" x="6661150" y="2006600"/>
          <p14:tracePt t="91402" x="6616700" y="2006600"/>
          <p14:tracePt t="91418" x="6572250" y="2006600"/>
          <p14:tracePt t="91435" x="6534150" y="2006600"/>
          <p14:tracePt t="91452" x="6502400" y="2006600"/>
          <p14:tracePt t="91468" x="6413500" y="2006600"/>
          <p14:tracePt t="91484" x="6369050" y="2006600"/>
          <p14:tracePt t="91501" x="6299200" y="2006600"/>
          <p14:tracePt t="91517" x="6235700" y="2006600"/>
          <p14:tracePt t="91534" x="6165850" y="2006600"/>
          <p14:tracePt t="91551" x="6076950" y="2006600"/>
          <p14:tracePt t="91568" x="6000750" y="2006600"/>
          <p14:tracePt t="91584" x="5943600" y="2006600"/>
          <p14:tracePt t="91601" x="5867400" y="2006600"/>
          <p14:tracePt t="91618" x="5772150" y="2006600"/>
          <p14:tracePt t="91635" x="5708650" y="2006600"/>
          <p14:tracePt t="91653" x="5581650" y="2038350"/>
          <p14:tracePt t="91667" x="5549900" y="2038350"/>
          <p14:tracePt t="91684" x="5416550" y="2063750"/>
          <p14:tracePt t="91702" x="5334000" y="2082800"/>
          <p14:tracePt t="91708" x="5308600" y="2082800"/>
          <p14:tracePt t="91718" x="5289550" y="2089150"/>
          <p14:tracePt t="91734" x="5245100" y="2101850"/>
          <p14:tracePt t="91751" x="5213350" y="2108200"/>
          <p14:tracePt t="91767" x="5194300" y="2120900"/>
          <p14:tracePt t="91784" x="5175250" y="2127250"/>
          <p14:tracePt t="91817" x="5168900" y="2127250"/>
          <p14:tracePt t="91836" x="5156200" y="2139950"/>
          <p14:tracePt t="91878" x="5143500" y="2152650"/>
          <p14:tracePt t="91926" x="5137150" y="2152650"/>
          <p14:tracePt t="92390" x="5143500" y="2152650"/>
          <p14:tracePt t="92399" x="5149850" y="2152650"/>
          <p14:tracePt t="92415" x="5156200" y="2152650"/>
          <p14:tracePt t="92438" x="5162550" y="2152650"/>
          <p14:tracePt t="92462" x="5175250" y="2152650"/>
          <p14:tracePt t="92479" x="5181600" y="2152650"/>
          <p14:tracePt t="92503" x="5194300" y="2152650"/>
          <p14:tracePt t="92519" x="5200650" y="2152650"/>
          <p14:tracePt t="92535" x="5200650" y="2159000"/>
          <p14:tracePt t="92706" x="5207000" y="2159000"/>
          <p14:tracePt t="92799" x="5213350" y="2159000"/>
          <p14:tracePt t="92806" x="5219700" y="2159000"/>
          <p14:tracePt t="92830" x="5232400" y="21526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166688" y="128588"/>
            <a:ext cx="7629525" cy="831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sz="2800" dirty="0">
                <a:latin typeface="Comic Sans MS" panose="030F0702030302020204" pitchFamily="66" charset="0"/>
              </a:rPr>
              <a:t>IDENTIFICAR LA PORCION!!!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0243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022350"/>
            <a:ext cx="6824663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nillo 6"/>
          <p:cNvSpPr/>
          <p:nvPr/>
        </p:nvSpPr>
        <p:spPr>
          <a:xfrm>
            <a:off x="5116513" y="2262188"/>
            <a:ext cx="1163637" cy="582612"/>
          </a:xfrm>
          <a:prstGeom prst="donut">
            <a:avLst>
              <a:gd name="adj" fmla="val 3273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nillo 7"/>
          <p:cNvSpPr/>
          <p:nvPr/>
        </p:nvSpPr>
        <p:spPr>
          <a:xfrm>
            <a:off x="4414838" y="3508375"/>
            <a:ext cx="1763712" cy="558800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246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5" y="1709738"/>
            <a:ext cx="4926013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79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660" x="5238750" y="2152650"/>
          <p14:tracePt t="1677" x="5238750" y="2165350"/>
          <p14:tracePt t="1684" x="5238750" y="2171700"/>
          <p14:tracePt t="1694" x="5238750" y="2184400"/>
          <p14:tracePt t="1710" x="5238750" y="2203450"/>
          <p14:tracePt t="1727" x="5251450" y="2241550"/>
          <p14:tracePt t="1744" x="5251450" y="2266950"/>
          <p14:tracePt t="1760" x="5251450" y="2298700"/>
          <p14:tracePt t="1777" x="5251450" y="2317750"/>
          <p14:tracePt t="1793" x="5251450" y="2355850"/>
          <p14:tracePt t="1810" x="5251450" y="2374900"/>
          <p14:tracePt t="1827" x="5251450" y="2413000"/>
          <p14:tracePt t="1844" x="5251450" y="2432050"/>
          <p14:tracePt t="1860" x="5251450" y="2470150"/>
          <p14:tracePt t="1876" x="5251450" y="2489200"/>
          <p14:tracePt t="1893" x="5251450" y="2501900"/>
          <p14:tracePt t="1910" x="5257800" y="2520950"/>
          <p14:tracePt t="1914" x="5257800" y="2533650"/>
          <p14:tracePt t="1926" x="5257800" y="2540000"/>
          <p14:tracePt t="1943" x="5264150" y="2546350"/>
          <p14:tracePt t="1960" x="5270500" y="2571750"/>
          <p14:tracePt t="1978" x="5295900" y="2609850"/>
          <p14:tracePt t="1993" x="5314950" y="2641600"/>
          <p14:tracePt t="2010" x="5334000" y="2698750"/>
          <p14:tracePt t="2026" x="5359400" y="2743200"/>
          <p14:tracePt t="2043" x="5403850" y="2781300"/>
          <p14:tracePt t="2060" x="5448300" y="2825750"/>
          <p14:tracePt t="2076" x="5511800" y="2889250"/>
          <p14:tracePt t="2094" x="5568950" y="2946400"/>
          <p14:tracePt t="2110" x="5626100" y="2984500"/>
          <p14:tracePt t="2127" x="5708650" y="3022600"/>
          <p14:tracePt t="2144" x="5784850" y="3060700"/>
          <p14:tracePt t="2160" x="5854700" y="3073400"/>
          <p14:tracePt t="2179" x="5962650" y="3079750"/>
          <p14:tracePt t="2194" x="5994400" y="3079750"/>
          <p14:tracePt t="2210" x="6146800" y="3079750"/>
          <p14:tracePt t="2226" x="6248400" y="3079750"/>
          <p14:tracePt t="2243" x="6337300" y="3079750"/>
          <p14:tracePt t="2259" x="6388100" y="3079750"/>
          <p14:tracePt t="2276" x="6445250" y="3073400"/>
          <p14:tracePt t="2293" x="6464300" y="3073400"/>
          <p14:tracePt t="2310" x="6483350" y="3060700"/>
          <p14:tracePt t="2326" x="6489700" y="3060700"/>
          <p14:tracePt t="2461" x="6496050" y="3060700"/>
          <p14:tracePt t="2820" x="6515100" y="3060700"/>
          <p14:tracePt t="2830" x="6521450" y="3054350"/>
          <p14:tracePt t="2836" x="6527800" y="3048000"/>
          <p14:tracePt t="3083" x="6527800" y="3054350"/>
          <p14:tracePt t="3098" x="6521450" y="3054350"/>
          <p14:tracePt t="3105" x="6521450" y="3060700"/>
          <p14:tracePt t="3114" x="6515100" y="3073400"/>
          <p14:tracePt t="3125" x="6508750" y="3079750"/>
          <p14:tracePt t="3143" x="6508750" y="3092450"/>
          <p14:tracePt t="3159" x="6502400" y="3098800"/>
          <p14:tracePt t="3175" x="6496050" y="3105150"/>
          <p14:tracePt t="3192" x="6489700" y="3111500"/>
          <p14:tracePt t="3209" x="6489700" y="3117850"/>
          <p14:tracePt t="3225" x="6477000" y="3130550"/>
          <p14:tracePt t="3242" x="6470650" y="3136900"/>
          <p14:tracePt t="3258" x="6470650" y="3143250"/>
          <p14:tracePt t="3275" x="6457950" y="3143250"/>
          <p14:tracePt t="3292" x="6445250" y="3162300"/>
          <p14:tracePt t="3325" x="6426200" y="3162300"/>
          <p14:tracePt t="3342" x="6407150" y="3168650"/>
          <p14:tracePt t="3358" x="6400800" y="3175000"/>
          <p14:tracePt t="3375" x="6394450" y="3175000"/>
          <p14:tracePt t="3392" x="6381750" y="3175000"/>
          <p14:tracePt t="3408" x="6375400" y="3175000"/>
          <p14:tracePt t="3425" x="6362700" y="3181350"/>
          <p14:tracePt t="3442" x="6356350" y="3181350"/>
          <p14:tracePt t="3458" x="6343650" y="3181350"/>
          <p14:tracePt t="3475" x="6324600" y="3181350"/>
          <p14:tracePt t="3491" x="6305550" y="3187700"/>
          <p14:tracePt t="3508" x="6292850" y="3194050"/>
          <p14:tracePt t="3542" x="6280150" y="3200400"/>
          <p14:tracePt t="3558" x="6273800" y="3200400"/>
          <p14:tracePt t="3575" x="6254750" y="3200400"/>
          <p14:tracePt t="3591" x="6242050" y="3200400"/>
          <p14:tracePt t="3608" x="6229350" y="3200400"/>
          <p14:tracePt t="3625" x="6223000" y="3200400"/>
          <p14:tracePt t="3642" x="6210300" y="3200400"/>
          <p14:tracePt t="3658" x="6203950" y="3200400"/>
          <p14:tracePt t="3675" x="6184900" y="3200400"/>
          <p14:tracePt t="3691" x="6178550" y="3200400"/>
          <p14:tracePt t="3708" x="6172200" y="3200400"/>
          <p14:tracePt t="3725" x="6159500" y="3200400"/>
          <p14:tracePt t="4115" x="6153150" y="3200400"/>
          <p14:tracePt t="4123" x="6140450" y="3200400"/>
          <p14:tracePt t="4131" x="6134100" y="3200400"/>
          <p14:tracePt t="4143" x="6127750" y="3200400"/>
          <p14:tracePt t="4158" x="6121400" y="3200400"/>
          <p14:tracePt t="4176" x="6089650" y="3200400"/>
          <p14:tracePt t="4192" x="6064250" y="3200400"/>
          <p14:tracePt t="4208" x="6038850" y="3194050"/>
          <p14:tracePt t="4226" x="6000750" y="3175000"/>
          <p14:tracePt t="4242" x="5949950" y="3149600"/>
          <p14:tracePt t="4258" x="5937250" y="3136900"/>
          <p14:tracePt t="4275" x="5905500" y="3111500"/>
          <p14:tracePt t="4291" x="5892800" y="3086100"/>
          <p14:tracePt t="4308" x="5873750" y="3041650"/>
          <p14:tracePt t="4324" x="5861050" y="3003550"/>
          <p14:tracePt t="4341" x="5854700" y="2952750"/>
          <p14:tracePt t="4358" x="5842000" y="2914650"/>
          <p14:tracePt t="4375" x="5842000" y="2870200"/>
          <p14:tracePt t="4394" x="5842000" y="2832100"/>
          <p14:tracePt t="4408" x="5842000" y="2813050"/>
          <p14:tracePt t="4426" x="5842000" y="2794000"/>
          <p14:tracePt t="4429" x="5842000" y="2781300"/>
          <p14:tracePt t="4441" x="5842000" y="2774950"/>
          <p14:tracePt t="4459" x="5861050" y="2755900"/>
          <p14:tracePt t="4474" x="5873750" y="2743200"/>
          <p14:tracePt t="4491" x="5886450" y="2736850"/>
          <p14:tracePt t="4508" x="5899150" y="2736850"/>
          <p14:tracePt t="4525" x="5905500" y="2724150"/>
          <p14:tracePt t="4542" x="5918200" y="2724150"/>
          <p14:tracePt t="4558" x="5937250" y="2724150"/>
          <p14:tracePt t="4574" x="5988050" y="2705100"/>
          <p14:tracePt t="4592" x="6007100" y="2705100"/>
          <p14:tracePt t="4608" x="6057900" y="2698750"/>
          <p14:tracePt t="4626" x="6076950" y="2698750"/>
          <p14:tracePt t="4642" x="6115050" y="2679700"/>
          <p14:tracePt t="4658" x="6159500" y="2660650"/>
          <p14:tracePt t="4675" x="6191250" y="2654300"/>
          <p14:tracePt t="4691" x="6203950" y="2641600"/>
          <p14:tracePt t="4708" x="6210300" y="2641600"/>
          <p14:tracePt t="4726" x="6223000" y="2635250"/>
          <p14:tracePt t="4742" x="6242050" y="2622550"/>
          <p14:tracePt t="4757" x="6261100" y="2616200"/>
          <p14:tracePt t="4775" x="6280150" y="2603500"/>
          <p14:tracePt t="4791" x="6318250" y="2597150"/>
          <p14:tracePt t="4810" x="6394450" y="2559050"/>
          <p14:tracePt t="4825" x="6413500" y="2552700"/>
          <p14:tracePt t="4841" x="6464300" y="2527300"/>
          <p14:tracePt t="4859" x="6502400" y="2508250"/>
          <p14:tracePt t="4874" x="6521450" y="2495550"/>
          <p14:tracePt t="4892" x="6546850" y="2482850"/>
          <p14:tracePt t="4908" x="6565900" y="2476500"/>
          <p14:tracePt t="4924" x="6578600" y="2470150"/>
          <p14:tracePt t="4941" x="6591300" y="2457450"/>
          <p14:tracePt t="4974" x="6604000" y="2444750"/>
          <p14:tracePt t="4991" x="6610350" y="2438400"/>
          <p14:tracePt t="5027" x="6623050" y="2438400"/>
          <p14:tracePt t="5411" x="6623050" y="2432050"/>
          <p14:tracePt t="5421" x="6623050" y="2419350"/>
          <p14:tracePt t="5435" x="6610350" y="2406650"/>
          <p14:tracePt t="5444" x="6597650" y="2393950"/>
          <p14:tracePt t="5459" x="6591300" y="2381250"/>
          <p14:tracePt t="5475" x="6578600" y="2368550"/>
          <p14:tracePt t="5491" x="6559550" y="2349500"/>
          <p14:tracePt t="5524" x="6546850" y="2336800"/>
          <p14:tracePt t="6044" x="6540500" y="2336800"/>
          <p14:tracePt t="6077" x="6540500" y="2330450"/>
          <p14:tracePt t="6084" x="6546850" y="2324100"/>
          <p14:tracePt t="6101" x="6553200" y="2324100"/>
          <p14:tracePt t="6118" x="6565900" y="2324100"/>
          <p14:tracePt t="6131" x="6565900" y="2317750"/>
          <p14:tracePt t="6150" x="6578600" y="2317750"/>
          <p14:tracePt t="6173" x="6584950" y="2317750"/>
          <p14:tracePt t="6403" x="6591300" y="2311400"/>
          <p14:tracePt t="6436" x="6591300" y="2305050"/>
          <p14:tracePt t="6459" x="6591300" y="2286000"/>
          <p14:tracePt t="6478" x="6584950" y="2286000"/>
          <p14:tracePt t="6484" x="6572250" y="2279650"/>
          <p14:tracePt t="6500" x="6565900" y="2273300"/>
          <p14:tracePt t="6508" x="6559550" y="2260600"/>
          <p14:tracePt t="6523" x="6540500" y="2247900"/>
          <p14:tracePt t="6540" x="6515100" y="2235200"/>
          <p14:tracePt t="6556" x="6502400" y="2228850"/>
          <p14:tracePt t="6574" x="6477000" y="2216150"/>
          <p14:tracePt t="6590" x="6464300" y="2209800"/>
          <p14:tracePt t="6606" x="6426200" y="2190750"/>
          <p14:tracePt t="6623" x="6407150" y="2190750"/>
          <p14:tracePt t="6640" x="6388100" y="2190750"/>
          <p14:tracePt t="6656" x="6362700" y="2190750"/>
          <p14:tracePt t="6674" x="6337300" y="2190750"/>
          <p14:tracePt t="6690" x="6318250" y="2190750"/>
          <p14:tracePt t="6706" x="6280150" y="2190750"/>
          <p14:tracePt t="6722" x="6248400" y="2190750"/>
          <p14:tracePt t="6740" x="6242050" y="2190750"/>
          <p14:tracePt t="6756" x="6223000" y="2190750"/>
          <p14:tracePt t="6773" x="6191250" y="2190750"/>
          <p14:tracePt t="6789" x="6178550" y="2190750"/>
          <p14:tracePt t="6806" x="6146800" y="2197100"/>
          <p14:tracePt t="6823" x="6140450" y="2203450"/>
          <p14:tracePt t="6839" x="6134100" y="2209800"/>
          <p14:tracePt t="6856" x="6102350" y="2222500"/>
          <p14:tracePt t="6873" x="6083300" y="2222500"/>
          <p14:tracePt t="6890" x="6064250" y="2228850"/>
          <p14:tracePt t="6906" x="6051550" y="2235200"/>
          <p14:tracePt t="6923" x="6038850" y="2241550"/>
          <p14:tracePt t="6940" x="6019800" y="2247900"/>
          <p14:tracePt t="6956" x="6007100" y="2260600"/>
          <p14:tracePt t="6973" x="6000750" y="2260600"/>
          <p14:tracePt t="6989" x="5988050" y="2266950"/>
          <p14:tracePt t="7006" x="5975350" y="2266950"/>
          <p14:tracePt t="7023" x="5956300" y="2266950"/>
          <p14:tracePt t="7039" x="5943600" y="2266950"/>
          <p14:tracePt t="7056" x="5930900" y="2273300"/>
          <p14:tracePt t="7073" x="5911850" y="2273300"/>
          <p14:tracePt t="7089" x="5892800" y="2273300"/>
          <p14:tracePt t="7107" x="5880100" y="2279650"/>
          <p14:tracePt t="7253" x="5880100" y="2286000"/>
          <p14:tracePt t="7260" x="5886450" y="2292350"/>
          <p14:tracePt t="7278" x="5905500" y="2292350"/>
          <p14:tracePt t="7289" x="5924550" y="2298700"/>
          <p14:tracePt t="7306" x="5956300" y="2305050"/>
          <p14:tracePt t="7324" x="5981700" y="2311400"/>
          <p14:tracePt t="7339" x="6013450" y="2311400"/>
          <p14:tracePt t="7355" x="6032500" y="2311400"/>
          <p14:tracePt t="7372" x="6038850" y="2311400"/>
          <p14:tracePt t="7389" x="6057900" y="2311400"/>
          <p14:tracePt t="7422" x="6064250" y="2311400"/>
          <p14:tracePt t="7500" x="6070600" y="2311400"/>
          <p14:tracePt t="7670" x="6089650" y="2311400"/>
          <p14:tracePt t="7693" x="6089650" y="2305050"/>
          <p14:tracePt t="7733" x="6089650" y="2298700"/>
          <p14:tracePt t="7756" x="6089650" y="2292350"/>
          <p14:tracePt t="7764" x="6089650" y="2286000"/>
          <p14:tracePt t="7772" x="6083300" y="2279650"/>
          <p14:tracePt t="7790" x="6038850" y="2260600"/>
          <p14:tracePt t="7806" x="5994400" y="2241550"/>
          <p14:tracePt t="7823" x="5949950" y="2235200"/>
          <p14:tracePt t="7838" x="5918200" y="2222500"/>
          <p14:tracePt t="7858" x="5873750" y="2222500"/>
          <p14:tracePt t="7872" x="5854700" y="2222500"/>
          <p14:tracePt t="7889" x="5835650" y="2222500"/>
          <p14:tracePt t="7906" x="5797550" y="2222500"/>
          <p14:tracePt t="7923" x="5740400" y="2222500"/>
          <p14:tracePt t="7939" x="5708650" y="2222500"/>
          <p14:tracePt t="7955" x="5689600" y="2222500"/>
          <p14:tracePt t="7972" x="5657850" y="2222500"/>
          <p14:tracePt t="7988" x="5645150" y="2222500"/>
          <p14:tracePt t="8005" x="5607050" y="2222500"/>
          <p14:tracePt t="8022" x="5575300" y="2235200"/>
          <p14:tracePt t="8039" x="5537200" y="2235200"/>
          <p14:tracePt t="8055" x="5511800" y="2241550"/>
          <p14:tracePt t="8072" x="5480050" y="2241550"/>
          <p14:tracePt t="8090" x="5454650" y="2254250"/>
          <p14:tracePt t="8106" x="5410200" y="2254250"/>
          <p14:tracePt t="8121" x="5334000" y="2266950"/>
          <p14:tracePt t="8138" x="5289550" y="2279650"/>
          <p14:tracePt t="8155" x="5232400" y="2286000"/>
          <p14:tracePt t="8172" x="5175250" y="2286000"/>
          <p14:tracePt t="8189" x="5105400" y="2286000"/>
          <p14:tracePt t="8206" x="5067300" y="2286000"/>
          <p14:tracePt t="8223" x="5003800" y="2286000"/>
          <p14:tracePt t="8239" x="4940300" y="2286000"/>
          <p14:tracePt t="8256" x="4895850" y="2286000"/>
          <p14:tracePt t="8272" x="4851400" y="2286000"/>
          <p14:tracePt t="8291" x="4794250" y="2279650"/>
          <p14:tracePt t="8306" x="4756150" y="2279650"/>
          <p14:tracePt t="8323" x="4711700" y="2279650"/>
          <p14:tracePt t="8338" x="4641850" y="2279650"/>
          <p14:tracePt t="8355" x="4603750" y="2279650"/>
          <p14:tracePt t="8371" x="4559300" y="2279650"/>
          <p14:tracePt t="8388" x="4495800" y="2279650"/>
          <p14:tracePt t="8405" x="4425950" y="2279650"/>
          <p14:tracePt t="8421" x="4356100" y="2311400"/>
          <p14:tracePt t="8439" x="4260850" y="2336800"/>
          <p14:tracePt t="8443" x="4203700" y="2355850"/>
          <p14:tracePt t="8455" x="4146550" y="2387600"/>
          <p14:tracePt t="8473" x="4038600" y="2444750"/>
          <p14:tracePt t="8489" x="3924300" y="2495550"/>
          <p14:tracePt t="8506" x="3752850" y="2590800"/>
          <p14:tracePt t="8522" x="3683000" y="2622550"/>
          <p14:tracePt t="8538" x="3524250" y="2724150"/>
          <p14:tracePt t="8554" x="3416300" y="2762250"/>
          <p14:tracePt t="8571" x="3302000" y="2819400"/>
          <p14:tracePt t="8588" x="3206750" y="2844800"/>
          <p14:tracePt t="8605" x="3124200" y="2889250"/>
          <p14:tracePt t="8621" x="3060700" y="2914650"/>
          <p14:tracePt t="8638" x="2978150" y="2921000"/>
          <p14:tracePt t="8654" x="2927350" y="2946400"/>
          <p14:tracePt t="8672" x="2844800" y="2971800"/>
          <p14:tracePt t="8688" x="2781300" y="2984500"/>
          <p14:tracePt t="8705" x="2724150" y="3009900"/>
          <p14:tracePt t="8723" x="2660650" y="3022600"/>
          <p14:tracePt t="8738" x="2609850" y="3048000"/>
          <p14:tracePt t="8755" x="2571750" y="3073400"/>
          <p14:tracePt t="8771" x="2546350" y="3079750"/>
          <p14:tracePt t="8787" x="2520950" y="3098800"/>
          <p14:tracePt t="8805" x="2501900" y="3117850"/>
          <p14:tracePt t="8821" x="2501900" y="3124200"/>
          <p14:tracePt t="8854" x="2501900" y="3136900"/>
          <p14:tracePt t="8871" x="2489200" y="3155950"/>
          <p14:tracePt t="8887" x="2489200" y="3175000"/>
          <p14:tracePt t="8905" x="2489200" y="3181350"/>
          <p14:tracePt t="8923" x="2489200" y="3200400"/>
          <p14:tracePt t="8926" x="2482850" y="3219450"/>
          <p14:tracePt t="8948" x="2482850" y="3232150"/>
          <p14:tracePt t="8956" x="2482850" y="3238500"/>
          <p14:tracePt t="8971" x="2470150" y="3263900"/>
          <p14:tracePt t="8987" x="2457450" y="3276600"/>
          <p14:tracePt t="9004" x="2451100" y="3289300"/>
          <p14:tracePt t="9021" x="2438400" y="3308350"/>
          <p14:tracePt t="9037" x="2432050" y="3321050"/>
          <p14:tracePt t="9054" x="2432050" y="3333750"/>
          <p14:tracePt t="9071" x="2419350" y="3346450"/>
          <p14:tracePt t="9105" x="2419350" y="3352800"/>
          <p14:tracePt t="9125" x="2419350" y="3359150"/>
          <p14:tracePt t="9141" x="2419350" y="3365500"/>
          <p14:tracePt t="9181" x="2419350" y="3378200"/>
          <p14:tracePt t="9261" x="2425700" y="3378200"/>
          <p14:tracePt t="9556" x="2444750" y="3378200"/>
          <p14:tracePt t="9565" x="2457450" y="3378200"/>
          <p14:tracePt t="9572" x="2470150" y="3397250"/>
          <p14:tracePt t="9587" x="2501900" y="3397250"/>
          <p14:tracePt t="9604" x="2527300" y="3403600"/>
          <p14:tracePt t="9620" x="2565400" y="3416300"/>
          <p14:tracePt t="9637" x="2584450" y="3422650"/>
          <p14:tracePt t="9654" x="2616200" y="3429000"/>
          <p14:tracePt t="9670" x="2641600" y="3435350"/>
          <p14:tracePt t="9687" x="2673350" y="3448050"/>
          <p14:tracePt t="9705" x="2711450" y="3473450"/>
          <p14:tracePt t="9720" x="2749550" y="3486150"/>
          <p14:tracePt t="9738" x="2774950" y="3498850"/>
          <p14:tracePt t="9754" x="2813050" y="3524250"/>
          <p14:tracePt t="9770" x="2825750" y="3536950"/>
          <p14:tracePt t="9787" x="2844800" y="3562350"/>
          <p14:tracePt t="9804" x="2857500" y="3575050"/>
          <p14:tracePt t="9821" x="2876550" y="3600450"/>
          <p14:tracePt t="9836" x="2908300" y="3657600"/>
          <p14:tracePt t="9854" x="2946400" y="3702050"/>
          <p14:tracePt t="9870" x="2965450" y="3733800"/>
          <p14:tracePt t="9887" x="3003550" y="3797300"/>
          <p14:tracePt t="9904" x="3028950" y="3848100"/>
          <p14:tracePt t="9921" x="3067050" y="3905250"/>
          <p14:tracePt t="9939" x="3136900" y="3987800"/>
          <p14:tracePt t="9955" x="3194050" y="4057650"/>
          <p14:tracePt t="9972" x="3232150" y="4108450"/>
          <p14:tracePt t="9987" x="3295650" y="4159250"/>
          <p14:tracePt t="10004" x="3365500" y="4216400"/>
          <p14:tracePt t="10021" x="3409950" y="4260850"/>
          <p14:tracePt t="10037" x="3435350" y="4305300"/>
          <p14:tracePt t="10054" x="3492500" y="4387850"/>
          <p14:tracePt t="10071" x="3575050" y="4489450"/>
          <p14:tracePt t="10087" x="3663950" y="4629150"/>
          <p14:tracePt t="10103" x="3752850" y="4749800"/>
          <p14:tracePt t="10120" x="3835400" y="4864100"/>
          <p14:tracePt t="10138" x="3930650" y="4953000"/>
          <p14:tracePt t="10154" x="4025900" y="5041900"/>
          <p14:tracePt t="10170" x="4146550" y="5118100"/>
          <p14:tracePt t="10187" x="4235450" y="5168900"/>
          <p14:tracePt t="10203" x="4362450" y="5238750"/>
          <p14:tracePt t="10220" x="4508500" y="5308600"/>
          <p14:tracePt t="10237" x="4667250" y="5365750"/>
          <p14:tracePt t="10253" x="4857750" y="5441950"/>
          <p14:tracePt t="10270" x="5041900" y="5524500"/>
          <p14:tracePt t="10286" x="5232400" y="5562600"/>
          <p14:tracePt t="10303" x="5441950" y="5613400"/>
          <p14:tracePt t="10320" x="5613400" y="5657850"/>
          <p14:tracePt t="10337" x="5791200" y="5683250"/>
          <p14:tracePt t="10355" x="5988050" y="5734050"/>
          <p14:tracePt t="10370" x="6235700" y="5778500"/>
          <p14:tracePt t="10387" x="6343650" y="5791200"/>
          <p14:tracePt t="10403" x="6432550" y="5791200"/>
          <p14:tracePt t="10420" x="6477000" y="5791200"/>
          <p14:tracePt t="10438" x="6502400" y="5791200"/>
          <p14:tracePt t="10442" x="6508750" y="5791200"/>
          <p14:tracePt t="10453" x="6515100" y="5791200"/>
          <p14:tracePt t="10471" x="6565900" y="5778500"/>
          <p14:tracePt t="10486" x="6597650" y="5772150"/>
          <p14:tracePt t="10504" x="6648450" y="5740400"/>
          <p14:tracePt t="10520" x="6711950" y="5695950"/>
          <p14:tracePt t="10537" x="6769100" y="5632450"/>
          <p14:tracePt t="10553" x="6788150" y="5613400"/>
          <p14:tracePt t="10569" x="6832600" y="5537200"/>
          <p14:tracePt t="10586" x="6851650" y="5492750"/>
          <p14:tracePt t="10603" x="6877050" y="5454650"/>
          <p14:tracePt t="10620" x="6896100" y="5416550"/>
          <p14:tracePt t="10636" x="6915150" y="5384800"/>
          <p14:tracePt t="10653" x="6934200" y="5327650"/>
          <p14:tracePt t="10669" x="6965950" y="5251450"/>
          <p14:tracePt t="10688" x="6985000" y="5194300"/>
          <p14:tracePt t="10703" x="7010400" y="5137150"/>
          <p14:tracePt t="10719" x="7035800" y="5086350"/>
          <p14:tracePt t="10737" x="7054850" y="5041900"/>
          <p14:tracePt t="10754" x="7067550" y="5003800"/>
          <p14:tracePt t="10770" x="7099300" y="4933950"/>
          <p14:tracePt t="10786" x="7131050" y="4864100"/>
          <p14:tracePt t="10803" x="7162800" y="4800600"/>
          <p14:tracePt t="10819" x="7194550" y="4724400"/>
          <p14:tracePt t="10836" x="7226300" y="4641850"/>
          <p14:tracePt t="10853" x="7245350" y="4597400"/>
          <p14:tracePt t="10870" x="7264400" y="4559300"/>
          <p14:tracePt t="10886" x="7289800" y="4495800"/>
          <p14:tracePt t="10903" x="7308850" y="4445000"/>
          <p14:tracePt t="10919" x="7334250" y="4387850"/>
          <p14:tracePt t="10936" x="7372350" y="4311650"/>
          <p14:tracePt t="10954" x="7404100" y="4248150"/>
          <p14:tracePt t="10958" x="7416800" y="4229100"/>
          <p14:tracePt t="10971" x="7435850" y="4197350"/>
          <p14:tracePt t="10986" x="7442200" y="4178300"/>
          <p14:tracePt t="11003" x="7467600" y="4127500"/>
          <p14:tracePt t="11020" x="7505700" y="4076700"/>
          <p14:tracePt t="11036" x="7512050" y="4051300"/>
          <p14:tracePt t="11054" x="7550150" y="3987800"/>
          <p14:tracePt t="11070" x="7575550" y="3949700"/>
          <p14:tracePt t="11086" x="7600950" y="3924300"/>
          <p14:tracePt t="11103" x="7620000" y="3898900"/>
          <p14:tracePt t="11119" x="7639050" y="3860800"/>
          <p14:tracePt t="11136" x="7677150" y="3822700"/>
          <p14:tracePt t="11155" x="7721600" y="3752850"/>
          <p14:tracePt t="11169" x="7747000" y="3714750"/>
          <p14:tracePt t="11187" x="7797800" y="3632200"/>
          <p14:tracePt t="11202" x="7816850" y="3587750"/>
          <p14:tracePt t="11220" x="7835900" y="3543300"/>
          <p14:tracePt t="11236" x="7854950" y="3486150"/>
          <p14:tracePt t="11253" x="7867650" y="3435350"/>
          <p14:tracePt t="11270" x="7867650" y="3365500"/>
          <p14:tracePt t="11286" x="7867650" y="3302000"/>
          <p14:tracePt t="11302" x="7867650" y="3244850"/>
          <p14:tracePt t="11319" x="7867650" y="3200400"/>
          <p14:tracePt t="11336" x="7854950" y="3175000"/>
          <p14:tracePt t="11353" x="7835900" y="3130550"/>
          <p14:tracePt t="11370" x="7816850" y="3117850"/>
          <p14:tracePt t="11386" x="7772400" y="3073400"/>
          <p14:tracePt t="11402" x="7740650" y="3048000"/>
          <p14:tracePt t="11419" x="7715250" y="3035300"/>
          <p14:tracePt t="11435" x="7658100" y="3009900"/>
          <p14:tracePt t="11452" x="7620000" y="2990850"/>
          <p14:tracePt t="11470" x="7569200" y="2971800"/>
          <p14:tracePt t="11487" x="7480300" y="2959100"/>
          <p14:tracePt t="11502" x="7378700" y="2927350"/>
          <p14:tracePt t="11521" x="7188200" y="2851150"/>
          <p14:tracePt t="11537" x="7112000" y="2819400"/>
          <p14:tracePt t="11553" x="7035800" y="2794000"/>
          <p14:tracePt t="11569" x="7010400" y="2781300"/>
          <p14:tracePt t="11586" x="7004050" y="2774950"/>
          <p14:tracePt t="11603" x="6997700" y="2768600"/>
          <p14:tracePt t="11619" x="6991350" y="2762250"/>
          <p14:tracePt t="11635" x="6985000" y="2755900"/>
          <p14:tracePt t="11652" x="6972300" y="2743200"/>
          <p14:tracePt t="11669" x="6959600" y="2724150"/>
          <p14:tracePt t="11685" x="6940550" y="2705100"/>
          <p14:tracePt t="11702" x="6934200" y="2692400"/>
          <p14:tracePt t="11718" x="6915150" y="2679700"/>
          <p14:tracePt t="11735" x="6896100" y="2679700"/>
          <p14:tracePt t="11754" x="6870700" y="2679700"/>
          <p14:tracePt t="11769" x="6864350" y="2673350"/>
          <p14:tracePt t="11786" x="6845300" y="2673350"/>
          <p14:tracePt t="11802" x="6807200" y="2673350"/>
          <p14:tracePt t="11820" x="6781800" y="2673350"/>
          <p14:tracePt t="11835" x="6718300" y="2673350"/>
          <p14:tracePt t="11852" x="6623050" y="2679700"/>
          <p14:tracePt t="11868" x="6521450" y="2698750"/>
          <p14:tracePt t="11886" x="6438900" y="2705100"/>
          <p14:tracePt t="11903" x="6369050" y="2717800"/>
          <p14:tracePt t="11918" x="6330950" y="2724150"/>
          <p14:tracePt t="11935" x="6292850" y="2730500"/>
          <p14:tracePt t="11952" x="6254750" y="2743200"/>
          <p14:tracePt t="11957" x="6235700" y="2743200"/>
          <p14:tracePt t="11971" x="6178550" y="2774950"/>
          <p14:tracePt t="11986" x="6146800" y="2787650"/>
          <p14:tracePt t="12002" x="6070600" y="2838450"/>
          <p14:tracePt t="12018" x="6045200" y="2863850"/>
          <p14:tracePt t="12035" x="6038850" y="2895600"/>
          <p14:tracePt t="12052" x="6038850" y="2914650"/>
          <p14:tracePt t="12068" x="6038850" y="2946400"/>
          <p14:tracePt t="12085" x="6038850" y="2959100"/>
          <p14:tracePt t="12102" x="6038850" y="2984500"/>
          <p14:tracePt t="12118" x="6076950" y="3016250"/>
          <p14:tracePt t="12135" x="6134100" y="3041650"/>
          <p14:tracePt t="12152" x="6184900" y="3073400"/>
          <p14:tracePt t="12168" x="6235700" y="3079750"/>
          <p14:tracePt t="12186" x="6369050" y="3124200"/>
          <p14:tracePt t="12202" x="6661150" y="3168650"/>
          <p14:tracePt t="12219" x="6877050" y="3187700"/>
          <p14:tracePt t="12235" x="7092950" y="3187700"/>
          <p14:tracePt t="12253" x="7283450" y="3187700"/>
          <p14:tracePt t="12269" x="7366000" y="3187700"/>
          <p14:tracePt t="12286" x="7423150" y="3187700"/>
          <p14:tracePt t="12302" x="7461250" y="3187700"/>
          <p14:tracePt t="12319" x="7505700" y="3187700"/>
          <p14:tracePt t="12335" x="7531100" y="3187700"/>
          <p14:tracePt t="12355" x="7607300" y="3168650"/>
          <p14:tracePt t="12370" x="7651750" y="3149600"/>
          <p14:tracePt t="12387" x="7702550" y="3143250"/>
          <p14:tracePt t="12402" x="7753350" y="3124200"/>
          <p14:tracePt t="12418" x="7816850" y="3086100"/>
          <p14:tracePt t="12435" x="7854950" y="3073400"/>
          <p14:tracePt t="12451" x="7893050" y="3041650"/>
          <p14:tracePt t="12469" x="7924800" y="3022600"/>
          <p14:tracePt t="12484" x="7962900" y="2997200"/>
          <p14:tracePt t="12501" x="7981950" y="2990850"/>
          <p14:tracePt t="12693" x="7969250" y="2984500"/>
          <p14:tracePt t="12700" x="7924800" y="2971800"/>
          <p14:tracePt t="12712" x="7874000" y="2971800"/>
          <p14:tracePt t="12719" x="7842250" y="2959100"/>
          <p14:tracePt t="12735" x="7778750" y="2959100"/>
          <p14:tracePt t="12751" x="7708900" y="2959100"/>
          <p14:tracePt t="12770" x="7569200" y="2959100"/>
          <p14:tracePt t="12786" x="7518400" y="2959100"/>
          <p14:tracePt t="12803" x="7366000" y="2959100"/>
          <p14:tracePt t="12819" x="7258050" y="2952750"/>
          <p14:tracePt t="12834" x="7207250" y="2933700"/>
          <p14:tracePt t="12852" x="7169150" y="2927350"/>
          <p14:tracePt t="12884" x="7156450" y="2927350"/>
          <p14:tracePt t="12996" x="7137400" y="2927350"/>
          <p14:tracePt t="13005" x="7131050" y="2927350"/>
          <p14:tracePt t="13019" x="7112000" y="2927350"/>
          <p14:tracePt t="13034" x="7035800" y="2927350"/>
          <p14:tracePt t="13051" x="6965950" y="2927350"/>
          <p14:tracePt t="13068" x="6889750" y="2927350"/>
          <p14:tracePt t="13084" x="6819900" y="2927350"/>
          <p14:tracePt t="13101" x="6762750" y="2927350"/>
          <p14:tracePt t="13117" x="6737350" y="2927350"/>
          <p14:tracePt t="13135" x="6718300" y="2927350"/>
          <p14:tracePt t="13151" x="6699250" y="2927350"/>
          <p14:tracePt t="13167" x="6692900" y="2927350"/>
          <p14:tracePt t="13187" x="6667500" y="2927350"/>
          <p14:tracePt t="13201" x="6654800" y="2927350"/>
          <p14:tracePt t="13219" x="6610350" y="2927350"/>
          <p14:tracePt t="13235" x="6546850" y="2927350"/>
          <p14:tracePt t="13251" x="6477000" y="2927350"/>
          <p14:tracePt t="13268" x="6432550" y="2927350"/>
          <p14:tracePt t="13285" x="6350000" y="2927350"/>
          <p14:tracePt t="13301" x="6248400" y="2927350"/>
          <p14:tracePt t="13318" x="6178550" y="2914650"/>
          <p14:tracePt t="13334" x="6121400" y="2908300"/>
          <p14:tracePt t="13351" x="6070600" y="2908300"/>
          <p14:tracePt t="13367" x="6007100" y="2908300"/>
          <p14:tracePt t="13386" x="5937250" y="2908300"/>
          <p14:tracePt t="13403" x="5848350" y="2889250"/>
          <p14:tracePt t="13418" x="5829300" y="2889250"/>
          <p14:tracePt t="13434" x="5759450" y="2889250"/>
          <p14:tracePt t="13451" x="5695950" y="2889250"/>
          <p14:tracePt t="13467" x="5651500" y="2889250"/>
          <p14:tracePt t="13484" x="5594350" y="2889250"/>
          <p14:tracePt t="13501" x="5549900" y="2889250"/>
          <p14:tracePt t="13517" x="5480050" y="2882900"/>
          <p14:tracePt t="13534" x="5441950" y="2882900"/>
          <p14:tracePt t="13550" x="5397500" y="2870200"/>
          <p14:tracePt t="13567" x="5353050" y="2863850"/>
          <p14:tracePt t="13584" x="5314950" y="2863850"/>
          <p14:tracePt t="13601" x="5276850" y="2863850"/>
          <p14:tracePt t="13617" x="5232400" y="2863850"/>
          <p14:tracePt t="13634" x="5181600" y="2844800"/>
          <p14:tracePt t="13650" x="5162550" y="2844800"/>
          <p14:tracePt t="13667" x="5137150" y="2838450"/>
          <p14:tracePt t="13684" x="5118100" y="2838450"/>
          <p14:tracePt t="13701" x="5080000" y="2825750"/>
          <p14:tracePt t="13718" x="5022850" y="2825750"/>
          <p14:tracePt t="13734" x="4984750" y="2819400"/>
          <p14:tracePt t="13751" x="4946650" y="2806700"/>
          <p14:tracePt t="13767" x="4921250" y="2800350"/>
          <p14:tracePt t="13784" x="4889500" y="2787650"/>
          <p14:tracePt t="13801" x="4876800" y="2787650"/>
          <p14:tracePt t="13818" x="4864100" y="2781300"/>
          <p14:tracePt t="13833" x="4851400" y="2781300"/>
          <p14:tracePt t="13851" x="4845050" y="2781300"/>
          <p14:tracePt t="13867" x="4832350" y="2768600"/>
          <p14:tracePt t="13900" x="4826000" y="2768600"/>
          <p14:tracePt t="13917" x="4813300" y="2768600"/>
          <p14:tracePt t="14100" x="4806950" y="2762250"/>
          <p14:tracePt t="14110" x="4800600" y="2749550"/>
          <p14:tracePt t="14116" x="4794250" y="2749550"/>
          <p14:tracePt t="14134" x="4781550" y="2736850"/>
          <p14:tracePt t="14151" x="4768850" y="2724150"/>
          <p14:tracePt t="14167" x="4756150" y="2705100"/>
          <p14:tracePt t="14184" x="4743450" y="2679700"/>
          <p14:tracePt t="14200" x="4737100" y="2679700"/>
          <p14:tracePt t="14235" x="4737100" y="2673350"/>
          <p14:tracePt t="14250" x="4730750" y="2667000"/>
          <p14:tracePt t="14267" x="4724400" y="2660650"/>
          <p14:tracePt t="14597" x="4730750" y="2660650"/>
          <p14:tracePt t="14605" x="4737100" y="2660650"/>
          <p14:tracePt t="14616" x="4743450" y="2660650"/>
          <p14:tracePt t="14634" x="4768850" y="2660650"/>
          <p14:tracePt t="14650" x="4826000" y="2660650"/>
          <p14:tracePt t="14666" x="4870450" y="2660650"/>
          <p14:tracePt t="14683" x="4902200" y="2660650"/>
          <p14:tracePt t="14699" x="4946650" y="2660650"/>
          <p14:tracePt t="14716" x="4965700" y="2660650"/>
          <p14:tracePt t="14749" x="4984750" y="2660650"/>
          <p14:tracePt t="14766" x="5003800" y="2660650"/>
          <p14:tracePt t="14783" x="5029200" y="2660650"/>
          <p14:tracePt t="14801" x="5060950" y="2660650"/>
          <p14:tracePt t="14816" x="5092700" y="2647950"/>
          <p14:tracePt t="14834" x="5111750" y="2647950"/>
          <p14:tracePt t="14849" x="5137150" y="2641600"/>
          <p14:tracePt t="14866" x="5181600" y="2641600"/>
          <p14:tracePt t="14883" x="5200650" y="2641600"/>
          <p14:tracePt t="14899" x="5245100" y="2641600"/>
          <p14:tracePt t="14916" x="5257800" y="2628900"/>
          <p14:tracePt t="14932" x="5283200" y="2628900"/>
          <p14:tracePt t="14949" x="5302250" y="2628900"/>
          <p14:tracePt t="14966" x="5327650" y="2622550"/>
          <p14:tracePt t="14971" x="5334000" y="2622550"/>
          <p14:tracePt t="14983" x="5340350" y="2622550"/>
          <p14:tracePt t="14999" x="5353050" y="2622550"/>
          <p14:tracePt t="15017" x="5378450" y="2616200"/>
          <p14:tracePt t="15033" x="5391150" y="2609850"/>
          <p14:tracePt t="15051" x="5410200" y="2609850"/>
          <p14:tracePt t="15066" x="5435600" y="2603500"/>
          <p14:tracePt t="15082" x="5454650" y="2603500"/>
          <p14:tracePt t="15099" x="5461000" y="2603500"/>
          <p14:tracePt t="15116" x="5473700" y="2603500"/>
          <p14:tracePt t="15133" x="5480050" y="2603500"/>
          <p14:tracePt t="15149" x="5486400" y="2603500"/>
          <p14:tracePt t="15166" x="5505450" y="2603500"/>
          <p14:tracePt t="15183" x="5511800" y="2603500"/>
          <p14:tracePt t="15220" x="5524500" y="2603500"/>
          <p14:tracePt t="15252" x="5530850" y="2603500"/>
          <p14:tracePt t="15412" x="5537200" y="2603500"/>
          <p14:tracePt t="15444" x="5543550" y="2603500"/>
          <p14:tracePt t="15540" x="5556250" y="2603500"/>
          <p14:tracePt t="15645" x="5575300" y="2603500"/>
          <p14:tracePt t="15653" x="5581650" y="2603500"/>
          <p14:tracePt t="15665" x="5613400" y="2590800"/>
          <p14:tracePt t="15682" x="5632450" y="2590800"/>
          <p14:tracePt t="15699" x="5651500" y="2590800"/>
          <p14:tracePt t="15715" x="5676900" y="2590800"/>
          <p14:tracePt t="15732" x="5689600" y="2590800"/>
          <p14:tracePt t="15749" x="5708650" y="2590800"/>
          <p14:tracePt t="15767" x="5721350" y="2590800"/>
          <p14:tracePt t="15782" x="5734050" y="2590800"/>
          <p14:tracePt t="15799" x="5759450" y="2590800"/>
          <p14:tracePt t="15816" x="5791200" y="2590800"/>
          <p14:tracePt t="15832" x="5810250" y="2590800"/>
          <p14:tracePt t="15849" x="5816600" y="2590800"/>
          <p14:tracePt t="15867" x="5835650" y="2590800"/>
          <p14:tracePt t="15882" x="5842000" y="2590800"/>
          <p14:tracePt t="15899" x="5848350" y="2590800"/>
          <p14:tracePt t="15915" x="5861050" y="2590800"/>
          <p14:tracePt t="15932" x="5867400" y="2590800"/>
          <p14:tracePt t="15948" x="5880100" y="2590800"/>
          <p14:tracePt t="16036" x="5861050" y="2590800"/>
          <p14:tracePt t="16044" x="5854700" y="2590800"/>
          <p14:tracePt t="16053" x="5829300" y="2590800"/>
          <p14:tracePt t="16067" x="5797550" y="2603500"/>
          <p14:tracePt t="16082" x="5676900" y="2628900"/>
          <p14:tracePt t="16099" x="5626100" y="2635250"/>
          <p14:tracePt t="16116" x="5556250" y="2654300"/>
          <p14:tracePt t="16132" x="5492750" y="2660650"/>
          <p14:tracePt t="16149" x="5435600" y="2660650"/>
          <p14:tracePt t="16165" x="5410200" y="2673350"/>
          <p14:tracePt t="16183" x="5384800" y="2679700"/>
          <p14:tracePt t="16198" x="5365750" y="2692400"/>
          <p14:tracePt t="16216" x="5359400" y="2692400"/>
          <p14:tracePt t="16248" x="5353050" y="2692400"/>
          <p14:tracePt t="16265" x="5334000" y="2698750"/>
          <p14:tracePt t="16299" x="5321300" y="2705100"/>
          <p14:tracePt t="16765" x="5327650" y="2705100"/>
          <p14:tracePt t="16772" x="5340350" y="2705100"/>
          <p14:tracePt t="16781" x="5353050" y="2705100"/>
          <p14:tracePt t="16798" x="5359400" y="2705100"/>
          <p14:tracePt t="16814" x="5372100" y="2698750"/>
          <p14:tracePt t="16836" x="5378450" y="2698750"/>
          <p14:tracePt t="16848" x="5391150" y="2698750"/>
          <p14:tracePt t="16866" x="5397500" y="2698750"/>
          <p14:tracePt t="16881" x="5410200" y="2698750"/>
          <p14:tracePt t="16939" x="5416550" y="2692400"/>
          <p14:tracePt t="16980" x="5422900" y="2692400"/>
          <p14:tracePt t="16996" x="5435600" y="2686050"/>
          <p14:tracePt t="17229" x="5435600" y="2692400"/>
          <p14:tracePt t="17237" x="5397500" y="2717800"/>
          <p14:tracePt t="17247" x="5340350" y="2743200"/>
          <p14:tracePt t="17264" x="5226050" y="2813050"/>
          <p14:tracePt t="17282" x="5118100" y="2863850"/>
          <p14:tracePt t="17299" x="4978400" y="2952750"/>
          <p14:tracePt t="17316" x="4819650" y="3041650"/>
          <p14:tracePt t="17331" x="4718050" y="3111500"/>
          <p14:tracePt t="17347" x="4616450" y="3155950"/>
          <p14:tracePt t="17364" x="4527550" y="3200400"/>
          <p14:tracePt t="17381" x="4451350" y="3251200"/>
          <p14:tracePt t="17397" x="4349750" y="3327400"/>
          <p14:tracePt t="17414" x="4311650" y="3359150"/>
          <p14:tracePt t="17431" x="4273550" y="3403600"/>
          <p14:tracePt t="17448" x="4229100" y="3448050"/>
          <p14:tracePt t="17464" x="4178300" y="3492500"/>
          <p14:tracePt t="17482" x="4121150" y="3530600"/>
          <p14:tracePt t="17497" x="4083050" y="3587750"/>
          <p14:tracePt t="17501" x="4057650" y="3619500"/>
          <p14:tracePt t="17515" x="4032250" y="3670300"/>
          <p14:tracePt t="17531" x="3981450" y="3721100"/>
          <p14:tracePt t="17548" x="3962400" y="3759200"/>
          <p14:tracePt t="17565" x="3930650" y="3810000"/>
          <p14:tracePt t="17581" x="3917950" y="3841750"/>
          <p14:tracePt t="17598" x="3905250" y="3905250"/>
          <p14:tracePt t="17616" x="3898900" y="3949700"/>
          <p14:tracePt t="17631" x="3879850" y="4013200"/>
          <p14:tracePt t="17649" x="3873500" y="4102100"/>
          <p14:tracePt t="17665" x="3873500" y="4127500"/>
          <p14:tracePt t="17683" x="3873500" y="4191000"/>
          <p14:tracePt t="17698" x="3873500" y="4210050"/>
          <p14:tracePt t="17714" x="3873500" y="4273550"/>
          <p14:tracePt t="17731" x="3873500" y="4292600"/>
          <p14:tracePt t="17747" x="3873500" y="4311650"/>
          <p14:tracePt t="17764" x="3873500" y="4343400"/>
          <p14:tracePt t="17781" x="3879850" y="4343400"/>
          <p14:tracePt t="17798" x="3879850" y="4356100"/>
          <p14:tracePt t="17814" x="3879850" y="4362450"/>
          <p14:tracePt t="18004" x="3879850" y="4356100"/>
          <p14:tracePt t="18012" x="3892550" y="4343400"/>
          <p14:tracePt t="18020" x="3917950" y="4311650"/>
          <p14:tracePt t="18030" x="3924300" y="4286250"/>
          <p14:tracePt t="18048" x="3975100" y="4203700"/>
          <p14:tracePt t="18065" x="4070350" y="4044950"/>
          <p14:tracePt t="18081" x="4114800" y="3987800"/>
          <p14:tracePt t="18098" x="4191000" y="3873500"/>
          <p14:tracePt t="18115" x="4279900" y="3740150"/>
          <p14:tracePt t="18130" x="4349750" y="3657600"/>
          <p14:tracePt t="18147" x="4400550" y="3581400"/>
          <p14:tracePt t="18164" x="4464050" y="3492500"/>
          <p14:tracePt t="18181" x="4546600" y="3409950"/>
          <p14:tracePt t="18198" x="4622800" y="3321050"/>
          <p14:tracePt t="18213" x="4711700" y="3238500"/>
          <p14:tracePt t="18230" x="4794250" y="3175000"/>
          <p14:tracePt t="18246" x="4883150" y="3130550"/>
          <p14:tracePt t="18264" x="4997450" y="3054350"/>
          <p14:tracePt t="18280" x="5105400" y="2997200"/>
          <p14:tracePt t="18298" x="5194300" y="2959100"/>
          <p14:tracePt t="18313" x="5283200" y="2908300"/>
          <p14:tracePt t="18330" x="5397500" y="2857500"/>
          <p14:tracePt t="18347" x="5473700" y="2806700"/>
          <p14:tracePt t="18363" x="5562600" y="2768600"/>
          <p14:tracePt t="18380" x="5651500" y="2711450"/>
          <p14:tracePt t="18397" x="5753100" y="2660650"/>
          <p14:tracePt t="18413" x="5803900" y="2628900"/>
          <p14:tracePt t="18430" x="5867400" y="2590800"/>
          <p14:tracePt t="18446" x="5918200" y="2559050"/>
          <p14:tracePt t="18463" x="5937250" y="2546350"/>
          <p14:tracePt t="18480" x="5962650" y="2520950"/>
          <p14:tracePt t="18497" x="5988050" y="2508250"/>
          <p14:tracePt t="18501" x="5994400" y="2501900"/>
          <p14:tracePt t="18513" x="6013450" y="2482850"/>
          <p14:tracePt t="18530" x="6045200" y="2457450"/>
          <p14:tracePt t="18547" x="6057900" y="2444750"/>
          <p14:tracePt t="18563" x="6064250" y="2444750"/>
          <p14:tracePt t="18580" x="6076950" y="2432050"/>
          <p14:tracePt t="18686" x="6089650" y="2432050"/>
          <p14:tracePt t="18692" x="6108700" y="2432050"/>
          <p14:tracePt t="18701" x="6134100" y="2432050"/>
          <p14:tracePt t="18713" x="6140450" y="2432050"/>
          <p14:tracePt t="18730" x="6197600" y="2432050"/>
          <p14:tracePt t="18746" x="6248400" y="2451100"/>
          <p14:tracePt t="18763" x="6261100" y="2451100"/>
          <p14:tracePt t="18780" x="6286500" y="2451100"/>
          <p14:tracePt t="18798" x="6311900" y="2451100"/>
          <p14:tracePt t="18813" x="6330950" y="2451100"/>
          <p14:tracePt t="18829" x="6350000" y="2451100"/>
          <p14:tracePt t="18846" x="6362700" y="2451100"/>
          <p14:tracePt t="18880" x="6381750" y="2451100"/>
          <p14:tracePt t="18899" x="6400800" y="2444750"/>
          <p14:tracePt t="18929" x="6400800" y="2425700"/>
          <p14:tracePt t="18963" x="6400800" y="2419350"/>
          <p14:tracePt t="18979" x="6400800" y="2400300"/>
          <p14:tracePt t="18996" x="6394450" y="2381250"/>
          <p14:tracePt t="19013" x="6388100" y="2381250"/>
          <p14:tracePt t="19029" x="6381750" y="2381250"/>
          <p14:tracePt t="19046" x="6375400" y="2381250"/>
          <p14:tracePt t="19063" x="6369050" y="2381250"/>
          <p14:tracePt t="19079" x="6356350" y="2381250"/>
          <p14:tracePt t="19098" x="6337300" y="2381250"/>
          <p14:tracePt t="19115" x="6299200" y="2381250"/>
          <p14:tracePt t="19129" x="6280150" y="2381250"/>
          <p14:tracePt t="19146" x="6235700" y="2400300"/>
          <p14:tracePt t="19162" x="6216650" y="2413000"/>
          <p14:tracePt t="19179" x="6191250" y="2425700"/>
          <p14:tracePt t="19196" x="6172200" y="2444750"/>
          <p14:tracePt t="19212" x="6153150" y="2457450"/>
          <p14:tracePt t="19229" x="6127750" y="2482850"/>
          <p14:tracePt t="19246" x="6102350" y="2520950"/>
          <p14:tracePt t="19263" x="6089650" y="2540000"/>
          <p14:tracePt t="19279" x="6083300" y="2546350"/>
          <p14:tracePt t="19296" x="6083300" y="2552700"/>
          <p14:tracePt t="19588" x="6083300" y="2559050"/>
          <p14:tracePt t="19597" x="6083300" y="2565400"/>
          <p14:tracePt t="19604" x="6083300" y="2578100"/>
          <p14:tracePt t="19614" x="6083300" y="2584450"/>
          <p14:tracePt t="19629" x="6096000" y="2609850"/>
          <p14:tracePt t="19646" x="6127750" y="2641600"/>
          <p14:tracePt t="19663" x="6146800" y="2679700"/>
          <p14:tracePt t="19679" x="6165850" y="2692400"/>
          <p14:tracePt t="19696" x="6184900" y="2730500"/>
          <p14:tracePt t="19713" x="6191250" y="2743200"/>
          <p14:tracePt t="19731" x="6197600" y="2755900"/>
          <p14:tracePt t="19762" x="6203950" y="2755900"/>
          <p14:tracePt t="19814" x="6210300" y="2762250"/>
          <p14:tracePt t="19845" x="6216650" y="2762250"/>
          <p14:tracePt t="19860" x="6229350" y="2762250"/>
          <p14:tracePt t="19869" x="6235700" y="2762250"/>
          <p14:tracePt t="19878" x="6248400" y="2762250"/>
          <p14:tracePt t="19895" x="6267450" y="2762250"/>
          <p14:tracePt t="19913" x="6286500" y="2762250"/>
          <p14:tracePt t="19930" x="6324600" y="2762250"/>
          <p14:tracePt t="19946" x="6330950" y="2762250"/>
          <p14:tracePt t="19962" x="6350000" y="2762250"/>
          <p14:tracePt t="19978" x="6356350" y="2762250"/>
          <p14:tracePt t="19995" x="6369050" y="2762250"/>
          <p14:tracePt t="20012" x="6375400" y="2762250"/>
          <p14:tracePt t="20067" x="6381750" y="2762250"/>
          <p14:tracePt t="20091" x="6388100" y="2762250"/>
          <p14:tracePt t="20131" x="6394450" y="2762250"/>
          <p14:tracePt t="20140" x="6400800" y="2762250"/>
          <p14:tracePt t="20172" x="6413500" y="2749550"/>
          <p14:tracePt t="20180" x="6419850" y="2743200"/>
          <p14:tracePt t="20207" x="6432550" y="2730500"/>
          <p14:tracePt t="20228" x="6438900" y="2711450"/>
          <p14:tracePt t="20245" x="6445250" y="2705100"/>
          <p14:tracePt t="20253" x="6445250" y="2698750"/>
          <p14:tracePt t="20269" x="6445250" y="2692400"/>
          <p14:tracePt t="20278" x="6445250" y="2679700"/>
          <p14:tracePt t="20296" x="6457950" y="2660650"/>
          <p14:tracePt t="20328" x="6464300" y="2641600"/>
          <p14:tracePt t="20346" x="6464300" y="2622550"/>
          <p14:tracePt t="20362" x="6464300" y="2590800"/>
          <p14:tracePt t="20380" x="6464300" y="2578100"/>
          <p14:tracePt t="20395" x="6464300" y="2559050"/>
          <p14:tracePt t="20411" x="6464300" y="2540000"/>
          <p14:tracePt t="20446" x="6464300" y="2520950"/>
          <p14:tracePt t="20461" x="6457950" y="2514600"/>
          <p14:tracePt t="20479" x="6451600" y="2514600"/>
          <p14:tracePt t="20495" x="6438900" y="2501900"/>
          <p14:tracePt t="20514" x="6432550" y="2501900"/>
          <p14:tracePt t="20541" x="6419850" y="2501900"/>
          <p14:tracePt t="20549" x="6407150" y="2495550"/>
          <p14:tracePt t="20562" x="6400800" y="2495550"/>
          <p14:tracePt t="20580" x="6394450" y="2489200"/>
          <p14:tracePt t="20596" x="6388100" y="2482850"/>
          <p14:tracePt t="20612" x="6369050" y="2476500"/>
          <p14:tracePt t="20629" x="6350000" y="2463800"/>
          <p14:tracePt t="20645" x="6330950" y="2457450"/>
          <p14:tracePt t="20662" x="6311900" y="2444750"/>
          <p14:tracePt t="20679" x="6299200" y="2444750"/>
          <p14:tracePt t="20695" x="6280150" y="2438400"/>
          <p14:tracePt t="20711" x="6254750" y="2438400"/>
          <p14:tracePt t="20728" x="6235700" y="2425700"/>
          <p14:tracePt t="20746" x="6203950" y="2419350"/>
          <p14:tracePt t="20762" x="6178550" y="2413000"/>
          <p14:tracePt t="20778" x="6165850" y="2406650"/>
          <p14:tracePt t="20794" x="6146800" y="2406650"/>
          <p14:tracePt t="20811" x="6127750" y="2406650"/>
          <p14:tracePt t="20828" x="6096000" y="2406650"/>
          <p14:tracePt t="20846" x="6089650" y="2406650"/>
          <p14:tracePt t="20861" x="6057900" y="2406650"/>
          <p14:tracePt t="20878" x="6038850" y="2406650"/>
          <p14:tracePt t="20896" x="6000750" y="2406650"/>
          <p14:tracePt t="20912" x="5962650" y="2406650"/>
          <p14:tracePt t="20928" x="5918200" y="2413000"/>
          <p14:tracePt t="20947" x="5867400" y="2432050"/>
          <p14:tracePt t="20961" x="5854700" y="2432050"/>
          <p14:tracePt t="20978" x="5816600" y="2432050"/>
          <p14:tracePt t="20995" x="5791200" y="2438400"/>
          <p14:tracePt t="21011" x="5765800" y="2444750"/>
          <p14:tracePt t="21027" x="5740400" y="2451100"/>
          <p14:tracePt t="21045" x="5727700" y="2451100"/>
          <p14:tracePt t="21061" x="5695950" y="2451100"/>
          <p14:tracePt t="21078" x="5676900" y="2451100"/>
          <p14:tracePt t="21094" x="5664200" y="2463800"/>
          <p14:tracePt t="21111" x="5651500" y="2463800"/>
          <p14:tracePt t="21127" x="5632450" y="2463800"/>
          <p14:tracePt t="21146" x="5619750" y="2463800"/>
          <p14:tracePt t="21161" x="5613400" y="2463800"/>
          <p14:tracePt t="21178" x="5607050" y="2463800"/>
          <p14:tracePt t="21196" x="5600700" y="2463800"/>
          <p14:tracePt t="21211" x="5588000" y="2463800"/>
          <p14:tracePt t="21228" x="5562600" y="2463800"/>
          <p14:tracePt t="21244" x="5549900" y="2463800"/>
          <p14:tracePt t="21261" x="5530850" y="2463800"/>
          <p14:tracePt t="21277" x="5518150" y="2463800"/>
          <p14:tracePt t="21294" x="5499100" y="2463800"/>
          <p14:tracePt t="21312" x="5480050" y="2463800"/>
          <p14:tracePt t="21328" x="5467350" y="2463800"/>
          <p14:tracePt t="21344" x="5441950" y="2470150"/>
          <p14:tracePt t="21363" x="5403850" y="2482850"/>
          <p14:tracePt t="21379" x="5384800" y="2482850"/>
          <p14:tracePt t="21394" x="5321300" y="2482850"/>
          <p14:tracePt t="21411" x="5289550" y="2482850"/>
          <p14:tracePt t="21427" x="5264150" y="2482850"/>
          <p14:tracePt t="21444" x="5226050" y="2482850"/>
          <p14:tracePt t="21461" x="5194300" y="2489200"/>
          <p14:tracePt t="21478" x="5168900" y="2489200"/>
          <p14:tracePt t="21494" x="5143500" y="2501900"/>
          <p14:tracePt t="21510" x="5130800" y="2501900"/>
          <p14:tracePt t="21515" x="5118100" y="2501900"/>
          <p14:tracePt t="21528" x="5111750" y="2501900"/>
          <p14:tracePt t="21544" x="5099050" y="2508250"/>
          <p14:tracePt t="21561" x="5080000" y="2508250"/>
          <p14:tracePt t="21578" x="5067300" y="2508250"/>
          <p14:tracePt t="21594" x="5048250" y="2520950"/>
          <p14:tracePt t="21611" x="5041900" y="2527300"/>
          <p14:tracePt t="21627" x="5035550" y="2527300"/>
          <p14:tracePt t="21661" x="5016500" y="2540000"/>
          <p14:tracePt t="21677" x="5010150" y="2546350"/>
          <p14:tracePt t="21710" x="4997450" y="2546350"/>
          <p14:tracePt t="21727" x="4984750" y="2552700"/>
          <p14:tracePt t="21828" x="4984750" y="2559050"/>
          <p14:tracePt t="21835" x="4997450" y="2559050"/>
          <p14:tracePt t="21845" x="5003800" y="2559050"/>
          <p14:tracePt t="21860" x="5035550" y="2559050"/>
          <p14:tracePt t="21878" x="5073650" y="2559050"/>
          <p14:tracePt t="21895" x="5118100" y="2540000"/>
          <p14:tracePt t="21912" x="5149850" y="2533650"/>
          <p14:tracePt t="21928" x="5181600" y="2533650"/>
          <p14:tracePt t="21944" x="5213350" y="2520950"/>
          <p14:tracePt t="21960" x="5238750" y="2520950"/>
          <p14:tracePt t="21978" x="5270500" y="2514600"/>
          <p14:tracePt t="21993" x="5308600" y="2514600"/>
          <p14:tracePt t="22011" x="5340350" y="2501900"/>
          <p14:tracePt t="22027" x="5365750" y="2501900"/>
          <p14:tracePt t="22044" x="5391150" y="2495550"/>
          <p14:tracePt t="22060" x="5416550" y="2495550"/>
          <p14:tracePt t="22077" x="5467350" y="2495550"/>
          <p14:tracePt t="22093" x="5499100" y="2482850"/>
          <p14:tracePt t="22110" x="5530850" y="2482850"/>
          <p14:tracePt t="22127" x="5549900" y="2476500"/>
          <p14:tracePt t="22145" x="5562600" y="2476500"/>
          <p14:tracePt t="22161" x="5581650" y="2476500"/>
          <p14:tracePt t="22177" x="5613400" y="2463800"/>
          <p14:tracePt t="22193" x="5651500" y="2463800"/>
          <p14:tracePt t="22210" x="5676900" y="2463800"/>
          <p14:tracePt t="22227" x="5683250" y="2463800"/>
          <p14:tracePt t="22243" x="5708650" y="2463800"/>
          <p14:tracePt t="22260" x="5727700" y="2463800"/>
          <p14:tracePt t="22276" x="5746750" y="2463800"/>
          <p14:tracePt t="22293" x="5772150" y="2463800"/>
          <p14:tracePt t="22310" x="5778500" y="2463800"/>
          <p14:tracePt t="22327" x="5810250" y="2463800"/>
          <p14:tracePt t="22344" x="5829300" y="2463800"/>
          <p14:tracePt t="22361" x="5842000" y="2463800"/>
          <p14:tracePt t="22380" x="5867400" y="2463800"/>
          <p14:tracePt t="22394" x="5886450" y="2463800"/>
          <p14:tracePt t="22410" x="5905500" y="2463800"/>
          <p14:tracePt t="22426" x="5918200" y="2463800"/>
          <p14:tracePt t="22443" x="5930900" y="2463800"/>
          <p14:tracePt t="22460" x="5949950" y="2463800"/>
          <p14:tracePt t="22476" x="5962650" y="2463800"/>
          <p14:tracePt t="22493" x="5981700" y="2463800"/>
          <p14:tracePt t="22510" x="6007100" y="2463800"/>
          <p14:tracePt t="22515" x="6019800" y="2463800"/>
          <p14:tracePt t="22527" x="6026150" y="2463800"/>
          <p14:tracePt t="22543" x="6038850" y="2463800"/>
          <p14:tracePt t="22560" x="6070600" y="2463800"/>
          <p14:tracePt t="22578" x="6089650" y="2463800"/>
          <p14:tracePt t="22595" x="6127750" y="2463800"/>
          <p14:tracePt t="22610" x="6140450" y="2463800"/>
          <p14:tracePt t="22627" x="6159500" y="2463800"/>
          <p14:tracePt t="22644" x="6178550" y="2463800"/>
          <p14:tracePt t="22660" x="6184900" y="2457450"/>
          <p14:tracePt t="22677" x="6191250" y="2457450"/>
          <p14:tracePt t="22694" x="6197600" y="2457450"/>
          <p14:tracePt t="22709" x="6210300" y="2457450"/>
          <p14:tracePt t="22727" x="6229350" y="2444750"/>
          <p14:tracePt t="22743" x="6248400" y="2444750"/>
          <p14:tracePt t="22762" x="6261100" y="2444750"/>
          <p14:tracePt t="22777" x="6267450" y="2444750"/>
          <p14:tracePt t="22794" x="6280150" y="2438400"/>
          <p14:tracePt t="22826" x="6286500" y="2438400"/>
          <p14:tracePt t="22844" x="6292850" y="2425700"/>
          <p14:tracePt t="22876" x="6299200" y="2425700"/>
          <p14:tracePt t="22900" x="6299200" y="2419350"/>
          <p14:tracePt t="22916" x="6299200" y="2413000"/>
          <p14:tracePt t="22950" x="6299200" y="2400300"/>
          <p14:tracePt t="22973" x="6299200" y="2393950"/>
          <p14:tracePt t="22980" x="6299200" y="2387600"/>
          <p14:tracePt t="22997" x="6292850" y="2387600"/>
          <p14:tracePt t="23009" x="6267450" y="2381250"/>
          <p14:tracePt t="23026" x="6242050" y="2374900"/>
          <p14:tracePt t="23043" x="6216650" y="2374900"/>
          <p14:tracePt t="23059" x="6184900" y="2374900"/>
          <p14:tracePt t="23076" x="6159500" y="2374900"/>
          <p14:tracePt t="23093" x="6115050" y="2374900"/>
          <p14:tracePt t="23111" x="6083300" y="2374900"/>
          <p14:tracePt t="23127" x="6013450" y="2374900"/>
          <p14:tracePt t="23143" x="5956300" y="2374900"/>
          <p14:tracePt t="23159" x="5873750" y="2374900"/>
          <p14:tracePt t="23177" x="5810250" y="2374900"/>
          <p14:tracePt t="23195" x="5734050" y="2374900"/>
          <p14:tracePt t="23210" x="5715000" y="2374900"/>
          <p14:tracePt t="23225" x="5664200" y="2374900"/>
          <p14:tracePt t="23242" x="5651500" y="2374900"/>
          <p14:tracePt t="23259" x="5638800" y="2374900"/>
          <p14:tracePt t="23276" x="5613400" y="2374900"/>
          <p14:tracePt t="23292" x="5600700" y="2374900"/>
          <p14:tracePt t="23309" x="5581650" y="2374900"/>
          <p14:tracePt t="23326" x="5562600" y="2387600"/>
          <p14:tracePt t="23342" x="5530850" y="2393950"/>
          <p14:tracePt t="23359" x="5492750" y="2413000"/>
          <p14:tracePt t="23376" x="5467350" y="2419350"/>
          <p14:tracePt t="23393" x="5435600" y="2432050"/>
          <p14:tracePt t="23409" x="5410200" y="2438400"/>
          <p14:tracePt t="23426" x="5372100" y="2457450"/>
          <p14:tracePt t="23443" x="5353050" y="2470150"/>
          <p14:tracePt t="23459" x="5340350" y="2476500"/>
          <p14:tracePt t="23475" x="5314950" y="2489200"/>
          <p14:tracePt t="23509" x="5302250" y="2501900"/>
          <p14:tracePt t="23550" x="5295900" y="2508250"/>
          <p14:tracePt t="23652" x="5302250" y="2508250"/>
          <p14:tracePt t="23660" x="5308600" y="2508250"/>
          <p14:tracePt t="23668" x="5314950" y="2508250"/>
          <p14:tracePt t="23680" x="5340350" y="2508250"/>
          <p14:tracePt t="23692" x="5359400" y="2508250"/>
          <p14:tracePt t="23708" x="5403850" y="2508250"/>
          <p14:tracePt t="23725" x="5441950" y="2508250"/>
          <p14:tracePt t="23742" x="5486400" y="2508250"/>
          <p14:tracePt t="23758" x="5518150" y="2508250"/>
          <p14:tracePt t="23775" x="5543550" y="2508250"/>
          <p14:tracePt t="23792" x="5581650" y="2508250"/>
          <p14:tracePt t="23810" x="5613400" y="2501900"/>
          <p14:tracePt t="23825" x="5657850" y="2501900"/>
          <p14:tracePt t="23842" x="5702300" y="2489200"/>
          <p14:tracePt t="23858" x="5721350" y="2489200"/>
          <p14:tracePt t="23876" x="5753100" y="2482850"/>
          <p14:tracePt t="23893" x="5778500" y="2482850"/>
          <p14:tracePt t="23909" x="5803900" y="2476500"/>
          <p14:tracePt t="23926" x="5829300" y="2470150"/>
          <p14:tracePt t="23942" x="5854700" y="2470150"/>
          <p14:tracePt t="23959" x="5880100" y="2463800"/>
          <p14:tracePt t="23975" x="5905500" y="2463800"/>
          <p14:tracePt t="23992" x="5924550" y="2463800"/>
          <p14:tracePt t="24008" x="5943600" y="2451100"/>
          <p14:tracePt t="24026" x="5949950" y="2451100"/>
          <p14:tracePt t="24031" x="5956300" y="2451100"/>
          <p14:tracePt t="24060" x="5969000" y="2451100"/>
          <p14:tracePt t="24077" x="5981700" y="2444750"/>
          <p14:tracePt t="24084" x="5988050" y="2444750"/>
          <p14:tracePt t="24100" x="5994400" y="2444750"/>
          <p14:tracePt t="24110" x="6007100" y="2444750"/>
          <p14:tracePt t="24125" x="6019800" y="2444750"/>
          <p14:tracePt t="24143" x="6038850" y="2444750"/>
          <p14:tracePt t="24158" x="6064250" y="2444750"/>
          <p14:tracePt t="24176" x="6102350" y="2432050"/>
          <p14:tracePt t="24192" x="6127750" y="2425700"/>
          <p14:tracePt t="24208" x="6153150" y="2425700"/>
          <p14:tracePt t="24225" x="6159500" y="2425700"/>
          <p14:tracePt t="24242" x="6178550" y="2413000"/>
          <p14:tracePt t="24258" x="6184900" y="2413000"/>
          <p14:tracePt t="24275" x="6191250" y="2413000"/>
          <p14:tracePt t="24292" x="6210300" y="2413000"/>
          <p14:tracePt t="24308" x="6229350" y="2413000"/>
          <p14:tracePt t="24325" x="6248400" y="2406650"/>
          <p14:tracePt t="24342" x="6254750" y="2406650"/>
          <p14:tracePt t="24359" x="6280150" y="2387600"/>
          <p14:tracePt t="24375" x="6299200" y="2387600"/>
          <p14:tracePt t="24392" x="6311900" y="2387600"/>
          <p14:tracePt t="24425" x="6324600" y="2381250"/>
          <p14:tracePt t="24453" x="6330950" y="2374900"/>
          <p14:tracePt t="24525" x="6337300" y="2374900"/>
          <p14:tracePt t="24572" x="6343650" y="2374900"/>
          <p14:tracePt t="24652" x="6350000" y="2374900"/>
          <p14:tracePt t="24685" x="6362700" y="2374900"/>
          <p14:tracePt t="24724" x="6369050" y="2374900"/>
          <p14:tracePt t="24764" x="6381750" y="2374900"/>
          <p14:tracePt t="24780" x="6388100" y="2368550"/>
          <p14:tracePt t="24788" x="6394450" y="2368550"/>
          <p14:tracePt t="24813" x="6400800" y="2368550"/>
          <p14:tracePt t="24820" x="6413500" y="2368550"/>
          <p14:tracePt t="24836" x="6426200" y="2362200"/>
          <p14:tracePt t="24848" x="6432550" y="2362200"/>
          <p14:tracePt t="24858" x="6438900" y="2362200"/>
          <p14:tracePt t="24875" x="6451600" y="2362200"/>
          <p14:tracePt t="24892" x="6464300" y="2362200"/>
          <p14:tracePt t="24908" x="6470650" y="2362200"/>
          <p14:tracePt t="24925" x="6489700" y="2362200"/>
          <p14:tracePt t="24941" x="6502400" y="2355850"/>
          <p14:tracePt t="24974" x="6515100" y="2355850"/>
          <p14:tracePt t="24991" x="6521450" y="2355850"/>
          <p14:tracePt t="25028" x="6534150" y="2355850"/>
          <p14:tracePt t="25196" x="6527800" y="2355850"/>
          <p14:tracePt t="25212" x="6521450" y="2362200"/>
          <p14:tracePt t="25222" x="6515100" y="2362200"/>
          <p14:tracePt t="25229" x="6502400" y="2362200"/>
          <p14:tracePt t="25241" x="6496050" y="2368550"/>
          <p14:tracePt t="25257" x="6483350" y="2374900"/>
          <p14:tracePt t="25292" x="6470650" y="2387600"/>
          <p14:tracePt t="25300" x="6464300" y="2387600"/>
          <p14:tracePt t="25316" x="6457950" y="2387600"/>
          <p14:tracePt t="25331" x="6445250" y="2393950"/>
          <p14:tracePt t="25364" x="6438900" y="2393950"/>
          <p14:tracePt t="27007" x="6445250" y="2393950"/>
          <p14:tracePt t="27014" x="6451600" y="2393950"/>
          <p14:tracePt t="31006" x="6496050" y="2381250"/>
          <p14:tracePt t="31028" x="6502400" y="2374900"/>
          <p14:tracePt t="31588" x="6496050" y="2387600"/>
          <p14:tracePt t="31596" x="6438900" y="2438400"/>
          <p14:tracePt t="31604" x="6394450" y="2508250"/>
          <p14:tracePt t="31619" x="6330950" y="2635250"/>
          <p14:tracePt t="31635" x="6267450" y="2762250"/>
          <p14:tracePt t="31652" x="6184900" y="2895600"/>
          <p14:tracePt t="31669" x="6127750" y="3035300"/>
          <p14:tracePt t="31685" x="6076950" y="3124200"/>
          <p14:tracePt t="31702" x="6045200" y="3175000"/>
          <p14:tracePt t="31720" x="6000750" y="3263900"/>
          <p14:tracePt t="31735" x="5949950" y="3352800"/>
          <p14:tracePt t="31754" x="5835650" y="3524250"/>
          <p14:tracePt t="31770" x="5778500" y="3581400"/>
          <p14:tracePt t="31786" x="5676900" y="3702050"/>
          <p14:tracePt t="31803" x="5530850" y="3803650"/>
          <p14:tracePt t="31819" x="5441950" y="3867150"/>
          <p14:tracePt t="31836" x="5378450" y="3905250"/>
          <p14:tracePt t="31853" x="5327650" y="3924300"/>
          <p14:tracePt t="31869" x="5264150" y="3949700"/>
          <p14:tracePt t="31886" x="5213350" y="3968750"/>
          <p14:tracePt t="31903" x="5168900" y="3994150"/>
          <p14:tracePt t="31919" x="5130800" y="4013200"/>
          <p14:tracePt t="31935" x="5060950" y="4025900"/>
          <p14:tracePt t="31953" x="5016500" y="4051300"/>
          <p14:tracePt t="31969" x="4978400" y="4057650"/>
          <p14:tracePt t="31986" x="4965700" y="4057650"/>
          <p14:tracePt t="32044" x="4959350" y="4057650"/>
          <p14:tracePt t="32053" x="4972050" y="4032250"/>
          <p14:tracePt t="32060" x="4997450" y="4006850"/>
          <p14:tracePt t="32070" x="5003800" y="3981450"/>
          <p14:tracePt t="32085" x="5041900" y="3924300"/>
          <p14:tracePt t="32102" x="5092700" y="3841750"/>
          <p14:tracePt t="32118" x="5137150" y="3759200"/>
          <p14:tracePt t="32135" x="5194300" y="3689350"/>
          <p14:tracePt t="32152" x="5219700" y="3644900"/>
          <p14:tracePt t="32169" x="5245100" y="3594100"/>
          <p14:tracePt t="32187" x="5264150" y="3536950"/>
          <p14:tracePt t="32202" x="5283200" y="3416300"/>
          <p14:tracePt t="32219" x="5295900" y="3308350"/>
          <p14:tracePt t="32235" x="5295900" y="3206750"/>
          <p14:tracePt t="32253" x="5295900" y="3117850"/>
          <p14:tracePt t="32270" x="5295900" y="3035300"/>
          <p14:tracePt t="32286" x="5295900" y="2978150"/>
          <p14:tracePt t="32303" x="5295900" y="2940050"/>
          <p14:tracePt t="32321" x="5295900" y="2895600"/>
          <p14:tracePt t="32335" x="5295900" y="2870200"/>
          <p14:tracePt t="32352" x="5295900" y="2844800"/>
          <p14:tracePt t="32369" x="5295900" y="2825750"/>
          <p14:tracePt t="32386" x="5295900" y="2800350"/>
          <p14:tracePt t="32402" x="5276850" y="2762250"/>
          <p14:tracePt t="32418" x="5245100" y="2743200"/>
          <p14:tracePt t="32435" x="5200650" y="2736850"/>
          <p14:tracePt t="32451" x="5181600" y="2736850"/>
          <p14:tracePt t="32469" x="5175250" y="2736850"/>
          <p14:tracePt t="32486" x="5156200" y="2736850"/>
          <p14:tracePt t="32532" x="5143500" y="2736850"/>
          <p14:tracePt t="32541" x="5130800" y="2736850"/>
          <p14:tracePt t="32551" x="5124450" y="2736850"/>
          <p14:tracePt t="32570" x="5092700" y="2736850"/>
          <p14:tracePt t="32586" x="5054600" y="2736850"/>
          <p14:tracePt t="32603" x="5010150" y="2736850"/>
          <p14:tracePt t="32618" x="4984750" y="2736850"/>
          <p14:tracePt t="32653" x="4972050" y="2736850"/>
          <p14:tracePt t="32684" x="4959350" y="2736850"/>
          <p14:tracePt t="32694" x="4953000" y="2736850"/>
          <p14:tracePt t="32709" x="4940300" y="2736850"/>
          <p14:tracePt t="32719" x="4921250" y="2736850"/>
          <p14:tracePt t="32735" x="4902200" y="2736850"/>
          <p14:tracePt t="32753" x="4864100" y="2755900"/>
          <p14:tracePt t="32769" x="4851400" y="2762250"/>
          <p14:tracePt t="32785" x="4819650" y="2774950"/>
          <p14:tracePt t="32803" x="4762500" y="2819400"/>
          <p14:tracePt t="32819" x="4730750" y="2851150"/>
          <p14:tracePt t="32835" x="4705350" y="2927350"/>
          <p14:tracePt t="32851" x="4686300" y="2984500"/>
          <p14:tracePt t="32868" x="4686300" y="3035300"/>
          <p14:tracePt t="32885" x="4686300" y="3086100"/>
          <p14:tracePt t="32902" x="4686300" y="3098800"/>
          <p14:tracePt t="32918" x="4692650" y="3105150"/>
          <p14:tracePt t="32935" x="4724400" y="3117850"/>
          <p14:tracePt t="32951" x="4794250" y="3117850"/>
          <p14:tracePt t="32968" x="4921250" y="3117850"/>
          <p14:tracePt t="32985" x="5086350" y="3098800"/>
          <p14:tracePt t="33003" x="5384800" y="3067050"/>
          <p14:tracePt t="33018" x="5575300" y="3054350"/>
          <p14:tracePt t="33035" x="5753100" y="3054350"/>
          <p14:tracePt t="33052" x="5880100" y="3054350"/>
          <p14:tracePt t="33069" x="5924550" y="3054350"/>
          <p14:tracePt t="33085" x="5949950" y="3054350"/>
          <p14:tracePt t="33102" x="5962650" y="3054350"/>
          <p14:tracePt t="33118" x="6007100" y="3054350"/>
          <p14:tracePt t="33135" x="6057900" y="3054350"/>
          <p14:tracePt t="33151" x="6134100" y="3041650"/>
          <p14:tracePt t="33168" x="6242050" y="3028950"/>
          <p14:tracePt t="33185" x="6318250" y="3009900"/>
          <p14:tracePt t="33201" x="6381750" y="3003550"/>
          <p14:tracePt t="33219" x="6451600" y="2984500"/>
          <p14:tracePt t="33235" x="6470650" y="2978150"/>
          <p14:tracePt t="33251" x="6489700" y="2965450"/>
          <p14:tracePt t="33284" x="6496050" y="2959100"/>
          <p14:tracePt t="33301" x="6496050" y="2952750"/>
          <p14:tracePt t="33318" x="6496050" y="2940050"/>
          <p14:tracePt t="33335" x="6496050" y="2921000"/>
          <p14:tracePt t="33352" x="6496050" y="2901950"/>
          <p14:tracePt t="33370" x="6496050" y="2863850"/>
          <p14:tracePt t="33385" x="6496050" y="2857500"/>
          <p14:tracePt t="33403" x="6496050" y="2838450"/>
          <p14:tracePt t="33418" x="6496050" y="2800350"/>
          <p14:tracePt t="33434" x="6489700" y="2774950"/>
          <p14:tracePt t="33451" x="6470650" y="2743200"/>
          <p14:tracePt t="33469" x="6451600" y="2711450"/>
          <p14:tracePt t="33484" x="6419850" y="2686050"/>
          <p14:tracePt t="33502" x="6388100" y="2654300"/>
          <p14:tracePt t="33506" x="6375400" y="2647950"/>
          <p14:tracePt t="33517" x="6343650" y="2628900"/>
          <p14:tracePt t="33534" x="6261100" y="2603500"/>
          <p14:tracePt t="33550" x="6178550" y="2597150"/>
          <p14:tracePt t="33567" x="6083300" y="2578100"/>
          <p14:tracePt t="33585" x="5994400" y="2565400"/>
          <p14:tracePt t="33601" x="5918200" y="2552700"/>
          <p14:tracePt t="33618" x="5848350" y="2527300"/>
          <p14:tracePt t="33634" x="5803900" y="2520950"/>
          <p14:tracePt t="33650" x="5740400" y="2501900"/>
          <p14:tracePt t="33667" x="5721350" y="2495550"/>
          <p14:tracePt t="33684" x="5702300" y="2495550"/>
          <p14:tracePt t="33700" x="5670550" y="2495550"/>
          <p14:tracePt t="33717" x="5664200" y="2495550"/>
          <p14:tracePt t="33734" x="5651500" y="2495550"/>
          <p14:tracePt t="33767" x="5638800" y="2495550"/>
          <p14:tracePt t="33784" x="5619750" y="2495550"/>
          <p14:tracePt t="33803" x="5575300" y="2495550"/>
          <p14:tracePt t="33819" x="5556250" y="2495550"/>
          <p14:tracePt t="33834" x="5499100" y="2495550"/>
          <p14:tracePt t="33867" x="5486400" y="2495550"/>
          <p14:tracePt t="33884" x="5480050" y="2495550"/>
          <p14:tracePt t="34036" x="5473700" y="2495550"/>
          <p14:tracePt t="34869" x="5473700" y="2508250"/>
          <p14:tracePt t="34876" x="5473700" y="2527300"/>
          <p14:tracePt t="34884" x="5473700" y="2540000"/>
          <p14:tracePt t="34900" x="5473700" y="2590800"/>
          <p14:tracePt t="34917" x="5473700" y="2641600"/>
          <p14:tracePt t="34934" x="5473700" y="2705100"/>
          <p14:tracePt t="34950" x="5461000" y="2774950"/>
          <p14:tracePt t="34966" x="5448300" y="2844800"/>
          <p14:tracePt t="34983" x="5429250" y="2914650"/>
          <p14:tracePt t="35001" x="5403850" y="2971800"/>
          <p14:tracePt t="35005" x="5403850" y="3003550"/>
          <p14:tracePt t="35016" x="5378450" y="3054350"/>
          <p14:tracePt t="35034" x="5353050" y="3136900"/>
          <p14:tracePt t="35051" x="5308600" y="3225800"/>
          <p14:tracePt t="35066" x="5276850" y="3327400"/>
          <p14:tracePt t="35083" x="5232400" y="3403600"/>
          <p14:tracePt t="35099" x="5200650" y="3479800"/>
          <p14:tracePt t="35116" x="5175250" y="3543300"/>
          <p14:tracePt t="35133" x="5156200" y="3594100"/>
          <p14:tracePt t="35149" x="5111750" y="3676650"/>
          <p14:tracePt t="35166" x="5080000" y="3721100"/>
          <p14:tracePt t="35183" x="5060950" y="3752850"/>
          <p14:tracePt t="35200" x="5010150" y="3810000"/>
          <p14:tracePt t="35216" x="4991100" y="3841750"/>
          <p14:tracePt t="35235" x="4953000" y="3898900"/>
          <p14:tracePt t="35266" x="4933950" y="3924300"/>
          <p14:tracePt t="35283" x="4914900" y="3949700"/>
          <p14:tracePt t="35300" x="4908550" y="3962400"/>
          <p14:tracePt t="35316" x="4895850" y="3975100"/>
          <p14:tracePt t="35334" x="4883150" y="3987800"/>
          <p14:tracePt t="35349" x="4870450" y="4013200"/>
          <p14:tracePt t="35366" x="4864100" y="4025900"/>
          <p14:tracePt t="35383" x="4857750" y="4032250"/>
          <p14:tracePt t="35404" x="4857750" y="4038600"/>
          <p14:tracePt t="35421" x="4851400" y="4038600"/>
          <p14:tracePt t="35445" x="4845050" y="4044950"/>
          <p14:tracePt t="35468" x="4838700" y="4051300"/>
          <p14:tracePt t="35476" x="4832350" y="4057650"/>
          <p14:tracePt t="35540" x="4826000" y="4064000"/>
          <p14:tracePt t="35582" x="4813300" y="4070350"/>
          <p14:tracePt t="35660" x="4813300" y="4076700"/>
          <p14:tracePt t="35700" x="4813300" y="4083050"/>
          <p14:tracePt t="35765" x="4819650" y="4083050"/>
          <p14:tracePt t="35772" x="4826000" y="4083050"/>
          <p14:tracePt t="35782" x="4838700" y="4083050"/>
          <p14:tracePt t="35799" x="4864100" y="4083050"/>
          <p14:tracePt t="35815" x="4921250" y="4083050"/>
          <p14:tracePt t="35834" x="4978400" y="4083050"/>
          <p14:tracePt t="35850" x="5035550" y="4083050"/>
          <p14:tracePt t="35867" x="5092700" y="4083050"/>
          <p14:tracePt t="35882" x="5168900" y="4083050"/>
          <p14:tracePt t="35899" x="5219700" y="4076700"/>
          <p14:tracePt t="35915" x="5283200" y="4070350"/>
          <p14:tracePt t="35932" x="5314950" y="4064000"/>
          <p14:tracePt t="35949" x="5346700" y="4057650"/>
          <p14:tracePt t="35965" x="5372100" y="4057650"/>
          <p14:tracePt t="35982" x="5391150" y="4057650"/>
          <p14:tracePt t="35998" x="5429250" y="4044950"/>
          <p14:tracePt t="36016" x="5467350" y="4032250"/>
          <p14:tracePt t="36021" x="5480050" y="4032250"/>
          <p14:tracePt t="36033" x="5492750" y="4032250"/>
          <p14:tracePt t="36051" x="5549900" y="4013200"/>
          <p14:tracePt t="36066" x="5562600" y="4013200"/>
          <p14:tracePt t="36083" x="5607050" y="3994150"/>
          <p14:tracePt t="36100" x="5626100" y="3994150"/>
          <p14:tracePt t="36116" x="5657850" y="3994150"/>
          <p14:tracePt t="36132" x="5689600" y="3981450"/>
          <p14:tracePt t="36149" x="5727700" y="3981450"/>
          <p14:tracePt t="36165" x="5759450" y="3975100"/>
          <p14:tracePt t="36183" x="5778500" y="3975100"/>
          <p14:tracePt t="36199" x="5797550" y="3975100"/>
          <p14:tracePt t="36215" x="5810250" y="3962400"/>
          <p14:tracePt t="36232" x="5829300" y="3962400"/>
          <p14:tracePt t="36249" x="5848350" y="3962400"/>
          <p14:tracePt t="36267" x="5867400" y="3956050"/>
          <p14:tracePt t="36282" x="5880100" y="3956050"/>
          <p14:tracePt t="36298" x="5899150" y="3956050"/>
          <p14:tracePt t="36315" x="5930900" y="3949700"/>
          <p14:tracePt t="36332" x="5943600" y="3943350"/>
          <p14:tracePt t="36348" x="5956300" y="3943350"/>
          <p14:tracePt t="36365" x="5975350" y="3943350"/>
          <p14:tracePt t="36382" x="5988050" y="3943350"/>
          <p14:tracePt t="36399" x="6007100" y="3937000"/>
          <p14:tracePt t="36415" x="6013450" y="3937000"/>
          <p14:tracePt t="36434" x="6019800" y="3937000"/>
          <p14:tracePt t="36448" x="6038850" y="3937000"/>
          <p14:tracePt t="36465" x="6045200" y="3937000"/>
          <p14:tracePt t="36482" x="6057900" y="3937000"/>
          <p14:tracePt t="36498" x="6070600" y="3937000"/>
          <p14:tracePt t="36517" x="6083300" y="3930650"/>
          <p14:tracePt t="36532" x="6102350" y="3924300"/>
          <p14:tracePt t="36548" x="6134100" y="3917950"/>
          <p14:tracePt t="36565" x="6140450" y="3917950"/>
          <p14:tracePt t="36582" x="6153150" y="3917950"/>
          <p14:tracePt t="36598" x="6165850" y="3917950"/>
          <p14:tracePt t="36616" x="6184900" y="3905250"/>
          <p14:tracePt t="36632" x="6191250" y="3898900"/>
          <p14:tracePt t="36650" x="6197600" y="3886200"/>
          <p14:tracePt t="36665" x="6210300" y="3873500"/>
          <p14:tracePt t="36683" x="6210300" y="3867150"/>
          <p14:tracePt t="36698" x="6210300" y="3860800"/>
          <p14:tracePt t="36715" x="6210300" y="3854450"/>
          <p14:tracePt t="36731" x="6210300" y="3841750"/>
          <p14:tracePt t="36748" x="6210300" y="3829050"/>
          <p14:tracePt t="36765" x="6203950" y="3822700"/>
          <p14:tracePt t="36782" x="6178550" y="3797300"/>
          <p14:tracePt t="36799" x="6165850" y="3790950"/>
          <p14:tracePt t="36816" x="6146800" y="3771900"/>
          <p14:tracePt t="36832" x="6121400" y="3765550"/>
          <p14:tracePt t="36850" x="6102350" y="3759200"/>
          <p14:tracePt t="36866" x="6096000" y="3746500"/>
          <p14:tracePt t="36882" x="6070600" y="3740150"/>
          <p14:tracePt t="36899" x="6038850" y="3721100"/>
          <p14:tracePt t="36915" x="6000750" y="3702050"/>
          <p14:tracePt t="36948" x="5994400" y="3702050"/>
          <p14:tracePt t="36964" x="5981700" y="3689350"/>
          <p14:tracePt t="36981" x="5962650" y="3689350"/>
          <p14:tracePt t="36998" x="5956300" y="3689350"/>
          <p14:tracePt t="37014" x="5943600" y="3689350"/>
          <p14:tracePt t="37021" x="5930900" y="3683000"/>
          <p14:tracePt t="37031" x="5918200" y="3683000"/>
          <p14:tracePt t="37048" x="5911850" y="3683000"/>
          <p14:tracePt t="37066" x="5880100" y="3683000"/>
          <p14:tracePt t="37083" x="5848350" y="3683000"/>
          <p14:tracePt t="37098" x="5810250" y="3702050"/>
          <p14:tracePt t="37115" x="5797550" y="3702050"/>
          <p14:tracePt t="37131" x="5778500" y="3721100"/>
          <p14:tracePt t="37147" x="5759450" y="3733800"/>
          <p14:tracePt t="37164" x="5740400" y="3740150"/>
          <p14:tracePt t="37181" x="5715000" y="3759200"/>
          <p14:tracePt t="37197" x="5689600" y="3790950"/>
          <p14:tracePt t="37214" x="5670550" y="3810000"/>
          <p14:tracePt t="37231" x="5651500" y="3835400"/>
          <p14:tracePt t="37247" x="5638800" y="3854450"/>
          <p14:tracePt t="37267" x="5619750" y="3879850"/>
          <p14:tracePt t="37282" x="5619750" y="3886200"/>
          <p14:tracePt t="37299" x="5619750" y="3924300"/>
          <p14:tracePt t="37315" x="5619750" y="3943350"/>
          <p14:tracePt t="37331" x="5619750" y="3962400"/>
          <p14:tracePt t="37347" x="5619750" y="3975100"/>
          <p14:tracePt t="37365" x="5619750" y="3994150"/>
          <p14:tracePt t="37381" x="5645150" y="4013200"/>
          <p14:tracePt t="37398" x="5670550" y="4025900"/>
          <p14:tracePt t="37415" x="5695950" y="4038600"/>
          <p14:tracePt t="37431" x="5721350" y="4051300"/>
          <p14:tracePt t="37447" x="5746750" y="4051300"/>
          <p14:tracePt t="37465" x="5759450" y="4057650"/>
          <p14:tracePt t="37481" x="5791200" y="4057650"/>
          <p14:tracePt t="37497" x="5829300" y="4057650"/>
          <p14:tracePt t="37515" x="5854700" y="4057650"/>
          <p14:tracePt t="37531" x="5886450" y="4057650"/>
          <p14:tracePt t="37549" x="5911850" y="4057650"/>
          <p14:tracePt t="37564" x="5924550" y="4057650"/>
          <p14:tracePt t="37581" x="5949950" y="4057650"/>
          <p14:tracePt t="37598" x="5969000" y="4057650"/>
          <p14:tracePt t="37615" x="5981700" y="4057650"/>
          <p14:tracePt t="37631" x="6007100" y="4057650"/>
          <p14:tracePt t="37647" x="6019800" y="4057650"/>
          <p14:tracePt t="37664" x="6051550" y="4057650"/>
          <p14:tracePt t="37682" x="6076950" y="4057650"/>
          <p14:tracePt t="37698" x="6096000" y="4057650"/>
          <p14:tracePt t="37715" x="6108700" y="4057650"/>
          <p14:tracePt t="37730" x="6134100" y="4038600"/>
          <p14:tracePt t="37747" x="6146800" y="4032250"/>
          <p14:tracePt t="37764" x="6165850" y="4019550"/>
          <p14:tracePt t="37780" x="6184900" y="4006850"/>
          <p14:tracePt t="37798" x="6197600" y="3987800"/>
          <p14:tracePt t="37814" x="6203950" y="3975100"/>
          <p14:tracePt t="37831" x="6203950" y="3956050"/>
          <p14:tracePt t="37850" x="6203950" y="3930650"/>
          <p14:tracePt t="37866" x="6203950" y="3917950"/>
          <p14:tracePt t="37881" x="6203950" y="3905250"/>
          <p14:tracePt t="37897" x="6203950" y="3886200"/>
          <p14:tracePt t="37914" x="6203950" y="3867150"/>
          <p14:tracePt t="37930" x="6184900" y="3854450"/>
          <p14:tracePt t="37947" x="6178550" y="3848100"/>
          <p14:tracePt t="37964" x="6165850" y="3829050"/>
          <p14:tracePt t="37981" x="6153150" y="3816350"/>
          <p14:tracePt t="37997" x="6140450" y="3803650"/>
          <p14:tracePt t="38015" x="6127750" y="3803650"/>
          <p14:tracePt t="38020" x="6127750" y="3797300"/>
          <p14:tracePt t="38030" x="6121400" y="3790950"/>
          <p14:tracePt t="38052" x="6108700" y="3790950"/>
          <p14:tracePt t="38064" x="6102350" y="3790950"/>
          <p14:tracePt t="38080" x="6096000" y="3784600"/>
          <p14:tracePt t="38372" x="6096000" y="3778250"/>
          <p14:tracePt t="38388" x="6096000" y="3765550"/>
          <p14:tracePt t="38404" x="6096000" y="3759200"/>
          <p14:tracePt t="38421" x="6096000" y="3752850"/>
          <p14:tracePt t="38428" x="6096000" y="3746500"/>
          <p14:tracePt t="38436" x="6096000" y="3733800"/>
          <p14:tracePt t="38452" x="6096000" y="3727450"/>
          <p14:tracePt t="38463" x="6096000" y="3714750"/>
          <p14:tracePt t="38480" x="6096000" y="3702050"/>
          <p14:tracePt t="38497" x="6096000" y="3676650"/>
          <p14:tracePt t="38513" x="6089650" y="3651250"/>
          <p14:tracePt t="38530" x="6076950" y="3638550"/>
          <p14:tracePt t="38550" x="6076950" y="3632200"/>
          <p14:tracePt t="38564" x="6070600" y="3625850"/>
          <p14:tracePt t="38588" x="6064250" y="3619500"/>
          <p14:tracePt t="38605" x="6057900" y="3613150"/>
          <p14:tracePt t="38622" x="6051550" y="3613150"/>
          <p14:tracePt t="38636" x="6032500" y="3600450"/>
          <p14:tracePt t="38646" x="6026150" y="3600450"/>
          <p14:tracePt t="38663" x="6019800" y="3600450"/>
          <p14:tracePt t="38680" x="6007100" y="3600450"/>
          <p14:tracePt t="38709" x="6000750" y="3600450"/>
          <p14:tracePt t="38725" x="5988050" y="3600450"/>
          <p14:tracePt t="38742" x="5975350" y="3581400"/>
          <p14:tracePt t="38748" x="5969000" y="3581400"/>
          <p14:tracePt t="38763" x="5962650" y="3581400"/>
          <p14:tracePt t="38780" x="5949950" y="3581400"/>
          <p14:tracePt t="38812" x="5937250" y="3581400"/>
          <p14:tracePt t="38829" x="5930900" y="3581400"/>
          <p14:tracePt t="38853" x="5918200" y="3581400"/>
          <p14:tracePt t="38870" x="5911850" y="3581400"/>
          <p14:tracePt t="38893" x="5899150" y="3581400"/>
          <p14:tracePt t="38916" x="5886450" y="3581400"/>
          <p14:tracePt t="38934" x="5880100" y="3581400"/>
          <p14:tracePt t="38940" x="5867400" y="3581400"/>
          <p14:tracePt t="38948" x="5861050" y="3581400"/>
          <p14:tracePt t="38966" x="5842000" y="3587750"/>
          <p14:tracePt t="38979" x="5835650" y="3594100"/>
          <p14:tracePt t="38996" x="5803900" y="3606800"/>
          <p14:tracePt t="39013" x="5791200" y="3619500"/>
          <p14:tracePt t="39029" x="5772150" y="3632200"/>
          <p14:tracePt t="39047" x="5759450" y="3651250"/>
          <p14:tracePt t="39064" x="5734050" y="3663950"/>
          <p14:tracePt t="39080" x="5715000" y="3683000"/>
          <p14:tracePt t="39099" x="5689600" y="3702050"/>
          <p14:tracePt t="39114" x="5676900" y="3714750"/>
          <p14:tracePt t="39129" x="5657850" y="3759200"/>
          <p14:tracePt t="39147" x="5638800" y="3778250"/>
          <p14:tracePt t="39163" x="5638800" y="3790950"/>
          <p14:tracePt t="39181" x="5626100" y="3810000"/>
          <p14:tracePt t="39196" x="5626100" y="3829050"/>
          <p14:tracePt t="39213" x="5626100" y="3841750"/>
          <p14:tracePt t="39230" x="5626100" y="3848100"/>
          <p14:tracePt t="39247" x="5626100" y="3867150"/>
          <p14:tracePt t="39263" x="5619750" y="3879850"/>
          <p14:tracePt t="39280" x="5619750" y="3898900"/>
          <p14:tracePt t="39296" x="5619750" y="3911600"/>
          <p14:tracePt t="39313" x="5619750" y="3917950"/>
          <p14:tracePt t="39366" x="5619750" y="3924300"/>
          <p14:tracePt t="39379" x="5626100" y="3937000"/>
          <p14:tracePt t="39404" x="5632450" y="3937000"/>
          <p14:tracePt t="39421" x="5651500" y="3937000"/>
          <p14:tracePt t="39495" x="5657850" y="3943350"/>
          <p14:tracePt t="39532" x="5670550" y="3956050"/>
          <p14:tracePt t="39551" x="5670550" y="3962400"/>
          <p14:tracePt t="39556" x="5676900" y="3968750"/>
          <p14:tracePt t="39580" x="5683250" y="3975100"/>
          <p14:tracePt t="39588" x="5683250" y="3981450"/>
          <p14:tracePt t="39605" x="5689600" y="3987800"/>
          <p14:tracePt t="39614" x="5702300" y="3994150"/>
          <p14:tracePt t="39629" x="5708650" y="4000500"/>
          <p14:tracePt t="39646" x="5715000" y="4006850"/>
          <p14:tracePt t="39662" x="5721350" y="4006850"/>
          <p14:tracePt t="39679" x="5734050" y="4006850"/>
          <p14:tracePt t="39764" x="5740400" y="4006850"/>
          <p14:tracePt t="39772" x="5746750" y="4006850"/>
          <p14:tracePt t="39788" x="5753100" y="4006850"/>
          <p14:tracePt t="39797" x="5765800" y="4006850"/>
          <p14:tracePt t="39812" x="5772150" y="4006850"/>
          <p14:tracePt t="39835" x="5778500" y="4006850"/>
          <p14:tracePt t="39894" x="5784850" y="4006850"/>
          <p14:tracePt t="39908" x="5791200" y="4006850"/>
          <p14:tracePt t="39916" x="5797550" y="4006850"/>
          <p14:tracePt t="39929" x="5803900" y="4006850"/>
          <p14:tracePt t="39956" x="5816600" y="4006850"/>
          <p14:tracePt t="39998" x="5822950" y="4006850"/>
          <p14:tracePt t="40020" x="5829300" y="4006850"/>
          <p14:tracePt t="40028" x="5835650" y="4006850"/>
          <p14:tracePt t="40054" x="5848350" y="4006850"/>
          <p14:tracePt t="40076" x="5854700" y="4006850"/>
          <p14:tracePt t="40109" x="5867400" y="4006850"/>
          <p14:tracePt t="40116" x="5873750" y="4006850"/>
          <p14:tracePt t="40133" x="5880100" y="4006850"/>
          <p14:tracePt t="40146" x="5886450" y="4006850"/>
          <p14:tracePt t="40162" x="5905500" y="4006850"/>
          <p14:tracePt t="40179" x="5918200" y="4006850"/>
          <p14:tracePt t="40195" x="5937250" y="4006850"/>
          <p14:tracePt t="40212" x="5949950" y="4006850"/>
          <p14:tracePt t="40229" x="5975350" y="4000500"/>
          <p14:tracePt t="40245" x="5988050" y="4000500"/>
          <p14:tracePt t="40262" x="5994400" y="4000500"/>
          <p14:tracePt t="40278" x="6019800" y="3987800"/>
          <p14:tracePt t="40296" x="6032500" y="3981450"/>
          <p14:tracePt t="40333" x="6045200" y="3981450"/>
          <p14:tracePt t="40350" x="6057900" y="3975100"/>
          <p14:tracePt t="40365" x="6064250" y="3968750"/>
          <p14:tracePt t="40380" x="6070600" y="3962400"/>
          <p14:tracePt t="40403" x="6076950" y="3962400"/>
          <p14:tracePt t="40420" x="6096000" y="3949700"/>
          <p14:tracePt t="40435" x="6096000" y="3943350"/>
          <p14:tracePt t="40470" x="6108700" y="3930650"/>
          <p14:tracePt t="40494" x="6115050" y="3930650"/>
          <p14:tracePt t="40510" x="6127750" y="3917950"/>
          <p14:tracePt t="40533" x="6140450" y="3898900"/>
          <p14:tracePt t="40540" x="6146800" y="3898900"/>
          <p14:tracePt t="40550" x="6146800" y="3892550"/>
          <p14:tracePt t="40562" x="6146800" y="3886200"/>
          <p14:tracePt t="40578" x="6159500" y="3867150"/>
          <p14:tracePt t="40595" x="6165850" y="3860800"/>
          <p14:tracePt t="40613" x="6172200" y="3848100"/>
          <p14:tracePt t="40629" x="6178550" y="3829050"/>
          <p14:tracePt t="40645" x="6178550" y="3816350"/>
          <p14:tracePt t="40662" x="6178550" y="3810000"/>
          <p14:tracePt t="40680" x="6191250" y="3797300"/>
          <p14:tracePt t="40695" x="6191250" y="3778250"/>
          <p14:tracePt t="40711" x="6191250" y="3765550"/>
          <p14:tracePt t="40730" x="6191250" y="3746500"/>
          <p14:tracePt t="40745" x="6197600" y="3746500"/>
          <p14:tracePt t="40761" x="6197600" y="3733800"/>
          <p14:tracePt t="40778" x="6197600" y="3727450"/>
          <p14:tracePt t="40795" x="6197600" y="3714750"/>
          <p14:tracePt t="40812" x="6197600" y="3708400"/>
          <p14:tracePt t="40828" x="6197600" y="3695700"/>
          <p14:tracePt t="40862" x="6191250" y="3676650"/>
          <p14:tracePt t="40878" x="6178550" y="3663950"/>
          <p14:tracePt t="40895" x="6178550" y="3657600"/>
          <p14:tracePt t="40911" x="6172200" y="3638550"/>
          <p14:tracePt t="40942" x="6165850" y="3632200"/>
          <p14:tracePt t="40956" x="6165850" y="3625850"/>
          <p14:tracePt t="40973" x="6159500" y="3619500"/>
          <p14:tracePt t="40996" x="6153150" y="3613150"/>
          <p14:tracePt t="41012" x="6146800" y="3613150"/>
          <p14:tracePt t="41030" x="6134100" y="3613150"/>
          <p14:tracePt t="41036" x="6127750" y="3613150"/>
          <p14:tracePt t="41044" x="6108700" y="3606800"/>
          <p14:tracePt t="41062" x="6102350" y="3606800"/>
          <p14:tracePt t="41078" x="6096000" y="3606800"/>
          <p14:tracePt t="41094" x="6076950" y="3600450"/>
          <p14:tracePt t="41112" x="6057900" y="3600450"/>
          <p14:tracePt t="41128" x="6038850" y="3594100"/>
          <p14:tracePt t="41146" x="6032500" y="3587750"/>
          <p14:tracePt t="41161" x="6026150" y="3587750"/>
          <p14:tracePt t="41178" x="6007100" y="3581400"/>
          <p14:tracePt t="41194" x="5981700" y="3575050"/>
          <p14:tracePt t="41211" x="5969000" y="3568700"/>
          <p14:tracePt t="41227" x="5956300" y="3568700"/>
          <p14:tracePt t="41244" x="5937250" y="3568700"/>
          <p14:tracePt t="41261" x="5918200" y="3568700"/>
          <p14:tracePt t="41278" x="5911850" y="3568700"/>
          <p14:tracePt t="41295" x="5899150" y="3568700"/>
          <p14:tracePt t="41311" x="5880100" y="3568700"/>
          <p14:tracePt t="41328" x="5861050" y="3568700"/>
          <p14:tracePt t="41346" x="5829300" y="3568700"/>
          <p14:tracePt t="41362" x="5816600" y="3568700"/>
          <p14:tracePt t="41377" x="5797550" y="3581400"/>
          <p14:tracePt t="41394" x="5765800" y="3600450"/>
          <p14:tracePt t="41411" x="5746750" y="3613150"/>
          <p14:tracePt t="41427" x="5727700" y="3632200"/>
          <p14:tracePt t="41444" x="5702300" y="3657600"/>
          <p14:tracePt t="41461" x="5683250" y="3676650"/>
          <p14:tracePt t="41477" x="5670550" y="3702050"/>
          <p14:tracePt t="41494" x="5651500" y="3727450"/>
          <p14:tracePt t="41514" x="5632450" y="3765550"/>
          <p14:tracePt t="41527" x="5619750" y="3784600"/>
          <p14:tracePt t="41544" x="5613400" y="3803650"/>
          <p14:tracePt t="41562" x="5600700" y="3841750"/>
          <p14:tracePt t="41578" x="5600700" y="3860800"/>
          <p14:tracePt t="41595" x="5594350" y="3892550"/>
          <p14:tracePt t="41612" x="5594350" y="3898900"/>
          <p14:tracePt t="41627" x="5594350" y="3917950"/>
          <p14:tracePt t="41644" x="5594350" y="3930650"/>
          <p14:tracePt t="41661" x="5594350" y="3949700"/>
          <p14:tracePt t="41677" x="5594350" y="3962400"/>
          <p14:tracePt t="41694" x="5594350" y="3975100"/>
          <p14:tracePt t="41711" x="5594350" y="3981450"/>
          <p14:tracePt t="41728" x="5600700" y="3987800"/>
          <p14:tracePt t="41744" x="5607050" y="3987800"/>
          <p14:tracePt t="41760" x="5619750" y="3987800"/>
          <p14:tracePt t="41777" x="5626100" y="3987800"/>
          <p14:tracePt t="41794" x="5645150" y="3987800"/>
          <p14:tracePt t="41810" x="5657850" y="3987800"/>
          <p14:tracePt t="41827" x="5670550" y="4000500"/>
          <p14:tracePt t="41845" x="5676900" y="4000500"/>
          <p14:tracePt t="41861" x="5689600" y="4000500"/>
          <p14:tracePt t="41877" x="5708650" y="4000500"/>
          <p14:tracePt t="41895" x="5721350" y="4000500"/>
          <p14:tracePt t="41910" x="5727700" y="4000500"/>
          <p14:tracePt t="41928" x="5746750" y="4000500"/>
          <p14:tracePt t="41945" x="5765800" y="4000500"/>
          <p14:tracePt t="41960" x="5778500" y="4000500"/>
          <p14:tracePt t="41978" x="5791200" y="4000500"/>
          <p14:tracePt t="41995" x="5810250" y="4000500"/>
          <p14:tracePt t="42011" x="5816600" y="4000500"/>
          <p14:tracePt t="42027" x="5835650" y="4000500"/>
          <p14:tracePt t="42044" x="5848350" y="4000500"/>
          <p14:tracePt t="42060" x="5867400" y="3987800"/>
          <p14:tracePt t="42077" x="5886450" y="3981450"/>
          <p14:tracePt t="42094" x="5892800" y="3981450"/>
          <p14:tracePt t="42110" x="5918200" y="3975100"/>
          <p14:tracePt t="42128" x="5937250" y="3968750"/>
          <p14:tracePt t="42145" x="5956300" y="3968750"/>
          <p14:tracePt t="42162" x="5981700" y="3962400"/>
          <p14:tracePt t="42194" x="5988050" y="3956050"/>
          <p14:tracePt t="42210" x="6007100" y="3949700"/>
          <p14:tracePt t="42243" x="6019800" y="3949700"/>
          <p14:tracePt t="42269" x="6026150" y="3949700"/>
          <p14:tracePt t="42365" x="6038850" y="3949700"/>
          <p14:tracePt t="42404" x="6045200" y="3949700"/>
          <p14:tracePt t="42438" x="6051550" y="3949700"/>
          <p14:tracePt t="42444" x="6057900" y="3949700"/>
          <p14:tracePt t="42468" x="6070600" y="3949700"/>
          <p14:tracePt t="42486" x="6076950" y="3949700"/>
          <p14:tracePt t="42508" x="6089650" y="3949700"/>
          <p14:tracePt t="42534" x="6096000" y="3949700"/>
          <p14:tracePt t="42549" x="6102350" y="3949700"/>
          <p14:tracePt t="42588" x="6108700" y="3949700"/>
          <p14:tracePt t="42614" x="6115050" y="3949700"/>
          <p14:tracePt t="42620" x="6121400" y="3949700"/>
          <p14:tracePt t="42645" x="6127750" y="3949700"/>
          <p14:tracePt t="42660" x="6140450" y="3949700"/>
          <p14:tracePt t="42683" x="6146800" y="3949700"/>
          <p14:tracePt t="42700" x="6153150" y="3937000"/>
          <p14:tracePt t="42716" x="6159500" y="3937000"/>
          <p14:tracePt t="42732" x="6172200" y="3937000"/>
          <p14:tracePt t="42741" x="6178550" y="3937000"/>
          <p14:tracePt t="42748" x="6191250" y="3930650"/>
          <p14:tracePt t="42759" x="6197600" y="3930650"/>
          <p14:tracePt t="42777" x="6210300" y="3930650"/>
          <p14:tracePt t="42793" x="6216650" y="3924300"/>
          <p14:tracePt t="42809" x="6223000" y="3917950"/>
          <p14:tracePt t="42844" x="6229350" y="3917950"/>
          <p14:tracePt t="42877" x="6242050" y="3917950"/>
          <p14:tracePt t="42884" x="6248400" y="3911600"/>
          <p14:tracePt t="43084" x="6254750" y="3911600"/>
          <p14:tracePt t="43109" x="6261100" y="3911600"/>
          <p14:tracePt t="43126" x="6273800" y="3911600"/>
          <p14:tracePt t="43148" x="6280150" y="3911600"/>
          <p14:tracePt t="43165" x="6286500" y="3905250"/>
          <p14:tracePt t="43588" x="6292850" y="3905250"/>
          <p14:tracePt t="43629" x="6305550" y="3905250"/>
          <p14:tracePt t="43645" x="6311900" y="3905250"/>
          <p14:tracePt t="43668" x="6330950" y="3898900"/>
          <p14:tracePt t="43699" x="6343650" y="3898900"/>
          <p14:tracePt t="43716" x="6350000" y="3898900"/>
          <p14:tracePt t="43724" x="6362700" y="3898900"/>
          <p14:tracePt t="43732" x="6369050" y="3898900"/>
          <p14:tracePt t="43742" x="6375400" y="3898900"/>
          <p14:tracePt t="43760" x="6381750" y="3892550"/>
          <p14:tracePt t="43779" x="6394450" y="3886200"/>
          <p14:tracePt t="43809" x="6413500" y="3886200"/>
          <p14:tracePt t="43826" x="6426200" y="3879850"/>
          <p14:tracePt t="43843" x="6438900" y="3873500"/>
          <p14:tracePt t="43875" x="6445250" y="3867150"/>
          <p14:tracePt t="44276" x="6451600" y="3860800"/>
          <p14:tracePt t="44910" x="6457950" y="3860800"/>
          <p14:tracePt t="44925" x="6464300" y="3860800"/>
          <p14:tracePt t="44932" x="6477000" y="3854450"/>
          <p14:tracePt t="44941" x="6483350" y="3848100"/>
          <p14:tracePt t="44958" x="6489700" y="3835400"/>
          <p14:tracePt t="44976" x="6502400" y="3810000"/>
          <p14:tracePt t="44992" x="6508750" y="3784600"/>
          <p14:tracePt t="45010" x="6527800" y="3708400"/>
          <p14:tracePt t="45027" x="6540500" y="3683000"/>
          <p14:tracePt t="45031" x="6540500" y="3676650"/>
          <p14:tracePt t="45041" x="6546850" y="3663950"/>
          <p14:tracePt t="45058" x="6572250" y="3613150"/>
          <p14:tracePt t="45075" x="6584950" y="3581400"/>
          <p14:tracePt t="45091" x="6604000" y="3549650"/>
          <p14:tracePt t="45108" x="6610350" y="3524250"/>
          <p14:tracePt t="45125" x="6629400" y="3479800"/>
          <p14:tracePt t="45142" x="6654800" y="3454400"/>
          <p14:tracePt t="45159" x="6667500" y="3416300"/>
          <p14:tracePt t="45175" x="6686550" y="3384550"/>
          <p14:tracePt t="45191" x="6686550" y="3365500"/>
          <p14:tracePt t="45208" x="6686550" y="3346450"/>
          <p14:tracePt t="45225" x="6686550" y="3321050"/>
          <p14:tracePt t="45241" x="6686550" y="3289300"/>
          <p14:tracePt t="45258" x="6705600" y="3244850"/>
          <p14:tracePt t="45274" x="6705600" y="3213100"/>
          <p14:tracePt t="45291" x="6705600" y="3181350"/>
          <p14:tracePt t="45308" x="6705600" y="3155950"/>
          <p14:tracePt t="45325" x="6705600" y="3130550"/>
          <p14:tracePt t="45341" x="6705600" y="3098800"/>
          <p14:tracePt t="45358" x="6705600" y="3079750"/>
          <p14:tracePt t="45375" x="6705600" y="3041650"/>
          <p14:tracePt t="45391" x="6705600" y="3028950"/>
          <p14:tracePt t="45407" x="6705600" y="3022600"/>
          <p14:tracePt t="45425" x="6705600" y="3009900"/>
          <p14:tracePt t="45501" x="6705600" y="3003550"/>
          <p14:tracePt t="45519" x="6705600" y="2990850"/>
          <p14:tracePt t="45541" x="6705600" y="2978150"/>
          <p14:tracePt t="45557" x="6705600" y="2971800"/>
          <p14:tracePt t="45700" x="6705600" y="2965450"/>
          <p14:tracePt t="45749" x="6705600" y="2959100"/>
          <p14:tracePt t="45756" x="6699250" y="2952750"/>
          <p14:tracePt t="45782" x="6692900" y="2952750"/>
          <p14:tracePt t="45788" x="6686550" y="2946400"/>
          <p14:tracePt t="45805" x="6680200" y="2946400"/>
          <p14:tracePt t="45814" x="6673850" y="2946400"/>
          <p14:tracePt t="45836" x="6673850" y="2940050"/>
          <p14:tracePt t="45854" x="6673850" y="2933700"/>
          <p14:tracePt t="45861" x="6673850" y="2927350"/>
          <p14:tracePt t="46004" x="6667500" y="2921000"/>
          <p14:tracePt t="46023" x="6661150" y="2921000"/>
          <p14:tracePt t="46029" x="6648450" y="2921000"/>
          <p14:tracePt t="46041" x="6642100" y="2921000"/>
          <p14:tracePt t="46058" x="6623050" y="2946400"/>
          <p14:tracePt t="46074" x="6578600" y="3028950"/>
          <p14:tracePt t="46090" x="6559550" y="3079750"/>
          <p14:tracePt t="46107" x="6546850" y="3117850"/>
          <p14:tracePt t="46124" x="6534150" y="3168650"/>
          <p14:tracePt t="46141" x="6534150" y="3225800"/>
          <p14:tracePt t="46158" x="6527800" y="3276600"/>
          <p14:tracePt t="46175" x="6527800" y="3321050"/>
          <p14:tracePt t="46190" x="6527800" y="3378200"/>
          <p14:tracePt t="46207" x="6527800" y="3422650"/>
          <p14:tracePt t="46225" x="6521450" y="3492500"/>
          <p14:tracePt t="46242" x="6515100" y="3530600"/>
          <p14:tracePt t="46257" x="6515100" y="3575050"/>
          <p14:tracePt t="46274" x="6515100" y="3638550"/>
          <p14:tracePt t="46291" x="6515100" y="3683000"/>
          <p14:tracePt t="46307" x="6515100" y="3721100"/>
          <p14:tracePt t="46323" x="6515100" y="3752850"/>
          <p14:tracePt t="46340" x="6515100" y="3778250"/>
          <p14:tracePt t="46357" x="6515100" y="3810000"/>
          <p14:tracePt t="46374" x="6515100" y="3829050"/>
          <p14:tracePt t="46392" x="6515100" y="3854450"/>
          <p14:tracePt t="46408" x="6527800" y="3886200"/>
          <p14:tracePt t="46424" x="6527800" y="3911600"/>
          <p14:tracePt t="46440" x="6527800" y="3949700"/>
          <p14:tracePt t="46458" x="6534150" y="3981450"/>
          <p14:tracePt t="46473" x="6534150" y="4025900"/>
          <p14:tracePt t="46490" x="6546850" y="4044950"/>
          <p14:tracePt t="46507" x="6546850" y="4076700"/>
          <p14:tracePt t="46523" x="6553200" y="4095750"/>
          <p14:tracePt t="46540" x="6565900" y="4127500"/>
          <p14:tracePt t="46557" x="6572250" y="4152900"/>
          <p14:tracePt t="46573" x="6584950" y="4165600"/>
          <p14:tracePt t="46590" x="6591300" y="4184650"/>
          <p14:tracePt t="46607" x="6597650" y="4197350"/>
          <p14:tracePt t="46624" x="6604000" y="4203700"/>
          <p14:tracePt t="46641" x="6610350" y="4216400"/>
          <p14:tracePt t="46657" x="6616700" y="4216400"/>
          <p14:tracePt t="46673" x="6629400" y="4229100"/>
          <p14:tracePt t="46690" x="6648450" y="4235450"/>
          <p14:tracePt t="46706" x="6667500" y="4241800"/>
          <p14:tracePt t="46723" x="6673850" y="4248150"/>
          <p14:tracePt t="46741" x="6680200" y="4248150"/>
          <p14:tracePt t="46756" x="6699250" y="4260850"/>
          <p14:tracePt t="46796" x="6705600" y="4260850"/>
          <p14:tracePt t="46807" x="6718300" y="4260850"/>
          <p14:tracePt t="46823" x="6724650" y="4260850"/>
          <p14:tracePt t="46839" x="6756400" y="4267200"/>
          <p14:tracePt t="46857" x="6775450" y="4267200"/>
          <p14:tracePt t="46874" x="6819900" y="4267200"/>
          <p14:tracePt t="46890" x="6870700" y="4267200"/>
          <p14:tracePt t="46906" x="6896100" y="4267200"/>
          <p14:tracePt t="46923" x="6921500" y="4267200"/>
          <p14:tracePt t="46940" x="6965950" y="4254500"/>
          <p14:tracePt t="46957" x="7010400" y="4229100"/>
          <p14:tracePt t="46973" x="7035800" y="4210050"/>
          <p14:tracePt t="46989" x="7054850" y="4191000"/>
          <p14:tracePt t="47006" x="7061200" y="4178300"/>
          <p14:tracePt t="47023" x="7073900" y="4159250"/>
          <p14:tracePt t="47029" x="7080250" y="4140200"/>
          <p14:tracePt t="47040" x="7080250" y="4133850"/>
          <p14:tracePt t="47057" x="7080250" y="4108450"/>
          <p14:tracePt t="47074" x="7080250" y="4064000"/>
          <p14:tracePt t="47089" x="7080250" y="3994150"/>
          <p14:tracePt t="47106" x="7080250" y="3937000"/>
          <p14:tracePt t="47123" x="7080250" y="3886200"/>
          <p14:tracePt t="47139" x="7054850" y="3829050"/>
          <p14:tracePt t="47158" x="7048500" y="3778250"/>
          <p14:tracePt t="47173" x="7029450" y="3714750"/>
          <p14:tracePt t="47189" x="7010400" y="3663950"/>
          <p14:tracePt t="47206" x="6991350" y="3619500"/>
          <p14:tracePt t="47224" x="6978650" y="3581400"/>
          <p14:tracePt t="47242" x="6946900" y="3530600"/>
          <p14:tracePt t="47257" x="6940550" y="3517900"/>
          <p14:tracePt t="47273" x="6934200" y="3492500"/>
          <p14:tracePt t="47290" x="6908800" y="3435350"/>
          <p14:tracePt t="47307" x="6908800" y="3397250"/>
          <p14:tracePt t="47323" x="6902450" y="3371850"/>
          <p14:tracePt t="47339" x="6883400" y="3333750"/>
          <p14:tracePt t="47356" x="6877050" y="3295650"/>
          <p14:tracePt t="47373" x="6864350" y="3270250"/>
          <p14:tracePt t="47389" x="6858000" y="3232150"/>
          <p14:tracePt t="47407" x="6858000" y="3200400"/>
          <p14:tracePt t="47423" x="6858000" y="3155950"/>
          <p14:tracePt t="47439" x="6845300" y="3117850"/>
          <p14:tracePt t="47456" x="6845300" y="3067050"/>
          <p14:tracePt t="47475" x="6838950" y="3003550"/>
          <p14:tracePt t="47491" x="6838950" y="2971800"/>
          <p14:tracePt t="47506" x="6838950" y="2959100"/>
          <p14:tracePt t="47524" x="6819900" y="2940050"/>
          <p14:tracePt t="47541" x="6819900" y="2933700"/>
          <p14:tracePt t="47556" x="6813550" y="2914650"/>
          <p14:tracePt t="47572" x="6813550" y="2895600"/>
          <p14:tracePt t="47589" x="6807200" y="2895600"/>
          <p14:tracePt t="47606" x="6807200" y="2889250"/>
          <p14:tracePt t="47622" x="6800850" y="2882900"/>
          <p14:tracePt t="47740" x="6794500" y="2876550"/>
          <p14:tracePt t="47756" x="6788150" y="2876550"/>
          <p14:tracePt t="47779" x="6775450" y="2876550"/>
          <p14:tracePt t="47796" x="6762750" y="2876550"/>
          <p14:tracePt t="47814" x="6737350" y="2882900"/>
          <p14:tracePt t="47820" x="6731000" y="2882900"/>
          <p14:tracePt t="47828" x="6724650" y="2895600"/>
          <p14:tracePt t="47839" x="6699250" y="2901950"/>
          <p14:tracePt t="47855" x="6680200" y="2921000"/>
          <p14:tracePt t="47873" x="6654800" y="2940050"/>
          <p14:tracePt t="47890" x="6623050" y="2959100"/>
          <p14:tracePt t="47907" x="6597650" y="2997200"/>
          <p14:tracePt t="47923" x="6565900" y="3035300"/>
          <p14:tracePt t="47939" x="6546850" y="3067050"/>
          <p14:tracePt t="47955" x="6527800" y="3111500"/>
          <p14:tracePt t="47972" x="6515100" y="3143250"/>
          <p14:tracePt t="47989" x="6515100" y="3168650"/>
          <p14:tracePt t="48005" x="6502400" y="3206750"/>
          <p14:tracePt t="48022" x="6489700" y="3251200"/>
          <p14:tracePt t="48027" x="6483350" y="3270250"/>
          <p14:tracePt t="48039" x="6483350" y="3302000"/>
          <p14:tracePt t="48055" x="6470650" y="3359150"/>
          <p14:tracePt t="48072" x="6470650" y="3409950"/>
          <p14:tracePt t="48089" x="6470650" y="3467100"/>
          <p14:tracePt t="48107" x="6470650" y="3505200"/>
          <p14:tracePt t="48122" x="6470650" y="3575050"/>
          <p14:tracePt t="48140" x="6470650" y="3606800"/>
          <p14:tracePt t="48156" x="6470650" y="3651250"/>
          <p14:tracePt t="48173" x="6470650" y="3695700"/>
          <p14:tracePt t="48189" x="6483350" y="3759200"/>
          <p14:tracePt t="48205" x="6489700" y="3790950"/>
          <p14:tracePt t="48223" x="6489700" y="3841750"/>
          <p14:tracePt t="48238" x="6502400" y="3867150"/>
          <p14:tracePt t="48255" x="6502400" y="3924300"/>
          <p14:tracePt t="48272" x="6508750" y="3962400"/>
          <p14:tracePt t="48289" x="6521450" y="3994150"/>
          <p14:tracePt t="48306" x="6521450" y="4025900"/>
          <p14:tracePt t="48322" x="6534150" y="4070350"/>
          <p14:tracePt t="48338" x="6534150" y="4102100"/>
          <p14:tracePt t="48355" x="6553200" y="4133850"/>
          <p14:tracePt t="48372" x="6553200" y="4178300"/>
          <p14:tracePt t="48388" x="6572250" y="4210050"/>
          <p14:tracePt t="48405" x="6597650" y="4254500"/>
          <p14:tracePt t="48422" x="6610350" y="4267200"/>
          <p14:tracePt t="48438" x="6616700" y="4286250"/>
          <p14:tracePt t="48455" x="6623050" y="4298950"/>
          <p14:tracePt t="48475" x="6648450" y="4337050"/>
          <p14:tracePt t="48489" x="6654800" y="4343400"/>
          <p14:tracePt t="48506" x="6667500" y="4356100"/>
          <p14:tracePt t="48523" x="6692900" y="4381500"/>
          <p14:tracePt t="48538" x="6699250" y="4387850"/>
          <p14:tracePt t="48557" x="6711950" y="4400550"/>
          <p14:tracePt t="48572" x="6724650" y="4406900"/>
          <p14:tracePt t="48588" x="6756400" y="4419600"/>
          <p14:tracePt t="48606" x="6756400" y="4425950"/>
          <p14:tracePt t="48622" x="6769100" y="4425950"/>
          <p14:tracePt t="48638" x="6775450" y="4425950"/>
          <p14:tracePt t="48655" x="6807200" y="4425950"/>
          <p14:tracePt t="48671" x="6832600" y="4425950"/>
          <p14:tracePt t="48689" x="6864350" y="4425950"/>
          <p14:tracePt t="48706" x="6889750" y="4425950"/>
          <p14:tracePt t="48723" x="6927850" y="4419600"/>
          <p14:tracePt t="48739" x="6940550" y="4406900"/>
          <p14:tracePt t="48755" x="6953250" y="4394200"/>
          <p14:tracePt t="48771" x="6965950" y="4387850"/>
          <p14:tracePt t="48807" x="6972300" y="4375150"/>
          <p14:tracePt t="48822" x="6978650" y="4368800"/>
          <p14:tracePt t="48838" x="6991350" y="4362450"/>
          <p14:tracePt t="48856" x="6997700" y="4356100"/>
          <p14:tracePt t="48871" x="7010400" y="4343400"/>
          <p14:tracePt t="48888" x="7010400" y="4337050"/>
          <p14:tracePt t="48924" x="7023100" y="4337050"/>
          <p14:tracePt t="48932" x="7035800" y="4330700"/>
          <p14:tracePt t="48956" x="7042150" y="4318000"/>
          <p14:tracePt t="48964" x="7048500" y="4318000"/>
          <p14:tracePt t="48988" x="7061200" y="4305300"/>
          <p14:tracePt t="49005" x="7067550" y="4298950"/>
          <p14:tracePt t="49034" x="7086600" y="4292600"/>
          <p14:tracePt t="49052" x="7092950" y="4286250"/>
          <p14:tracePt t="49084" x="7099300" y="4279900"/>
          <p14:tracePt t="49126" x="7105650" y="4273550"/>
          <p14:tracePt t="49173" x="7105650" y="4260850"/>
          <p14:tracePt t="49189" x="7112000" y="4254500"/>
          <p14:tracePt t="49222" x="7118350" y="4248150"/>
          <p14:tracePt t="49260" x="7118350" y="4241800"/>
          <p14:tracePt t="49285" x="7124700" y="4241800"/>
          <p14:tracePt t="49309" x="7124700" y="4229100"/>
          <p14:tracePt t="49364" x="7124700" y="4222750"/>
          <p14:tracePt t="49420" x="7124700" y="4210050"/>
          <p14:tracePt t="49460" x="7124700" y="4203700"/>
          <p14:tracePt t="49543" x="7124700" y="4191000"/>
          <p14:tracePt t="49596" x="7124700" y="4178300"/>
          <p14:tracePt t="49636" x="7124700" y="4171950"/>
          <p14:tracePt t="49669" x="7124700" y="4159250"/>
          <p14:tracePt t="50221" x="7124700" y="4152900"/>
          <p14:tracePt t="50244" x="7124700" y="4140200"/>
          <p14:tracePt t="50939" x="7124700" y="4133850"/>
          <p14:tracePt t="50996" x="7118350" y="4133850"/>
          <p14:tracePt t="51004" x="7112000" y="4133850"/>
          <p14:tracePt t="51021" x="7092950" y="4133850"/>
          <p14:tracePt t="51038" x="7073900" y="4140200"/>
          <p14:tracePt t="51044" x="7061200" y="4146550"/>
          <p14:tracePt t="51053" x="7054850" y="4152900"/>
          <p14:tracePt t="51070" x="7010400" y="4159250"/>
          <p14:tracePt t="51086" x="7004050" y="4165600"/>
          <p14:tracePt t="51103" x="6985000" y="4171950"/>
          <p14:tracePt t="51123" x="6965950" y="4184650"/>
          <p14:tracePt t="51136" x="6959600" y="4184650"/>
          <p14:tracePt t="51153" x="6946900" y="4184650"/>
          <p14:tracePt t="51169" x="6921500" y="4203700"/>
          <p14:tracePt t="51186" x="6908800" y="4203700"/>
          <p14:tracePt t="51203" x="6877050" y="4222750"/>
          <p14:tracePt t="51221" x="6851650" y="4229100"/>
          <p14:tracePt t="51237" x="6813550" y="4248150"/>
          <p14:tracePt t="51253" x="6800850" y="4248150"/>
          <p14:tracePt t="51269" x="6775450" y="4254500"/>
          <p14:tracePt t="51286" x="6762750" y="4254500"/>
          <p14:tracePt t="51319" x="6756400" y="4254500"/>
          <p14:tracePt t="51336" x="6743700" y="4254500"/>
          <p14:tracePt t="51354" x="6731000" y="4260850"/>
          <p14:tracePt t="51370" x="6724650" y="4260850"/>
          <p14:tracePt t="51386" x="6699250" y="4267200"/>
          <p14:tracePt t="51403" x="6692900" y="4267200"/>
          <p14:tracePt t="51419" x="6680200" y="4267200"/>
          <p14:tracePt t="51453" x="6673850" y="4267200"/>
          <p14:tracePt t="51500" x="6661150" y="4267200"/>
          <p14:tracePt t="51517" x="6654800" y="4267200"/>
          <p14:tracePt t="51539" x="6642100" y="4267200"/>
          <p14:tracePt t="51557" x="6623050" y="4267200"/>
          <p14:tracePt t="51564" x="6610350" y="4267200"/>
          <p14:tracePt t="51574" x="6604000" y="4267200"/>
          <p14:tracePt t="51586" x="6584950" y="4279900"/>
          <p14:tracePt t="51603" x="6572250" y="4279900"/>
          <p14:tracePt t="51619" x="6559550" y="4286250"/>
          <p14:tracePt t="51636" x="6540500" y="4298950"/>
          <p14:tracePt t="51653" x="6521450" y="4305300"/>
          <p14:tracePt t="51669" x="6496050" y="4305300"/>
          <p14:tracePt t="51686" x="6489700" y="4324350"/>
          <p14:tracePt t="51703" x="6457950" y="4324350"/>
          <p14:tracePt t="51719" x="6438900" y="4324350"/>
          <p14:tracePt t="51739" x="6388100" y="4324350"/>
          <p14:tracePt t="51754" x="6381750" y="4324350"/>
          <p14:tracePt t="51770" x="6330950" y="4324350"/>
          <p14:tracePt t="51786" x="6216650" y="4324350"/>
          <p14:tracePt t="51803" x="6121400" y="4324350"/>
          <p14:tracePt t="51819" x="6026150" y="4349750"/>
          <p14:tracePt t="51836" x="5956300" y="4349750"/>
          <p14:tracePt t="51853" x="5886450" y="4368800"/>
          <p14:tracePt t="51870" x="5822950" y="4375150"/>
          <p14:tracePt t="51886" x="5759450" y="4387850"/>
          <p14:tracePt t="51902" x="5721350" y="4394200"/>
          <p14:tracePt t="51919" x="5670550" y="4419600"/>
          <p14:tracePt t="51936" x="5607050" y="4432300"/>
          <p14:tracePt t="51954" x="5549900" y="4445000"/>
          <p14:tracePt t="51970" x="5518150" y="4464050"/>
          <p14:tracePt t="51985" x="5480050" y="4476750"/>
          <p14:tracePt t="52002" x="5467350" y="4483100"/>
          <p14:tracePt t="52019" x="5461000" y="4483100"/>
          <p14:tracePt t="52035" x="5454650" y="4483100"/>
          <p14:tracePt t="52077" x="5454650" y="4489450"/>
          <p14:tracePt t="52095" x="5454650" y="4502150"/>
          <p14:tracePt t="52102" x="5454650" y="4508500"/>
          <p14:tracePt t="52121" x="5461000" y="4527550"/>
          <p14:tracePt t="52135" x="5505450" y="4546600"/>
          <p14:tracePt t="52154" x="5575300" y="4552950"/>
          <p14:tracePt t="52169" x="5727700" y="4584700"/>
          <p14:tracePt t="52185" x="5911850" y="4610100"/>
          <p14:tracePt t="52202" x="6229350" y="4635500"/>
          <p14:tracePt t="52219" x="6470650" y="4635500"/>
          <p14:tracePt t="52236" x="6705600" y="4635500"/>
          <p14:tracePt t="52252" x="6896100" y="4641850"/>
          <p14:tracePt t="52269" x="7086600" y="4641850"/>
          <p14:tracePt t="52285" x="7251700" y="4641850"/>
          <p14:tracePt t="52303" x="7397750" y="4641850"/>
          <p14:tracePt t="52321" x="7524750" y="4641850"/>
          <p14:tracePt t="52336" x="7639050" y="4641850"/>
          <p14:tracePt t="52352" x="7766050" y="4641850"/>
          <p14:tracePt t="52370" x="7943850" y="4641850"/>
          <p14:tracePt t="52385" x="8147050" y="4641850"/>
          <p14:tracePt t="52402" x="8534400" y="4641850"/>
          <p14:tracePt t="52418" x="8769350" y="4673600"/>
          <p14:tracePt t="52435" x="8947150" y="4692650"/>
          <p14:tracePt t="52452" x="9112250" y="4692650"/>
          <p14:tracePt t="52469" x="9194800" y="4692650"/>
          <p14:tracePt t="52486" x="9232900" y="4692650"/>
          <p14:tracePt t="52502" x="9245600" y="4692650"/>
          <p14:tracePt t="52519" x="9251950" y="4692650"/>
          <p14:tracePt t="52557" x="9264650" y="4692650"/>
          <p14:tracePt t="52862" x="9271000" y="4692650"/>
          <p14:tracePt t="52899" x="9277350" y="4692650"/>
          <p14:tracePt t="52917" x="9283700" y="4692650"/>
          <p14:tracePt t="52973" x="9283700" y="4686300"/>
          <p14:tracePt t="52980" x="9283700" y="4673600"/>
          <p14:tracePt t="52990" x="9283700" y="4667250"/>
          <p14:tracePt t="53001" x="9283700" y="4635500"/>
          <p14:tracePt t="53019" x="9283700" y="4610100"/>
          <p14:tracePt t="53035" x="9283700" y="4572000"/>
          <p14:tracePt t="53051" x="9283700" y="4527550"/>
          <p14:tracePt t="53068" x="9258300" y="4457700"/>
          <p14:tracePt t="53085" x="9232900" y="4394200"/>
          <p14:tracePt t="53101" x="9194800" y="4337050"/>
          <p14:tracePt t="53118" x="9156700" y="4286250"/>
          <p14:tracePt t="53135" x="9137650" y="4254500"/>
          <p14:tracePt t="53151" x="9112250" y="4222750"/>
          <p14:tracePt t="53169" x="9086850" y="4197350"/>
          <p14:tracePt t="53185" x="9067800" y="4171950"/>
          <p14:tracePt t="53202" x="9048750" y="4140200"/>
          <p14:tracePt t="53218" x="9023350" y="4114800"/>
          <p14:tracePt t="53235" x="9010650" y="4108450"/>
          <p14:tracePt t="53251" x="8978900" y="4089400"/>
          <p14:tracePt t="53268" x="8966200" y="4083050"/>
          <p14:tracePt t="53285" x="8953500" y="4070350"/>
          <p14:tracePt t="53301" x="8934450" y="4044950"/>
          <p14:tracePt t="53318" x="8915400" y="4032250"/>
          <p14:tracePt t="53335" x="8883650" y="4025900"/>
          <p14:tracePt t="53351" x="8845550" y="4013200"/>
          <p14:tracePt t="53368" x="8801100" y="4006850"/>
          <p14:tracePt t="53385" x="8712200" y="3962400"/>
          <p14:tracePt t="53401" x="8578850" y="3905250"/>
          <p14:tracePt t="53418" x="8394700" y="3810000"/>
          <p14:tracePt t="53434" x="8261350" y="3733800"/>
          <p14:tracePt t="53451" x="8108950" y="3632200"/>
          <p14:tracePt t="53468" x="8001000" y="3556000"/>
          <p14:tracePt t="53485" x="7950200" y="3498850"/>
          <p14:tracePt t="53501" x="7893050" y="3441700"/>
          <p14:tracePt t="53518" x="7867650" y="3416300"/>
          <p14:tracePt t="53534" x="7829550" y="3352800"/>
          <p14:tracePt t="53554" x="7747000" y="3282950"/>
          <p14:tracePt t="53568" x="7664450" y="3200400"/>
          <p14:tracePt t="53584" x="7550150" y="3117850"/>
          <p14:tracePt t="53602" x="7461250" y="3067050"/>
          <p14:tracePt t="53618" x="7429500" y="3041650"/>
          <p14:tracePt t="53635" x="7359650" y="2990850"/>
          <p14:tracePt t="53651" x="7327900" y="2965450"/>
          <p14:tracePt t="53668" x="7302500" y="2946400"/>
          <p14:tracePt t="53684" x="7277100" y="2927350"/>
          <p14:tracePt t="53701" x="7239000" y="2895600"/>
          <p14:tracePt t="53718" x="7169150" y="2844800"/>
          <p14:tracePt t="53736" x="7067550" y="2774950"/>
          <p14:tracePt t="53751" x="6978650" y="2749550"/>
          <p14:tracePt t="53768" x="6921500" y="2724150"/>
          <p14:tracePt t="53784" x="6877050" y="2717800"/>
          <p14:tracePt t="53803" x="6826250" y="2692400"/>
          <p14:tracePt t="53818" x="6813550" y="2679700"/>
          <p14:tracePt t="53834" x="6807200" y="2679700"/>
          <p14:tracePt t="53876" x="6800850" y="2673350"/>
          <p14:tracePt t="53908" x="6800850" y="2660650"/>
          <p14:tracePt t="53932" x="6807200" y="2641600"/>
          <p14:tracePt t="53939" x="6813550" y="2635250"/>
          <p14:tracePt t="53951" x="6832600" y="2635250"/>
          <p14:tracePt t="53967" x="6883400" y="2616200"/>
          <p14:tracePt t="53985" x="6972300" y="2571750"/>
          <p14:tracePt t="54002" x="7029450" y="2546350"/>
          <p14:tracePt t="54018" x="7105650" y="2514600"/>
          <p14:tracePt t="54034" x="7194550" y="2476500"/>
          <p14:tracePt t="54051" x="7258050" y="2451100"/>
          <p14:tracePt t="54067" x="7334250" y="2432050"/>
          <p14:tracePt t="54084" x="7385050" y="2425700"/>
          <p14:tracePt t="54100" x="7480300" y="2393950"/>
          <p14:tracePt t="54117" x="7537450" y="2393950"/>
          <p14:tracePt t="54134" x="7594600" y="2374900"/>
          <p14:tracePt t="54150" x="7658100" y="2355850"/>
          <p14:tracePt t="54167" x="7727950" y="2330450"/>
          <p14:tracePt t="54185" x="7772400" y="2324100"/>
          <p14:tracePt t="54202" x="7810500" y="2305050"/>
          <p14:tracePt t="54218" x="7829550" y="2292350"/>
          <p14:tracePt t="54235" x="7848600" y="2286000"/>
          <p14:tracePt t="54250" x="7874000" y="2266950"/>
          <p14:tracePt t="54267" x="7893050" y="2260600"/>
          <p14:tracePt t="54284" x="7912100" y="2247900"/>
          <p14:tracePt t="54300" x="7924800" y="2247900"/>
          <p14:tracePt t="54317" x="7943850" y="2235200"/>
          <p14:tracePt t="54334" x="7950200" y="2235200"/>
          <p14:tracePt t="54350" x="7969250" y="2235200"/>
          <p14:tracePt t="54367" x="7981950" y="2235200"/>
          <p14:tracePt t="54384" x="7994650" y="2235200"/>
          <p14:tracePt t="54402" x="8032750" y="2235200"/>
          <p14:tracePt t="54417" x="8039100" y="2235200"/>
          <p14:tracePt t="54435" x="8058150" y="2235200"/>
          <p14:tracePt t="54450" x="8064500" y="2235200"/>
          <p14:tracePt t="54467" x="8070850" y="2235200"/>
          <p14:tracePt t="54805" x="8064500" y="2235200"/>
          <p14:tracePt t="54812" x="8051800" y="2235200"/>
          <p14:tracePt t="54821" x="8045450" y="2235200"/>
          <p14:tracePt t="54838" x="8026400" y="2235200"/>
          <p14:tracePt t="54850" x="8013700" y="2235200"/>
          <p14:tracePt t="54866" x="7988300" y="2235200"/>
          <p14:tracePt t="54884" x="7956550" y="2235200"/>
          <p14:tracePt t="54900" x="7937500" y="2235200"/>
          <p14:tracePt t="54916" x="7924800" y="2235200"/>
          <p14:tracePt t="54933" x="7899400" y="2235200"/>
          <p14:tracePt t="54950" x="7886700" y="2228850"/>
          <p14:tracePt t="54984" x="7867650" y="2216150"/>
          <p14:tracePt t="55000" x="7848600" y="2209800"/>
          <p14:tracePt t="55016" x="7842250" y="2203450"/>
          <p14:tracePt t="55140" x="7842250" y="2197100"/>
          <p14:tracePt t="55148" x="7854950" y="2184400"/>
          <p14:tracePt t="55156" x="7867650" y="2178050"/>
          <p14:tracePt t="55166" x="7886700" y="2178050"/>
          <p14:tracePt t="55183" x="7975600" y="2152650"/>
          <p14:tracePt t="55199" x="8077200" y="2152650"/>
          <p14:tracePt t="55216" x="8178800" y="2152650"/>
          <p14:tracePt t="55235" x="8235950" y="2152650"/>
          <p14:tracePt t="55249" x="8299450" y="2152650"/>
          <p14:tracePt t="55267" x="8324850" y="2152650"/>
          <p14:tracePt t="55283" x="8350250" y="2152650"/>
          <p14:tracePt t="55300" x="8362950" y="2152650"/>
          <p14:tracePt t="55316" x="8401050" y="2152650"/>
          <p14:tracePt t="55333" x="8439150" y="2152650"/>
          <p14:tracePt t="55350" x="8477250" y="2152650"/>
          <p14:tracePt t="55366" x="8540750" y="2152650"/>
          <p14:tracePt t="55383" x="8578850" y="2152650"/>
          <p14:tracePt t="55399" x="8629650" y="2152650"/>
          <p14:tracePt t="55417" x="8667750" y="2152650"/>
          <p14:tracePt t="55434" x="8712200" y="2152650"/>
          <p14:tracePt t="55449" x="8763000" y="2152650"/>
          <p14:tracePt t="55466" x="8775700" y="2152650"/>
          <p14:tracePt t="55484" x="8801100" y="2152650"/>
          <p14:tracePt t="55499" x="8820150" y="2152650"/>
          <p14:tracePt t="55516" x="8851900" y="2152650"/>
          <p14:tracePt t="55533" x="8877300" y="2152650"/>
          <p14:tracePt t="55550" x="8934450" y="2152650"/>
          <p14:tracePt t="55555" x="8953500" y="2152650"/>
          <p14:tracePt t="55566" x="8972550" y="2152650"/>
          <p14:tracePt t="55583" x="9023350" y="2152650"/>
          <p14:tracePt t="55602" x="9061450" y="2152650"/>
          <p14:tracePt t="55616" x="9074150" y="2152650"/>
          <p14:tracePt t="55634" x="9099550" y="2152650"/>
          <p14:tracePt t="55650" x="9118600" y="2152650"/>
          <p14:tracePt t="55666" x="9144000" y="2152650"/>
          <p14:tracePt t="55683" x="9150350" y="2152650"/>
          <p14:tracePt t="55700" x="9163050" y="2152650"/>
          <p14:tracePt t="55716" x="9169400" y="2152650"/>
          <p14:tracePt t="55814" x="9169400" y="2159000"/>
          <p14:tracePt t="55829" x="9169400" y="2165350"/>
          <p14:tracePt t="55836" x="9156700" y="2178050"/>
          <p14:tracePt t="55853" x="9150350" y="2184400"/>
          <p14:tracePt t="55866" x="9137650" y="2209800"/>
          <p14:tracePt t="55882" x="9137650" y="2222500"/>
          <p14:tracePt t="55899" x="9112250" y="2266950"/>
          <p14:tracePt t="55915" x="9105900" y="2311400"/>
          <p14:tracePt t="55932" x="9093200" y="2336800"/>
          <p14:tracePt t="55949" x="9093200" y="2387600"/>
          <p14:tracePt t="55965" x="9086850" y="2425700"/>
          <p14:tracePt t="55982" x="9086850" y="2463800"/>
          <p14:tracePt t="55999" x="9074150" y="2508250"/>
          <p14:tracePt t="56015" x="9074150" y="2527300"/>
          <p14:tracePt t="56033" x="9074150" y="2540000"/>
          <p14:tracePt t="56149" x="9080500" y="2546350"/>
          <p14:tracePt t="56156" x="9099550" y="2527300"/>
          <p14:tracePt t="56165" x="9131300" y="2520950"/>
          <p14:tracePt t="56182" x="9201150" y="2495550"/>
          <p14:tracePt t="56199" x="9321800" y="2476500"/>
          <p14:tracePt t="56215" x="9442450" y="2438400"/>
          <p14:tracePt t="56233" x="9550400" y="2419350"/>
          <p14:tracePt t="56250" x="9664700" y="2413000"/>
          <p14:tracePt t="56266" x="9759950" y="2413000"/>
          <p14:tracePt t="56282" x="9848850" y="2387600"/>
          <p14:tracePt t="56300" x="9893300" y="2374900"/>
          <p14:tracePt t="56315" x="9918700" y="2374900"/>
          <p14:tracePt t="56332" x="9950450" y="2368550"/>
          <p14:tracePt t="56349" x="9988550" y="2368550"/>
          <p14:tracePt t="56367" x="10033000" y="2355850"/>
          <p14:tracePt t="56382" x="10071100" y="2355850"/>
          <p14:tracePt t="56399" x="10115550" y="2349500"/>
          <p14:tracePt t="56416" x="10153650" y="2349500"/>
          <p14:tracePt t="56434" x="10198100" y="2349500"/>
          <p14:tracePt t="56449" x="10217150" y="2349500"/>
          <p14:tracePt t="56467" x="10236200" y="2330450"/>
          <p14:tracePt t="56482" x="10287000" y="2324100"/>
          <p14:tracePt t="56498" x="10306050" y="2324100"/>
          <p14:tracePt t="56516" x="10331450" y="2324100"/>
          <p14:tracePt t="56532" x="10356850" y="2311400"/>
          <p14:tracePt t="56549" x="10363200" y="2311400"/>
          <p14:tracePt t="56554" x="10382250" y="2311400"/>
          <p14:tracePt t="56565" x="10394950" y="2311400"/>
          <p14:tracePt t="56582" x="10420350" y="2311400"/>
          <p14:tracePt t="56599" x="10439400" y="2311400"/>
          <p14:tracePt t="56615" x="10483850" y="2298700"/>
          <p14:tracePt t="56632" x="10496550" y="2298700"/>
          <p14:tracePt t="56648" x="10534650" y="2298700"/>
          <p14:tracePt t="56666" x="10560050" y="2292350"/>
          <p14:tracePt t="56682" x="10591800" y="2292350"/>
          <p14:tracePt t="56698" x="10617200" y="2279650"/>
          <p14:tracePt t="56715" x="10629900" y="2279650"/>
          <p14:tracePt t="56732" x="10642600" y="2279650"/>
          <p14:tracePt t="56748" x="10648950" y="2279650"/>
          <p14:tracePt t="57069" x="10642600" y="2279650"/>
          <p14:tracePt t="57092" x="10636250" y="2279650"/>
          <p14:tracePt t="57099" x="10623550" y="2279650"/>
          <p14:tracePt t="57111" x="10617200" y="2279650"/>
          <p14:tracePt t="57116" x="10610850" y="2279650"/>
          <p14:tracePt t="57133" x="10604500" y="2279650"/>
          <p14:tracePt t="57148" x="10585450" y="2279650"/>
          <p14:tracePt t="57165" x="10566400" y="2279650"/>
          <p14:tracePt t="57182" x="10528300" y="2279650"/>
          <p14:tracePt t="57198" x="10490200" y="2279650"/>
          <p14:tracePt t="57215" x="10452100" y="2279650"/>
          <p14:tracePt t="57231" x="10407650" y="2279650"/>
          <p14:tracePt t="57248" x="10388600" y="2279650"/>
          <p14:tracePt t="57267" x="10356850" y="2279650"/>
          <p14:tracePt t="57281" x="10344150" y="2279650"/>
          <p14:tracePt t="57299" x="10325100" y="2279650"/>
          <p14:tracePt t="57314" x="10287000" y="2279650"/>
          <p14:tracePt t="57331" x="10261600" y="2279650"/>
          <p14:tracePt t="57348" x="10223500" y="2279650"/>
          <p14:tracePt t="57365" x="10179050" y="2266950"/>
          <p14:tracePt t="57381" x="10140950" y="2266950"/>
          <p14:tracePt t="57398" x="10121900" y="2254250"/>
          <p14:tracePt t="57415" x="10071100" y="2247900"/>
          <p14:tracePt t="57433" x="10026650" y="2247900"/>
          <p14:tracePt t="57448" x="10001250" y="2247900"/>
          <p14:tracePt t="57465" x="9982200" y="2235200"/>
          <p14:tracePt t="57482" x="9944100" y="2235200"/>
          <p14:tracePt t="57498" x="9886950" y="2228850"/>
          <p14:tracePt t="57515" x="9842500" y="2216150"/>
          <p14:tracePt t="57531" x="9804400" y="2216150"/>
          <p14:tracePt t="57548" x="9759950" y="2209800"/>
          <p14:tracePt t="57565" x="9734550" y="2209800"/>
          <p14:tracePt t="57581" x="9702800" y="2190750"/>
          <p14:tracePt t="57598" x="9677400" y="2184400"/>
          <p14:tracePt t="57614" x="9652000" y="2171700"/>
          <p14:tracePt t="57631" x="9645650" y="2171700"/>
          <p14:tracePt t="57652" x="9639300" y="2171700"/>
          <p14:tracePt t="57664" x="9639300" y="2165350"/>
          <p14:tracePt t="57699" x="9626600" y="2159000"/>
          <p14:tracePt t="57716" x="9620250" y="2152650"/>
          <p14:tracePt t="57724" x="9620250" y="2146300"/>
          <p14:tracePt t="57732" x="9607550" y="2127250"/>
          <p14:tracePt t="57748" x="9588500" y="2108200"/>
          <p14:tracePt t="57764" x="9569450" y="2095500"/>
          <p14:tracePt t="57781" x="9550400" y="2082800"/>
          <p14:tracePt t="57798" x="9518650" y="2076450"/>
          <p14:tracePt t="57815" x="9493250" y="2063750"/>
          <p14:tracePt t="57831" x="9461500" y="2063750"/>
          <p14:tracePt t="57847" x="9442450" y="2057400"/>
          <p14:tracePt t="57864" x="9423400" y="2057400"/>
          <p14:tracePt t="57883" x="9410700" y="2057400"/>
          <p14:tracePt t="57897" x="9404350" y="2057400"/>
          <p14:tracePt t="57914" x="9385300" y="2057400"/>
          <p14:tracePt t="57931" x="9372600" y="2057400"/>
          <p14:tracePt t="57947" x="9353550" y="2057400"/>
          <p14:tracePt t="57964" x="9340850" y="2063750"/>
          <p14:tracePt t="57980" x="9321800" y="2076450"/>
          <p14:tracePt t="57997" x="9302750" y="2082800"/>
          <p14:tracePt t="58015" x="9277350" y="2101850"/>
          <p14:tracePt t="58047" x="9258300" y="2108200"/>
          <p14:tracePt t="58125" x="9251950" y="2114550"/>
          <p14:tracePt t="58412" x="9264650" y="2114550"/>
          <p14:tracePt t="58420" x="9271000" y="2108200"/>
          <p14:tracePt t="58430" x="9277350" y="2101850"/>
          <p14:tracePt t="58447" x="9283700" y="2095500"/>
          <p14:tracePt t="58464" x="9302750" y="2095500"/>
          <p14:tracePt t="58481" x="9328150" y="2082800"/>
          <p14:tracePt t="58498" x="9334500" y="2082800"/>
          <p14:tracePt t="58513" x="9372600" y="2082800"/>
          <p14:tracePt t="58530" x="9391650" y="2063750"/>
          <p14:tracePt t="58548" x="9410700" y="2057400"/>
          <p14:tracePt t="58564" x="9436100" y="2057400"/>
          <p14:tracePt t="58581" x="9467850" y="2044700"/>
          <p14:tracePt t="58598" x="9499600" y="2044700"/>
          <p14:tracePt t="58614" x="9525000" y="2044700"/>
          <p14:tracePt t="58631" x="9582150" y="2044700"/>
          <p14:tracePt t="58648" x="9620250" y="2044700"/>
          <p14:tracePt t="58664" x="9677400" y="2044700"/>
          <p14:tracePt t="58682" x="9734550" y="2044700"/>
          <p14:tracePt t="58698" x="9798050" y="2044700"/>
          <p14:tracePt t="58713" x="9918700" y="2044700"/>
          <p14:tracePt t="58730" x="10007600" y="2044700"/>
          <p14:tracePt t="58746" x="10090150" y="2051050"/>
          <p14:tracePt t="58763" x="10160000" y="2063750"/>
          <p14:tracePt t="58780" x="10217150" y="2063750"/>
          <p14:tracePt t="58798" x="10287000" y="2070100"/>
          <p14:tracePt t="58814" x="10325100" y="2082800"/>
          <p14:tracePt t="58830" x="10350500" y="2082800"/>
          <p14:tracePt t="58846" x="10382250" y="2082800"/>
          <p14:tracePt t="58863" x="10401300" y="2082800"/>
          <p14:tracePt t="58880" x="10426700" y="2082800"/>
          <p14:tracePt t="58897" x="10445750" y="2082800"/>
          <p14:tracePt t="58913" x="10452100" y="2082800"/>
          <p14:tracePt t="58930" x="10477500" y="2082800"/>
          <p14:tracePt t="58946" x="10496550" y="2082800"/>
          <p14:tracePt t="58964" x="10509250" y="2082800"/>
          <p14:tracePt t="58980" x="10515600" y="2082800"/>
          <p14:tracePt t="59013" x="10521950" y="2082800"/>
          <p14:tracePt t="59052" x="10528300" y="2082800"/>
          <p14:tracePt t="59076" x="10541000" y="2082800"/>
          <p14:tracePt t="59092" x="10547350" y="2082800"/>
          <p14:tracePt t="59125" x="10560050" y="2082800"/>
          <p14:tracePt t="59158" x="10579100" y="2082800"/>
          <p14:tracePt t="59173" x="10604500" y="2082800"/>
          <p14:tracePt t="59180" x="10617200" y="2070100"/>
          <p14:tracePt t="59189" x="10623550" y="2070100"/>
          <p14:tracePt t="59196" x="10629900" y="2070100"/>
          <p14:tracePt t="59213" x="10655300" y="2070100"/>
          <p14:tracePt t="59229" x="10687050" y="2063750"/>
          <p14:tracePt t="59246" x="10712450" y="2063750"/>
          <p14:tracePt t="59263" x="10731500" y="2063750"/>
          <p14:tracePt t="59279" x="10769600" y="2051050"/>
          <p14:tracePt t="59297" x="10801350" y="2044700"/>
          <p14:tracePt t="59313" x="10845800" y="2044700"/>
          <p14:tracePt t="59329" x="10883900" y="2032000"/>
          <p14:tracePt t="59346" x="10909300" y="2032000"/>
          <p14:tracePt t="59363" x="10922000" y="2032000"/>
          <p14:tracePt t="59380" x="10953750" y="2025650"/>
          <p14:tracePt t="59396" x="10979150" y="2025650"/>
          <p14:tracePt t="59413" x="11010900" y="2012950"/>
          <p14:tracePt t="59429" x="11055350" y="2012950"/>
          <p14:tracePt t="59446" x="11074400" y="2012950"/>
          <p14:tracePt t="59463" x="11118850" y="2006600"/>
          <p14:tracePt t="59479" x="11156950" y="2006600"/>
          <p14:tracePt t="59497" x="11201400" y="1993900"/>
          <p14:tracePt t="59514" x="11239500" y="1981200"/>
          <p14:tracePt t="59529" x="11258550" y="1981200"/>
          <p14:tracePt t="59547" x="11277600" y="1981200"/>
          <p14:tracePt t="59565" x="11303000" y="1968500"/>
          <p14:tracePt t="59580" x="11309350" y="1968500"/>
          <p14:tracePt t="59596" x="11322050" y="1968500"/>
          <p14:tracePt t="59612" x="11328400" y="1968500"/>
          <p14:tracePt t="59630" x="11347450" y="1968500"/>
          <p14:tracePt t="59646" x="11366500" y="1968500"/>
          <p14:tracePt t="59662" x="11379200" y="1968500"/>
          <p14:tracePt t="59681" x="11417300" y="1955800"/>
          <p14:tracePt t="59713" x="11430000" y="1955800"/>
          <p14:tracePt t="59730" x="11436350" y="1955800"/>
          <p14:tracePt t="59747" x="11449050" y="1955800"/>
          <p14:tracePt t="59763" x="11461750" y="1955800"/>
          <p14:tracePt t="59779" x="11468100" y="1955800"/>
          <p14:tracePt t="59796" x="11487150" y="1955800"/>
          <p14:tracePt t="59814" x="11499850" y="1955800"/>
          <p14:tracePt t="59829" x="11518900" y="1955800"/>
          <p14:tracePt t="59846" x="11537950" y="1955800"/>
          <p14:tracePt t="59863" x="11569700" y="1955800"/>
          <p14:tracePt t="59880" x="11582400" y="1955800"/>
          <p14:tracePt t="59896" x="11614150" y="1955800"/>
          <p14:tracePt t="59914" x="11664950" y="1955800"/>
          <p14:tracePt t="59929" x="11703050" y="1955800"/>
          <p14:tracePt t="59946" x="11753850" y="1955800"/>
          <p14:tracePt t="59962" x="11785600" y="1955800"/>
          <p14:tracePt t="59979" x="11798300" y="1955800"/>
          <p14:tracePt t="59995" x="11817350" y="1955800"/>
          <p14:tracePt t="60012" x="11842750" y="1955800"/>
          <p14:tracePt t="60029" x="11874500" y="1955800"/>
          <p14:tracePt t="60047" x="11899900" y="1955800"/>
          <p14:tracePt t="60053" x="11912600" y="1955800"/>
          <p14:tracePt t="60076" x="11925300" y="1955800"/>
          <p14:tracePt t="60084" x="11931650" y="1955800"/>
          <p14:tracePt t="60096" x="11944350" y="1955800"/>
          <p14:tracePt t="60114" x="11950700" y="1955800"/>
          <p14:tracePt t="60129" x="11963400" y="1955800"/>
          <p14:tracePt t="60388" x="11969750" y="1955800"/>
          <p14:tracePt t="60403" x="11969750" y="1962150"/>
          <p14:tracePt t="60413" x="11963400" y="1981200"/>
          <p14:tracePt t="60429" x="11944350" y="1993900"/>
          <p14:tracePt t="60438" x="11931650" y="2006600"/>
          <p14:tracePt t="60453" x="11899900" y="2025650"/>
          <p14:tracePt t="60462" x="11887200" y="2025650"/>
          <p14:tracePt t="60479" x="11855450" y="2044700"/>
          <p14:tracePt t="60495" x="11830050" y="2051050"/>
          <p14:tracePt t="60512" x="11785600" y="2057400"/>
          <p14:tracePt t="60529" x="11760200" y="2063750"/>
          <p14:tracePt t="60547" x="11715750" y="2070100"/>
          <p14:tracePt t="60562" x="11677650" y="2070100"/>
          <p14:tracePt t="60579" x="11626850" y="2070100"/>
          <p14:tracePt t="60595" x="11537950" y="2070100"/>
          <p14:tracePt t="60612" x="11436350" y="2070100"/>
          <p14:tracePt t="60628" x="11328400" y="2070100"/>
          <p14:tracePt t="60645" x="11214100" y="2070100"/>
          <p14:tracePt t="60662" x="11074400" y="2070100"/>
          <p14:tracePt t="60679" x="10934700" y="2070100"/>
          <p14:tracePt t="60695" x="10769600" y="2070100"/>
          <p14:tracePt t="60712" x="10655300" y="2070100"/>
          <p14:tracePt t="60728" x="10515600" y="2070100"/>
          <p14:tracePt t="60745" x="10350500" y="2070100"/>
          <p14:tracePt t="60762" x="10096500" y="2070100"/>
          <p14:tracePt t="60778" x="9918700" y="2070100"/>
          <p14:tracePt t="60796" x="9785350" y="2070100"/>
          <p14:tracePt t="60812" x="9645650" y="2070100"/>
          <p14:tracePt t="60829" x="9518650" y="2070100"/>
          <p14:tracePt t="60846" x="9404350" y="2070100"/>
          <p14:tracePt t="60862" x="9302750" y="2070100"/>
          <p14:tracePt t="60879" x="9169400" y="2070100"/>
          <p14:tracePt t="60896" x="9067800" y="2070100"/>
          <p14:tracePt t="60911" x="8966200" y="2070100"/>
          <p14:tracePt t="60931" x="8788400" y="2070100"/>
          <p14:tracePt t="60945" x="8724900" y="2070100"/>
          <p14:tracePt t="60962" x="8528050" y="2070100"/>
          <p14:tracePt t="60978" x="8432800" y="2089150"/>
          <p14:tracePt t="60995" x="8343900" y="2095500"/>
          <p14:tracePt t="61011" x="8255000" y="2120900"/>
          <p14:tracePt t="61028" x="8172450" y="2139950"/>
          <p14:tracePt t="61045" x="8108950" y="2139950"/>
          <p14:tracePt t="61062" x="8039100" y="2165350"/>
          <p14:tracePt t="61067" x="8007350" y="2171700"/>
          <p14:tracePt t="61079" x="7962900" y="2190750"/>
          <p14:tracePt t="61095" x="7893050" y="2209800"/>
          <p14:tracePt t="61114" x="7835900" y="2241550"/>
          <p14:tracePt t="61128" x="7823200" y="2241550"/>
          <p14:tracePt t="61147" x="7772400" y="2279650"/>
          <p14:tracePt t="61161" x="7759700" y="2286000"/>
          <p14:tracePt t="61178" x="7715250" y="2317750"/>
          <p14:tracePt t="61195" x="7683500" y="2336800"/>
          <p14:tracePt t="61211" x="7670800" y="2355850"/>
          <p14:tracePt t="61228" x="7632700" y="2381250"/>
          <p14:tracePt t="61245" x="7620000" y="2387600"/>
          <p14:tracePt t="61261" x="7620000" y="2393950"/>
          <p14:tracePt t="61278" x="7607300" y="2406650"/>
          <p14:tracePt t="61311" x="7607300" y="2413000"/>
          <p14:tracePt t="61461" x="7613650" y="2419350"/>
          <p14:tracePt t="61469" x="7632700" y="2413000"/>
          <p14:tracePt t="61478" x="7664450" y="2400300"/>
          <p14:tracePt t="61494" x="7721600" y="2368550"/>
          <p14:tracePt t="61511" x="7816850" y="2355850"/>
          <p14:tracePt t="61529" x="7905750" y="2317750"/>
          <p14:tracePt t="61545" x="8013700" y="2292350"/>
          <p14:tracePt t="61561" x="8083550" y="2286000"/>
          <p14:tracePt t="61565" x="8115300" y="2266950"/>
          <p14:tracePt t="61579" x="8153400" y="2260600"/>
          <p14:tracePt t="61594" x="8280400" y="2235200"/>
          <p14:tracePt t="61611" x="8350250" y="2216150"/>
          <p14:tracePt t="61628" x="8445500" y="2209800"/>
          <p14:tracePt t="61644" x="8534400" y="2190750"/>
          <p14:tracePt t="61661" x="8604250" y="2184400"/>
          <p14:tracePt t="61677" x="8667750" y="2165350"/>
          <p14:tracePt t="61695" x="8712200" y="2165350"/>
          <p14:tracePt t="61711" x="8782050" y="2159000"/>
          <p14:tracePt t="61727" x="8820150" y="2146300"/>
          <p14:tracePt t="61745" x="8864600" y="2146300"/>
          <p14:tracePt t="61761" x="8902700" y="2146300"/>
          <p14:tracePt t="61777" x="8940800" y="2139950"/>
          <p14:tracePt t="61794" x="8959850" y="2139950"/>
          <p14:tracePt t="61811" x="8972550" y="2139950"/>
          <p14:tracePt t="61828" x="8991600" y="2139950"/>
          <p14:tracePt t="61845" x="9010650" y="2139950"/>
          <p14:tracePt t="61862" x="9023350" y="2139950"/>
          <p14:tracePt t="61877" x="9042400" y="2139950"/>
          <p14:tracePt t="61895" x="9074150" y="2139950"/>
          <p14:tracePt t="61911" x="9099550" y="2139950"/>
          <p14:tracePt t="61928" x="9118600" y="2139950"/>
          <p14:tracePt t="61944" x="9144000" y="2139950"/>
          <p14:tracePt t="61962" x="9163050" y="2139950"/>
          <p14:tracePt t="61978" x="9169400" y="2139950"/>
          <p14:tracePt t="61994" x="9194800" y="2139950"/>
          <p14:tracePt t="62010" x="9220200" y="2139950"/>
          <p14:tracePt t="62027" x="9239250" y="2139950"/>
          <p14:tracePt t="62044" x="9258300" y="2146300"/>
          <p14:tracePt t="62060" x="9290050" y="2146300"/>
          <p14:tracePt t="62079" x="9302750" y="2146300"/>
          <p14:tracePt t="62094" x="9328150" y="2146300"/>
          <p14:tracePt t="62111" x="9359900" y="2146300"/>
          <p14:tracePt t="62127" x="9385300" y="2146300"/>
          <p14:tracePt t="62145" x="9404350" y="2146300"/>
          <p14:tracePt t="62160" x="9429750" y="2146300"/>
          <p14:tracePt t="62178" x="9436100" y="2146300"/>
          <p14:tracePt t="62194" x="9448800" y="2146300"/>
          <p14:tracePt t="62210" x="9467850" y="2146300"/>
          <p14:tracePt t="62227" x="9474200" y="2146300"/>
          <p14:tracePt t="62260" x="9480550" y="2146300"/>
          <p14:tracePt t="62277" x="9486900" y="2146300"/>
          <p14:tracePt t="62294" x="9499600" y="2146300"/>
          <p14:tracePt t="62310" x="9505950" y="2146300"/>
          <p14:tracePt t="62327" x="9518650" y="2146300"/>
          <p14:tracePt t="62344" x="9525000" y="2146300"/>
          <p14:tracePt t="62372" x="9531350" y="2146300"/>
          <p14:tracePt t="62381" x="9537700" y="2146300"/>
          <p14:tracePt t="62398" x="9550400" y="2146300"/>
          <p14:tracePt t="62411" x="9563100" y="2152650"/>
          <p14:tracePt t="62444" x="9569450" y="2152650"/>
          <p14:tracePt t="62564" x="9575800" y="2152650"/>
          <p14:tracePt t="62573" x="9582150" y="2152650"/>
          <p14:tracePt t="62582" x="9588500" y="2152650"/>
          <p14:tracePt t="62596" x="9601200" y="2152650"/>
          <p14:tracePt t="62611" x="9620250" y="2152650"/>
          <p14:tracePt t="62627" x="9639300" y="2152650"/>
          <p14:tracePt t="62645" x="9677400" y="2152650"/>
          <p14:tracePt t="62660" x="9696450" y="2152650"/>
          <p14:tracePt t="62678" x="9715500" y="2152650"/>
          <p14:tracePt t="62693" x="9734550" y="2152650"/>
          <p14:tracePt t="62711" x="9747250" y="2152650"/>
          <p14:tracePt t="62727" x="9766300" y="2152650"/>
          <p14:tracePt t="62743" x="9785350" y="2152650"/>
          <p14:tracePt t="62760" x="9817100" y="2152650"/>
          <p14:tracePt t="62779" x="9848850" y="2152650"/>
          <p14:tracePt t="62794" x="9874250" y="2152650"/>
          <p14:tracePt t="62810" x="9906000" y="2152650"/>
          <p14:tracePt t="62827" x="9925050" y="2152650"/>
          <p14:tracePt t="62844" x="9944100" y="2152650"/>
          <p14:tracePt t="62860" x="9969500" y="2152650"/>
          <p14:tracePt t="62876" x="9982200" y="2152650"/>
          <p14:tracePt t="62895" x="10001250" y="2152650"/>
          <p14:tracePt t="62910" x="10026650" y="2152650"/>
          <p14:tracePt t="62927" x="10033000" y="2152650"/>
          <p14:tracePt t="62943" x="10058400" y="2159000"/>
          <p14:tracePt t="62963" x="10096500" y="2159000"/>
          <p14:tracePt t="62978" x="10109200" y="2159000"/>
          <p14:tracePt t="62994" x="10121900" y="2159000"/>
          <p14:tracePt t="63010" x="10185400" y="2159000"/>
          <p14:tracePt t="63026" x="10223500" y="2178050"/>
          <p14:tracePt t="63043" x="10267950" y="2184400"/>
          <p14:tracePt t="63060" x="10306050" y="2184400"/>
          <p14:tracePt t="63077" x="10331450" y="2197100"/>
          <p14:tracePt t="63093" x="10350500" y="2197100"/>
          <p14:tracePt t="63110" x="10375900" y="2197100"/>
          <p14:tracePt t="63126" x="10394950" y="2203450"/>
          <p14:tracePt t="63144" x="10401300" y="2203450"/>
          <p14:tracePt t="63159" x="10420350" y="2203450"/>
          <p14:tracePt t="63176" x="10433050" y="2203450"/>
          <p14:tracePt t="63195" x="10439400" y="2203450"/>
          <p14:tracePt t="63210" x="10452100" y="2203450"/>
          <p14:tracePt t="63247" x="10458450" y="2203450"/>
          <p14:tracePt t="63269" x="10471150" y="2203450"/>
          <p14:tracePt t="63292" x="10483850" y="2203450"/>
          <p14:tracePt t="63301" x="10502900" y="2203450"/>
          <p14:tracePt t="63310" x="10509250" y="2203450"/>
          <p14:tracePt t="63326" x="10528300" y="2203450"/>
          <p14:tracePt t="63343" x="10547350" y="2203450"/>
          <p14:tracePt t="63361" x="10566400" y="2203450"/>
          <p14:tracePt t="63376" x="10579100" y="2203450"/>
          <p14:tracePt t="63393" x="10598150" y="2203450"/>
          <p14:tracePt t="63409" x="10623550" y="2203450"/>
          <p14:tracePt t="63426" x="10642600" y="2203450"/>
          <p14:tracePt t="63443" x="10668000" y="2203450"/>
          <p14:tracePt t="63459" x="10687050" y="2203450"/>
          <p14:tracePt t="63476" x="10712450" y="2203450"/>
          <p14:tracePt t="63493" x="10737850" y="2203450"/>
          <p14:tracePt t="63509" x="10769600" y="2203450"/>
          <p14:tracePt t="63526" x="10795000" y="2203450"/>
          <p14:tracePt t="63543" x="10826750" y="2197100"/>
          <p14:tracePt t="63559" x="10852150" y="2197100"/>
          <p14:tracePt t="63564" x="10864850" y="2197100"/>
          <p14:tracePt t="63576" x="10883900" y="2184400"/>
          <p14:tracePt t="63594" x="10928350" y="2184400"/>
          <p14:tracePt t="63610" x="10966450" y="2171700"/>
          <p14:tracePt t="63626" x="11061700" y="2159000"/>
          <p14:tracePt t="63643" x="11131550" y="2152650"/>
          <p14:tracePt t="63659" x="11169650" y="2152650"/>
          <p14:tracePt t="63676" x="11220450" y="2133600"/>
          <p14:tracePt t="63693" x="11258550" y="2133600"/>
          <p14:tracePt t="63709" x="11309350" y="2133600"/>
          <p14:tracePt t="63726" x="11360150" y="2127250"/>
          <p14:tracePt t="63743" x="11404600" y="2127250"/>
          <p14:tracePt t="63759" x="11449050" y="2127250"/>
          <p14:tracePt t="63776" x="11487150" y="2127250"/>
          <p14:tracePt t="63793" x="11531600" y="2127250"/>
          <p14:tracePt t="63810" x="11563350" y="2127250"/>
          <p14:tracePt t="63827" x="11582400" y="2127250"/>
          <p14:tracePt t="63843" x="11601450" y="2127250"/>
          <p14:tracePt t="63860" x="11620500" y="2127250"/>
          <p14:tracePt t="63876" x="11652250" y="2127250"/>
          <p14:tracePt t="63909" x="11671300" y="2127250"/>
          <p14:tracePt t="63926" x="11690350" y="2127250"/>
          <p14:tracePt t="63944" x="11703050" y="2127250"/>
          <p14:tracePt t="63960" x="11722100" y="2127250"/>
          <p14:tracePt t="63976" x="11741150" y="2127250"/>
          <p14:tracePt t="63994" x="11753850" y="2127250"/>
          <p14:tracePt t="64009" x="11772900" y="2127250"/>
          <p14:tracePt t="64026" x="11785600" y="2127250"/>
          <p14:tracePt t="64042" x="11804650" y="2127250"/>
          <p14:tracePt t="64075" x="11817350" y="2127250"/>
          <p14:tracePt t="64093" x="11823700" y="2127250"/>
          <p14:tracePt t="64109" x="11836400" y="2127250"/>
          <p14:tracePt t="64125" x="11842750" y="2127250"/>
          <p14:tracePt t="64144" x="11849100" y="2133600"/>
          <p14:tracePt t="64159" x="11868150" y="2133600"/>
          <p14:tracePt t="64192" x="11874500" y="2139950"/>
          <p14:tracePt t="64210" x="11880850" y="2139950"/>
          <p14:tracePt t="64365" x="11861800" y="2146300"/>
          <p14:tracePt t="64372" x="11849100" y="2146300"/>
          <p14:tracePt t="64379" x="11842750" y="2146300"/>
          <p14:tracePt t="64392" x="11823700" y="2146300"/>
          <p14:tracePt t="64409" x="11798300" y="2146300"/>
          <p14:tracePt t="64426" x="11760200" y="2165350"/>
          <p14:tracePt t="64443" x="11684000" y="2165350"/>
          <p14:tracePt t="64459" x="11620500" y="2165350"/>
          <p14:tracePt t="64475" x="11544300" y="2165350"/>
          <p14:tracePt t="64492" x="11404600" y="2165350"/>
          <p14:tracePt t="64508" x="11277600" y="2165350"/>
          <p14:tracePt t="64526" x="11163300" y="2165350"/>
          <p14:tracePt t="64542" x="11023600" y="2165350"/>
          <p14:tracePt t="64558" x="10877550" y="2165350"/>
          <p14:tracePt t="64563" x="10801350" y="2165350"/>
          <p14:tracePt t="64575" x="10737850" y="2165350"/>
          <p14:tracePt t="64594" x="10483850" y="2165350"/>
          <p14:tracePt t="64609" x="10407650" y="2165350"/>
          <p14:tracePt t="64626" x="10255250" y="2171700"/>
          <p14:tracePt t="64643" x="10045700" y="2203450"/>
          <p14:tracePt t="64658" x="9906000" y="2203450"/>
          <p14:tracePt t="64676" x="9740900" y="2222500"/>
          <p14:tracePt t="64692" x="9563100" y="2222500"/>
          <p14:tracePt t="64710" x="9372600" y="2222500"/>
          <p14:tracePt t="64726" x="9156700" y="2222500"/>
          <p14:tracePt t="64742" x="8902700" y="2222500"/>
          <p14:tracePt t="64758" x="8674100" y="2222500"/>
          <p14:tracePt t="64777" x="8477250" y="2222500"/>
          <p14:tracePt t="64792" x="8299450" y="2222500"/>
          <p14:tracePt t="64809" x="8121650" y="2222500"/>
          <p14:tracePt t="64826" x="7950200" y="2254250"/>
          <p14:tracePt t="64842" x="7740650" y="2279650"/>
          <p14:tracePt t="64859" x="7581900" y="2305050"/>
          <p14:tracePt t="64875" x="7467600" y="2317750"/>
          <p14:tracePt t="64892" x="7346950" y="2362200"/>
          <p14:tracePt t="64908" x="7232650" y="2393950"/>
          <p14:tracePt t="64926" x="7137400" y="2419350"/>
          <p14:tracePt t="64941" x="7054850" y="2451100"/>
          <p14:tracePt t="64958" x="6991350" y="2476500"/>
          <p14:tracePt t="64975" x="6915150" y="2514600"/>
          <p14:tracePt t="64993" x="6858000" y="2520950"/>
          <p14:tracePt t="65009" x="6826250" y="2533650"/>
          <p14:tracePt t="65026" x="6807200" y="2540000"/>
          <p14:tracePt t="65308" x="6819900" y="2540000"/>
          <p14:tracePt t="65316" x="6838950" y="2540000"/>
          <p14:tracePt t="65325" x="6908800" y="2540000"/>
          <p14:tracePt t="65341" x="7061200" y="2540000"/>
          <p14:tracePt t="65358" x="7251700" y="2540000"/>
          <p14:tracePt t="65374" x="7454900" y="2540000"/>
          <p14:tracePt t="65392" x="7632700" y="2540000"/>
          <p14:tracePt t="65408" x="7810500" y="2540000"/>
          <p14:tracePt t="65427" x="7962900" y="2540000"/>
          <p14:tracePt t="65442" x="8013700" y="2540000"/>
          <p14:tracePt t="65458" x="8121650" y="2540000"/>
          <p14:tracePt t="65475" x="8172450" y="2540000"/>
          <p14:tracePt t="65492" x="8229600" y="2540000"/>
          <p14:tracePt t="65508" x="8267700" y="2540000"/>
          <p14:tracePt t="65526" x="8318500" y="2540000"/>
          <p14:tracePt t="65541" x="8388350" y="2540000"/>
          <p14:tracePt t="65559" x="8445500" y="2540000"/>
          <p14:tracePt t="65564" x="8464550" y="2540000"/>
          <p14:tracePt t="65574" x="8483600" y="2540000"/>
          <p14:tracePt t="65591" x="8534400" y="2540000"/>
          <p14:tracePt t="65608" x="8591550" y="2540000"/>
          <p14:tracePt t="65625" x="8636000" y="2540000"/>
          <p14:tracePt t="65643" x="8680450" y="2540000"/>
          <p14:tracePt t="65658" x="8743950" y="2540000"/>
          <p14:tracePt t="65674" x="8801100" y="2540000"/>
          <p14:tracePt t="65691" x="8851900" y="2540000"/>
          <p14:tracePt t="65707" x="8921750" y="2540000"/>
          <p14:tracePt t="65724" x="9004300" y="2540000"/>
          <p14:tracePt t="65741" x="9074150" y="2540000"/>
          <p14:tracePt t="65757" x="9144000" y="2540000"/>
          <p14:tracePt t="65774" x="9188450" y="2540000"/>
          <p14:tracePt t="65791" x="9232900" y="2540000"/>
          <p14:tracePt t="65807" x="9290050" y="2540000"/>
          <p14:tracePt t="65825" x="9334500" y="2540000"/>
          <p14:tracePt t="65841" x="9398000" y="2540000"/>
          <p14:tracePt t="65858" x="9480550" y="2540000"/>
          <p14:tracePt t="65874" x="9550400" y="2540000"/>
          <p14:tracePt t="65891" x="9588500" y="2540000"/>
          <p14:tracePt t="65907" x="9632950" y="2540000"/>
          <p14:tracePt t="65924" x="9671050" y="2540000"/>
          <p14:tracePt t="65941" x="9696450" y="2540000"/>
          <p14:tracePt t="65957" x="9734550" y="2533650"/>
          <p14:tracePt t="65974" x="9779000" y="2533650"/>
          <p14:tracePt t="65991" x="9817100" y="2520950"/>
          <p14:tracePt t="66008" x="9861550" y="2520950"/>
          <p14:tracePt t="66024" x="9918700" y="2514600"/>
          <p14:tracePt t="66041" x="9944100" y="2514600"/>
          <p14:tracePt t="66057" x="9982200" y="2501900"/>
          <p14:tracePt t="66062" x="9994900" y="2501900"/>
          <p14:tracePt t="66074" x="10013950" y="2501900"/>
          <p14:tracePt t="66091" x="10052050" y="2495550"/>
          <p14:tracePt t="66108" x="10071100" y="2482850"/>
          <p14:tracePt t="66125" x="10121900" y="2482850"/>
          <p14:tracePt t="66141" x="10160000" y="2482850"/>
          <p14:tracePt t="66158" x="10198100" y="2482850"/>
          <p14:tracePt t="66175" x="10229850" y="2482850"/>
          <p14:tracePt t="66191" x="10274300" y="2482850"/>
          <p14:tracePt t="66209" x="10299700" y="2476500"/>
          <p14:tracePt t="66227" x="10344150" y="2476500"/>
          <p14:tracePt t="66243" x="10375900" y="2476500"/>
          <p14:tracePt t="66257" x="10394950" y="2476500"/>
          <p14:tracePt t="66275" x="10439400" y="2463800"/>
          <p14:tracePt t="66290" x="10464800" y="2463800"/>
          <p14:tracePt t="66307" x="10490200" y="2463800"/>
          <p14:tracePt t="66324" x="10521950" y="2457450"/>
          <p14:tracePt t="66340" x="10547350" y="2457450"/>
          <p14:tracePt t="66357" x="10579100" y="2444750"/>
          <p14:tracePt t="66374" x="10604500" y="2444750"/>
          <p14:tracePt t="66390" x="10629900" y="2438400"/>
          <p14:tracePt t="66407" x="10642600" y="2438400"/>
          <p14:tracePt t="66424" x="10655300" y="2438400"/>
          <p14:tracePt t="66457" x="10668000" y="2438400"/>
          <p14:tracePt t="66484" x="10674350" y="2438400"/>
          <p14:tracePt t="66683" x="10661650" y="2438400"/>
          <p14:tracePt t="66692" x="10642600" y="2438400"/>
          <p14:tracePt t="66700" x="10623550" y="2438400"/>
          <p14:tracePt t="66708" x="10598150" y="2438400"/>
          <p14:tracePt t="66725" x="10566400" y="2438400"/>
          <p14:tracePt t="66740" x="10541000" y="2438400"/>
          <p14:tracePt t="66757" x="10502900" y="2438400"/>
          <p14:tracePt t="66774" x="10445750" y="2438400"/>
          <p14:tracePt t="66791" x="10394950" y="2438400"/>
          <p14:tracePt t="66807" x="10331450" y="2438400"/>
          <p14:tracePt t="66823" x="10255250" y="2438400"/>
          <p14:tracePt t="66840" x="10160000" y="2438400"/>
          <p14:tracePt t="66858" x="10096500" y="2438400"/>
          <p14:tracePt t="66873" x="9982200" y="2438400"/>
          <p14:tracePt t="66891" x="9779000" y="2438400"/>
          <p14:tracePt t="66906" x="9632950" y="2438400"/>
          <p14:tracePt t="66924" x="9493250" y="2438400"/>
          <p14:tracePt t="66940" x="9378950" y="2438400"/>
          <p14:tracePt t="66957" x="9277350" y="2438400"/>
          <p14:tracePt t="66973" x="9188450" y="2438400"/>
          <p14:tracePt t="66990" x="9080500" y="2444750"/>
          <p14:tracePt t="67007" x="9010650" y="2463800"/>
          <p14:tracePt t="67023" x="8934450" y="2470150"/>
          <p14:tracePt t="67040" x="8864600" y="2495550"/>
          <p14:tracePt t="67057" x="8794750" y="2514600"/>
          <p14:tracePt t="67062" x="8763000" y="2514600"/>
          <p14:tracePt t="67073" x="8731250" y="2533650"/>
          <p14:tracePt t="67090" x="8604250" y="2571750"/>
          <p14:tracePt t="67106" x="8521700" y="2609850"/>
          <p14:tracePt t="67123" x="8451850" y="2635250"/>
          <p14:tracePt t="67141" x="8407400" y="2641600"/>
          <p14:tracePt t="67157" x="8356600" y="2654300"/>
          <p14:tracePt t="67174" x="8337550" y="2660650"/>
          <p14:tracePt t="67190" x="8312150" y="2673350"/>
          <p14:tracePt t="67207" x="8274050" y="2698750"/>
          <p14:tracePt t="67223" x="8248650" y="2698750"/>
          <p14:tracePt t="67241" x="8197850" y="2711450"/>
          <p14:tracePt t="67258" x="8147050" y="2724150"/>
          <p14:tracePt t="67274" x="8051800" y="2743200"/>
          <p14:tracePt t="67290" x="7937500" y="2774950"/>
          <p14:tracePt t="67307" x="7886700" y="2787650"/>
          <p14:tracePt t="67323" x="7854950" y="2794000"/>
          <p14:tracePt t="67340" x="7835900" y="2806700"/>
          <p14:tracePt t="67356" x="7829550" y="2806700"/>
          <p14:tracePt t="67373" x="7816850" y="2813050"/>
          <p14:tracePt t="67406" x="7804150" y="2813050"/>
          <p14:tracePt t="67423" x="7797800" y="2819400"/>
          <p14:tracePt t="67453" x="7791450" y="2825750"/>
          <p14:tracePt t="67476" x="7785100" y="2825750"/>
          <p14:tracePt t="67501" x="7778750" y="2825750"/>
          <p14:tracePt t="67508" x="7778750" y="2832100"/>
          <p14:tracePt t="67524" x="7766050" y="2832100"/>
          <p14:tracePt t="67540" x="7759700" y="2838450"/>
          <p14:tracePt t="67764" x="7753350" y="2838450"/>
          <p14:tracePt t="67820" x="7759700" y="2838450"/>
          <p14:tracePt t="67827" x="7791450" y="2825750"/>
          <p14:tracePt t="67839" x="7816850" y="2819400"/>
          <p14:tracePt t="67856" x="7937500" y="2800350"/>
          <p14:tracePt t="67875" x="8134350" y="2768600"/>
          <p14:tracePt t="67891" x="8185150" y="2762250"/>
          <p14:tracePt t="67907" x="8305800" y="2749550"/>
          <p14:tracePt t="67922" x="8331200" y="2743200"/>
          <p14:tracePt t="67940" x="8375650" y="2724150"/>
          <p14:tracePt t="67956" x="8420100" y="2711450"/>
          <p14:tracePt t="67974" x="8477250" y="2705100"/>
          <p14:tracePt t="67989" x="8521700" y="2698750"/>
          <p14:tracePt t="68007" x="8585200" y="2679700"/>
          <p14:tracePt t="68023" x="8648700" y="2679700"/>
          <p14:tracePt t="68040" x="8699500" y="2673350"/>
          <p14:tracePt t="68058" x="8775700" y="2660650"/>
          <p14:tracePt t="68074" x="8801100" y="2660650"/>
          <p14:tracePt t="68089" x="8839200" y="2654300"/>
          <p14:tracePt t="68107" x="8864600" y="2654300"/>
          <p14:tracePt t="68122" x="8921750" y="2654300"/>
          <p14:tracePt t="68139" x="8953500" y="2654300"/>
          <p14:tracePt t="68156" x="8997950" y="2654300"/>
          <p14:tracePt t="68173" x="9048750" y="2654300"/>
          <p14:tracePt t="68190" x="9112250" y="2654300"/>
          <p14:tracePt t="68205" x="9201150" y="2654300"/>
          <p14:tracePt t="68222" x="9264650" y="2654300"/>
          <p14:tracePt t="68239" x="9334500" y="2654300"/>
          <p14:tracePt t="68255" x="9385300" y="2654300"/>
          <p14:tracePt t="68272" x="9423400" y="2654300"/>
          <p14:tracePt t="68289" x="9461500" y="2654300"/>
          <p14:tracePt t="68306" x="9525000" y="2654300"/>
          <p14:tracePt t="68322" x="9544050" y="2654300"/>
          <p14:tracePt t="68339" x="9575800" y="2654300"/>
          <p14:tracePt t="68355" x="9613900" y="2654300"/>
          <p14:tracePt t="68372" x="9639300" y="2654300"/>
          <p14:tracePt t="68389" x="9677400" y="2641600"/>
          <p14:tracePt t="68407" x="9709150" y="2641600"/>
          <p14:tracePt t="68423" x="9734550" y="2641600"/>
          <p14:tracePt t="68439" x="9753600" y="2641600"/>
          <p14:tracePt t="68455" x="9772650" y="2641600"/>
          <p14:tracePt t="68473" x="9785350" y="2641600"/>
          <p14:tracePt t="68490" x="9804400" y="2641600"/>
          <p14:tracePt t="68506" x="9836150" y="2641600"/>
          <p14:tracePt t="68522" x="9874250" y="2641600"/>
          <p14:tracePt t="68538" x="9886950" y="2635250"/>
          <p14:tracePt t="68740" x="9867900" y="2635250"/>
          <p14:tracePt t="68749" x="9842500" y="2641600"/>
          <p14:tracePt t="68756" x="9798050" y="2660650"/>
          <p14:tracePt t="68773" x="9728200" y="2667000"/>
          <p14:tracePt t="68789" x="9626600" y="2711450"/>
          <p14:tracePt t="68806" x="9531350" y="2736850"/>
          <p14:tracePt t="68823" x="9461500" y="2749550"/>
          <p14:tracePt t="68838" x="9398000" y="2768600"/>
          <p14:tracePt t="68855" x="9328150" y="2794000"/>
          <p14:tracePt t="68872" x="9264650" y="2806700"/>
          <p14:tracePt t="68891" x="9201150" y="2832100"/>
          <p14:tracePt t="68906" x="9182100" y="2832100"/>
          <p14:tracePt t="68922" x="9118600" y="2851150"/>
          <p14:tracePt t="68939" x="9074150" y="2870200"/>
          <p14:tracePt t="68955" x="9061450" y="2882900"/>
          <p14:tracePt t="68971" x="9061450" y="2889250"/>
          <p14:tracePt t="69094" x="9080500" y="2889250"/>
          <p14:tracePt t="69100" x="9099550" y="2889250"/>
          <p14:tracePt t="69110" x="9144000" y="2870200"/>
          <p14:tracePt t="69123" x="9226550" y="2863850"/>
          <p14:tracePt t="69138" x="9315450" y="2844800"/>
          <p14:tracePt t="69155" x="9410700" y="2838450"/>
          <p14:tracePt t="69172" x="9505950" y="2819400"/>
          <p14:tracePt t="69189" x="9575800" y="2813050"/>
          <p14:tracePt t="69205" x="9664700" y="2794000"/>
          <p14:tracePt t="69221" x="9747250" y="2787650"/>
          <p14:tracePt t="69238" x="9836150" y="2768600"/>
          <p14:tracePt t="69255" x="9912350" y="2762250"/>
          <p14:tracePt t="69271" x="9975850" y="2749550"/>
          <p14:tracePt t="69288" x="10039350" y="2749550"/>
          <p14:tracePt t="69305" x="10128250" y="2724150"/>
          <p14:tracePt t="69323" x="10185400" y="2724150"/>
          <p14:tracePt t="69338" x="10280650" y="2711450"/>
          <p14:tracePt t="69355" x="10337800" y="2711450"/>
          <p14:tracePt t="69371" x="10407650" y="2698750"/>
          <p14:tracePt t="69388" x="10458450" y="2698750"/>
          <p14:tracePt t="69405" x="10515600" y="2692400"/>
          <p14:tracePt t="69423" x="10553700" y="2673350"/>
          <p14:tracePt t="69438" x="10598150" y="2673350"/>
          <p14:tracePt t="69455" x="10648950" y="2667000"/>
          <p14:tracePt t="69471" x="10687050" y="2654300"/>
          <p14:tracePt t="69488" x="10731500" y="2654300"/>
          <p14:tracePt t="69506" x="10782300" y="2647950"/>
          <p14:tracePt t="69522" x="10788650" y="2647950"/>
          <p14:tracePt t="69538" x="10826750" y="2635250"/>
          <p14:tracePt t="69555" x="10864850" y="2635250"/>
          <p14:tracePt t="69571" x="10883900" y="2628900"/>
          <p14:tracePt t="69588" x="10896600" y="2628900"/>
          <p14:tracePt t="69605" x="10909300" y="2628900"/>
          <p14:tracePt t="69621" x="10928350" y="2628900"/>
          <p14:tracePt t="69638" x="10947400" y="2628900"/>
          <p14:tracePt t="69654" x="10966450" y="2622550"/>
          <p14:tracePt t="69671" x="10985500" y="2616200"/>
          <p14:tracePt t="69688" x="11017250" y="2609850"/>
          <p14:tracePt t="69705" x="11036300" y="2609850"/>
          <p14:tracePt t="69723" x="11068050" y="2609850"/>
          <p14:tracePt t="69738" x="11099800" y="2597150"/>
          <p14:tracePt t="69755" x="11131550" y="2590800"/>
          <p14:tracePt t="69771" x="11156950" y="2571750"/>
          <p14:tracePt t="69788" x="11188700" y="2565400"/>
          <p14:tracePt t="69804" x="11233150" y="2552700"/>
          <p14:tracePt t="69821" x="11271250" y="2552700"/>
          <p14:tracePt t="69837" x="11296650" y="2546350"/>
          <p14:tracePt t="69854" x="11309350" y="2546350"/>
          <p14:tracePt t="69871" x="11322050" y="2533650"/>
          <p14:tracePt t="69888" x="11328400" y="2533650"/>
          <p14:tracePt t="69905" x="11341100" y="2527300"/>
          <p14:tracePt t="70156" x="11334750" y="2527300"/>
          <p14:tracePt t="70173" x="11322050" y="2527300"/>
          <p14:tracePt t="70180" x="11315700" y="2527300"/>
          <p14:tracePt t="70189" x="11309350" y="2520950"/>
          <p14:tracePt t="70204" x="11277600" y="2520950"/>
          <p14:tracePt t="70220" x="11245850" y="2514600"/>
          <p14:tracePt t="70237" x="11207750" y="2489200"/>
          <p14:tracePt t="70254" x="11169650" y="2476500"/>
          <p14:tracePt t="70270" x="11112500" y="2470150"/>
          <p14:tracePt t="70287" x="11055350" y="2444750"/>
          <p14:tracePt t="70305" x="10998200" y="2432050"/>
          <p14:tracePt t="70322" x="10941050" y="2406650"/>
          <p14:tracePt t="70337" x="10871200" y="2400300"/>
          <p14:tracePt t="70354" x="10731500" y="2330450"/>
          <p14:tracePt t="70370" x="10610850" y="2273300"/>
          <p14:tracePt t="70387" x="10515600" y="2247900"/>
          <p14:tracePt t="70404" x="10401300" y="2209800"/>
          <p14:tracePt t="70422" x="10331450" y="2184400"/>
          <p14:tracePt t="70437" x="10223500" y="2159000"/>
          <p14:tracePt t="70454" x="10121900" y="2114550"/>
          <p14:tracePt t="70472" x="10013950" y="2089150"/>
          <p14:tracePt t="70487" x="9918700" y="2063750"/>
          <p14:tracePt t="70504" x="9861550" y="2051050"/>
          <p14:tracePt t="70523" x="9747250" y="2012950"/>
          <p14:tracePt t="70537" x="9715500" y="2006600"/>
          <p14:tracePt t="70553" x="9594850" y="1987550"/>
          <p14:tracePt t="70570" x="9525000" y="1981200"/>
          <p14:tracePt t="70587" x="9436100" y="1968500"/>
          <p14:tracePt t="70605" x="9359900" y="1968500"/>
          <p14:tracePt t="70620" x="9251950" y="1968500"/>
          <p14:tracePt t="70637" x="9163050" y="1968500"/>
          <p14:tracePt t="70654" x="9086850" y="1968500"/>
          <p14:tracePt t="70670" x="8997950" y="1968500"/>
          <p14:tracePt t="70687" x="8915400" y="1968500"/>
          <p14:tracePt t="70704" x="8826500" y="1968500"/>
          <p14:tracePt t="70720" x="8724900" y="1968500"/>
          <p14:tracePt t="70739" x="8553450" y="1968500"/>
          <p14:tracePt t="70753" x="8451850" y="1968500"/>
          <p14:tracePt t="70771" x="8362950" y="1968500"/>
          <p14:tracePt t="70787" x="8261350" y="1968500"/>
          <p14:tracePt t="70804" x="8128000" y="1968500"/>
          <p14:tracePt t="70820" x="8001000" y="1987550"/>
          <p14:tracePt t="70837" x="7854950" y="2025650"/>
          <p14:tracePt t="70855" x="7734300" y="2051050"/>
          <p14:tracePt t="70870" x="7620000" y="2089150"/>
          <p14:tracePt t="70887" x="7550150" y="2127250"/>
          <p14:tracePt t="70903" x="7486650" y="2159000"/>
          <p14:tracePt t="70920" x="7442200" y="2178050"/>
          <p14:tracePt t="70938" x="7391400" y="2216150"/>
          <p14:tracePt t="70955" x="7346950" y="2254250"/>
          <p14:tracePt t="70970" x="7264400" y="2343150"/>
          <p14:tracePt t="70987" x="7207250" y="2393950"/>
          <p14:tracePt t="71003" x="7188200" y="2438400"/>
          <p14:tracePt t="71020" x="7162800" y="2482850"/>
          <p14:tracePt t="71036" x="7162800" y="2520950"/>
          <p14:tracePt t="71053" x="7162800" y="2546350"/>
          <p14:tracePt t="71058" x="7162800" y="2559050"/>
          <p14:tracePt t="71070" x="7162800" y="2578100"/>
          <p14:tracePt t="71086" x="7162800" y="2603500"/>
          <p14:tracePt t="71103" x="7162800" y="2635250"/>
          <p14:tracePt t="71120" x="7169150" y="2667000"/>
          <p14:tracePt t="71137" x="7200900" y="2711450"/>
          <p14:tracePt t="71154" x="7226300" y="2743200"/>
          <p14:tracePt t="71172" x="7283450" y="2819400"/>
          <p14:tracePt t="71186" x="7321550" y="2857500"/>
          <p14:tracePt t="71203" x="7340600" y="2870200"/>
          <p14:tracePt t="71221" x="7366000" y="2882900"/>
          <p14:tracePt t="71237" x="7378700" y="2895600"/>
          <p14:tracePt t="71253" x="7397750" y="2914650"/>
          <p14:tracePt t="71270" x="7423150" y="2921000"/>
          <p14:tracePt t="71288" x="7442200" y="2933700"/>
          <p14:tracePt t="71304" x="7473950" y="2940050"/>
          <p14:tracePt t="71320" x="7486650" y="2940050"/>
          <p14:tracePt t="71338" x="7512050" y="2946400"/>
          <p14:tracePt t="71354" x="7531100" y="2946400"/>
          <p14:tracePt t="71370" x="7594600" y="2946400"/>
          <p14:tracePt t="71386" x="7658100" y="2946400"/>
          <p14:tracePt t="71403" x="7747000" y="2946400"/>
          <p14:tracePt t="71420" x="7867650" y="2946400"/>
          <p14:tracePt t="71436" x="7994650" y="2946400"/>
          <p14:tracePt t="71453" x="8108950" y="2959100"/>
          <p14:tracePt t="71471" x="8216900" y="2959100"/>
          <p14:tracePt t="71487" x="8305800" y="2959100"/>
          <p14:tracePt t="71503" x="8369300" y="2959100"/>
          <p14:tracePt t="71519" x="8439150" y="2959100"/>
          <p14:tracePt t="71536" x="8502650" y="2959100"/>
          <p14:tracePt t="71554" x="8572500" y="2959100"/>
          <p14:tracePt t="71557" x="8604250" y="2959100"/>
          <p14:tracePt t="71569" x="8642350" y="2959100"/>
          <p14:tracePt t="71586" x="8737600" y="2959100"/>
          <p14:tracePt t="71603" x="8832850" y="2959100"/>
          <p14:tracePt t="71620" x="8928100" y="2959100"/>
          <p14:tracePt t="71636" x="9029700" y="2959100"/>
          <p14:tracePt t="71653" x="9112250" y="2959100"/>
          <p14:tracePt t="71669" x="9194800" y="2959100"/>
          <p14:tracePt t="71686" x="9264650" y="2959100"/>
          <p14:tracePt t="71704" x="9328150" y="2959100"/>
          <p14:tracePt t="71723" x="9417050" y="2959100"/>
          <p14:tracePt t="71737" x="9442450" y="2959100"/>
          <p14:tracePt t="71754" x="9512300" y="2959100"/>
          <p14:tracePt t="71769" x="9569450" y="2959100"/>
          <p14:tracePt t="71786" x="9639300" y="2959100"/>
          <p14:tracePt t="71802" x="9696450" y="2959100"/>
          <p14:tracePt t="71819" x="9766300" y="2971800"/>
          <p14:tracePt t="71836" x="9817100" y="2978150"/>
          <p14:tracePt t="71853" x="9886950" y="2997200"/>
          <p14:tracePt t="71870" x="9925050" y="2997200"/>
          <p14:tracePt t="71886" x="9956800" y="3003550"/>
          <p14:tracePt t="71903" x="10001250" y="3003550"/>
          <p14:tracePt t="71919" x="10013950" y="3003550"/>
          <p14:tracePt t="71937" x="10039350" y="3016250"/>
          <p14:tracePt t="71952" x="10058400" y="3016250"/>
          <p14:tracePt t="71970" x="10077450" y="3016250"/>
          <p14:tracePt t="71986" x="10115550" y="3016250"/>
          <p14:tracePt t="72002" x="10153650" y="3016250"/>
          <p14:tracePt t="72020" x="10217150" y="3022600"/>
          <p14:tracePt t="72036" x="10267950" y="3035300"/>
          <p14:tracePt t="72055" x="10306050" y="3035300"/>
          <p14:tracePt t="72060" x="10325100" y="3041650"/>
          <p14:tracePt t="72069" x="10350500" y="3041650"/>
          <p14:tracePt t="72086" x="10407650" y="3041650"/>
          <p14:tracePt t="72103" x="10445750" y="3041650"/>
          <p14:tracePt t="72119" x="10490200" y="3060700"/>
          <p14:tracePt t="72136" x="10528300" y="3060700"/>
          <p14:tracePt t="72155" x="10566400" y="3060700"/>
          <p14:tracePt t="72169" x="10572750" y="3060700"/>
          <p14:tracePt t="72186" x="10585450" y="3060700"/>
          <p14:tracePt t="72202" x="10604500" y="3060700"/>
          <p14:tracePt t="72219" x="10623550" y="3060700"/>
          <p14:tracePt t="72235" x="10629900" y="3060700"/>
          <p14:tracePt t="72252" x="10636250" y="3060700"/>
          <p14:tracePt t="72269" x="10648950" y="3060700"/>
          <p14:tracePt t="72285" x="10655300" y="3060700"/>
          <p14:tracePt t="72302" x="10668000" y="3060700"/>
          <p14:tracePt t="72319" x="10699750" y="3060700"/>
          <p14:tracePt t="72335" x="10725150" y="3060700"/>
          <p14:tracePt t="72352" x="10737850" y="3060700"/>
          <p14:tracePt t="72369" x="10756900" y="3048000"/>
          <p14:tracePt t="72385" x="10775950" y="3048000"/>
          <p14:tracePt t="72402" x="10795000" y="3048000"/>
          <p14:tracePt t="72418" x="10814050" y="3041650"/>
          <p14:tracePt t="72435" x="10826750" y="3041650"/>
          <p14:tracePt t="72453" x="10845800" y="3041650"/>
          <p14:tracePt t="72470" x="10864850" y="3028950"/>
          <p14:tracePt t="72485" x="10871200" y="3028950"/>
          <p14:tracePt t="72502" x="10877550" y="3028950"/>
          <p14:tracePt t="72836" x="10883900" y="3028950"/>
          <p14:tracePt t="72877" x="10896600" y="3028950"/>
          <p14:tracePt t="72884" x="10902950" y="3028950"/>
          <p14:tracePt t="73860" x="10896600" y="3028950"/>
          <p14:tracePt t="73868" x="10890250" y="3028950"/>
          <p14:tracePt t="73876" x="10883900" y="3022600"/>
          <p14:tracePt t="73894" x="10877550" y="3022600"/>
          <p14:tracePt t="73901" x="10864850" y="3009900"/>
          <p14:tracePt t="73917" x="10839450" y="3009900"/>
          <p14:tracePt t="73934" x="10826750" y="3003550"/>
          <p14:tracePt t="73950" x="10788650" y="3003550"/>
          <p14:tracePt t="73967" x="10737850" y="3003550"/>
          <p14:tracePt t="73984" x="10674350" y="3003550"/>
          <p14:tracePt t="74001" x="10604500" y="3003550"/>
          <p14:tracePt t="74018" x="10547350" y="3003550"/>
          <p14:tracePt t="74034" x="10445750" y="3028950"/>
          <p14:tracePt t="74051" x="10350500" y="3054350"/>
          <p14:tracePt t="74068" x="10261600" y="3079750"/>
          <p14:tracePt t="74085" x="10191750" y="3105150"/>
          <p14:tracePt t="74101" x="10128250" y="3124200"/>
          <p14:tracePt t="74118" x="10077450" y="3155950"/>
          <p14:tracePt t="74134" x="10033000" y="3168650"/>
          <p14:tracePt t="74150" x="10001250" y="3194050"/>
          <p14:tracePt t="74167" x="9969500" y="3219450"/>
          <p14:tracePt t="74184" x="9937750" y="3238500"/>
          <p14:tracePt t="74202" x="9867900" y="3282950"/>
          <p14:tracePt t="74218" x="9836150" y="3295650"/>
          <p14:tracePt t="74234" x="9779000" y="3327400"/>
          <p14:tracePt t="74250" x="9747250" y="3340100"/>
          <p14:tracePt t="74267" x="9721850" y="3346450"/>
          <p14:tracePt t="74284" x="9690100" y="3359150"/>
          <p14:tracePt t="74300" x="9664700" y="3365500"/>
          <p14:tracePt t="74317" x="9607550" y="3378200"/>
          <p14:tracePt t="74334" x="9537700" y="3384550"/>
          <p14:tracePt t="74350" x="9467850" y="3403600"/>
          <p14:tracePt t="74367" x="9410700" y="3409950"/>
          <p14:tracePt t="74385" x="9353550" y="3422650"/>
          <p14:tracePt t="74402" x="9290050" y="3429000"/>
          <p14:tracePt t="74417" x="9271000" y="3448050"/>
          <p14:tracePt t="74433" x="9182100" y="3467100"/>
          <p14:tracePt t="74450" x="9131300" y="3492500"/>
          <p14:tracePt t="74467" x="9048750" y="3505200"/>
          <p14:tracePt t="74485" x="8991600" y="3524250"/>
          <p14:tracePt t="74500" x="8947150" y="3543300"/>
          <p14:tracePt t="74518" x="8896350" y="3562350"/>
          <p14:tracePt t="74534" x="8870950" y="3568700"/>
          <p14:tracePt t="74551" x="8820150" y="3575050"/>
          <p14:tracePt t="74556" x="8807450" y="3581400"/>
          <p14:tracePt t="74567" x="8788400" y="3587750"/>
          <p14:tracePt t="74584" x="8763000" y="3587750"/>
          <p14:tracePt t="74603" x="8724900" y="3587750"/>
          <p14:tracePt t="74617" x="8712200" y="3587750"/>
          <p14:tracePt t="74633" x="8693150" y="3587750"/>
          <p14:tracePt t="74652" x="8680450" y="3587750"/>
          <p14:tracePt t="74667" x="8674100" y="3587750"/>
          <p14:tracePt t="74684" x="8661400" y="3587750"/>
          <p14:tracePt t="74740" x="8655050" y="3587750"/>
          <p14:tracePt t="74765" x="8655050" y="3581400"/>
          <p14:tracePt t="74772" x="8655050" y="3568700"/>
          <p14:tracePt t="74783" x="8655050" y="3549650"/>
          <p14:tracePt t="74802" x="8655050" y="3448050"/>
          <p14:tracePt t="74819" x="8655050" y="3365500"/>
          <p14:tracePt t="74835" x="8655050" y="3314700"/>
          <p14:tracePt t="74850" x="8680450" y="3168650"/>
          <p14:tracePt t="74866" x="8686800" y="3086100"/>
          <p14:tracePt t="74883" x="8705850" y="2965450"/>
          <p14:tracePt t="74900" x="8705850" y="2876550"/>
          <p14:tracePt t="74917" x="8705850" y="2806700"/>
          <p14:tracePt t="74933" x="8705850" y="2762250"/>
          <p14:tracePt t="74950" x="8674100" y="2717800"/>
          <p14:tracePt t="74967" x="8623300" y="2667000"/>
          <p14:tracePt t="74984" x="8591550" y="2635250"/>
          <p14:tracePt t="75000" x="8534400" y="2597150"/>
          <p14:tracePt t="75017" x="8470900" y="2578100"/>
          <p14:tracePt t="75033" x="8369300" y="2540000"/>
          <p14:tracePt t="75049" x="8280400" y="2527300"/>
          <p14:tracePt t="75066" x="8191500" y="2514600"/>
          <p14:tracePt t="75083" x="8102600" y="2514600"/>
          <p14:tracePt t="75100" x="7988300" y="2559050"/>
          <p14:tracePt t="75116" x="7854950" y="2622550"/>
          <p14:tracePt t="75133" x="7715250" y="2711450"/>
          <p14:tracePt t="75151" x="7537450" y="2813050"/>
          <p14:tracePt t="75166" x="7410450" y="2901950"/>
          <p14:tracePt t="75183" x="7321550" y="2971800"/>
          <p14:tracePt t="75200" x="7251700" y="3041650"/>
          <p14:tracePt t="75217" x="7226300" y="3117850"/>
          <p14:tracePt t="75234" x="7219950" y="3162300"/>
          <p14:tracePt t="75250" x="7207250" y="3244850"/>
          <p14:tracePt t="75267" x="7200900" y="3289300"/>
          <p14:tracePt t="75283" x="7181850" y="3359150"/>
          <p14:tracePt t="75299" x="7156450" y="3435350"/>
          <p14:tracePt t="75316" x="7150100" y="3473450"/>
          <p14:tracePt t="75333" x="7131050" y="3524250"/>
          <p14:tracePt t="75350" x="7112000" y="3594100"/>
          <p14:tracePt t="75366" x="7105650" y="3651250"/>
          <p14:tracePt t="75383" x="7105650" y="3721100"/>
          <p14:tracePt t="75399" x="7086600" y="3784600"/>
          <p14:tracePt t="75416" x="7048500" y="3867150"/>
          <p14:tracePt t="75433" x="7023100" y="3930650"/>
          <p14:tracePt t="75450" x="6985000" y="4057650"/>
          <p14:tracePt t="75466" x="6965950" y="4140200"/>
          <p14:tracePt t="75483" x="6965950" y="4229100"/>
          <p14:tracePt t="75500" x="6965950" y="4292600"/>
          <p14:tracePt t="75517" x="6991350" y="4349750"/>
          <p14:tracePt t="75533" x="7010400" y="4387850"/>
          <p14:tracePt t="75551" x="7042150" y="4445000"/>
          <p14:tracePt t="75555" x="7054850" y="4470400"/>
          <p14:tracePt t="75566" x="7086600" y="4527550"/>
          <p14:tracePt t="75586" x="7194550" y="4768850"/>
          <p14:tracePt t="75601" x="7239000" y="4876800"/>
          <p14:tracePt t="75617" x="7296150" y="5048250"/>
          <p14:tracePt t="75633" x="7378700" y="5175250"/>
          <p14:tracePt t="75650" x="7423150" y="5238750"/>
          <p14:tracePt t="75666" x="7454900" y="5283200"/>
          <p14:tracePt t="75682" x="7493000" y="5327650"/>
          <p14:tracePt t="75699" x="7543800" y="5410200"/>
          <p14:tracePt t="75716" x="7594600" y="5486400"/>
          <p14:tracePt t="75733" x="7651750" y="5549900"/>
          <p14:tracePt t="75749" x="7702550" y="5607050"/>
          <p14:tracePt t="75767" x="7753350" y="5657850"/>
          <p14:tracePt t="75783" x="7810500" y="5683250"/>
          <p14:tracePt t="75802" x="7861300" y="5708650"/>
          <p14:tracePt t="75816" x="7874000" y="5721350"/>
          <p14:tracePt t="75833" x="7886700" y="5721350"/>
          <p14:tracePt t="75849" x="7918450" y="5727700"/>
          <p14:tracePt t="75866" x="7924800" y="5727700"/>
          <p14:tracePt t="75882" x="7937500" y="5727700"/>
          <p14:tracePt t="75916" x="7956550" y="5727700"/>
          <p14:tracePt t="75932" x="7975600" y="5727700"/>
          <p14:tracePt t="75949" x="8007350" y="5727700"/>
          <p14:tracePt t="75966" x="8026400" y="5727700"/>
          <p14:tracePt t="75983" x="8058150" y="5727700"/>
          <p14:tracePt t="75999" x="8083550" y="5727700"/>
          <p14:tracePt t="76018" x="8121650" y="5727700"/>
          <p14:tracePt t="76051" x="8140700" y="5727700"/>
          <p14:tracePt t="76540" x="8153400" y="5727700"/>
          <p14:tracePt t="76551" x="8172450" y="5721350"/>
          <p14:tracePt t="76557" x="8191500" y="5721350"/>
          <p14:tracePt t="76566" x="8204200" y="5708650"/>
          <p14:tracePt t="76583" x="8235950" y="5702300"/>
          <p14:tracePt t="76599" x="8299450" y="5683250"/>
          <p14:tracePt t="76616" x="8350250" y="5664200"/>
          <p14:tracePt t="76632" x="8407400" y="5638800"/>
          <p14:tracePt t="76649" x="8483600" y="5613400"/>
          <p14:tracePt t="76665" x="8566150" y="5607050"/>
          <p14:tracePt t="76682" x="8674100" y="5562600"/>
          <p14:tracePt t="76699" x="8724900" y="5556250"/>
          <p14:tracePt t="76715" x="8794750" y="5543550"/>
          <p14:tracePt t="76732" x="8845550" y="5530850"/>
          <p14:tracePt t="76749" x="8896350" y="5518150"/>
          <p14:tracePt t="76766" x="8953500" y="5492750"/>
          <p14:tracePt t="76782" x="9004300" y="5480050"/>
          <p14:tracePt t="76799" x="9029700" y="5473700"/>
          <p14:tracePt t="76815" x="9067800" y="5448300"/>
          <p14:tracePt t="76833" x="9086850" y="5441950"/>
          <p14:tracePt t="76848" x="9093200" y="5435600"/>
          <p14:tracePt t="76876" x="9105900" y="5435600"/>
          <p14:tracePt t="76884" x="9124950" y="5422900"/>
          <p14:tracePt t="76898" x="9163050" y="5410200"/>
          <p14:tracePt t="76915" x="9175750" y="5397500"/>
          <p14:tracePt t="77173" x="9182100" y="5397500"/>
          <p14:tracePt t="77189" x="9188450" y="5403850"/>
          <p14:tracePt t="77204" x="9188450" y="54102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49238"/>
            <a:ext cx="2894013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369888"/>
            <a:ext cx="4264025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052513"/>
            <a:ext cx="2667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nillo 6"/>
          <p:cNvSpPr/>
          <p:nvPr/>
        </p:nvSpPr>
        <p:spPr>
          <a:xfrm>
            <a:off x="9099550" y="1890713"/>
            <a:ext cx="1163638" cy="581025"/>
          </a:xfrm>
          <a:prstGeom prst="donut">
            <a:avLst>
              <a:gd name="adj" fmla="val 3273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1182688"/>
            <a:ext cx="26336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3906838"/>
            <a:ext cx="27590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4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41" x="9188450" y="5397500"/>
          <p14:tracePt t="8949" x="9213850" y="5372100"/>
          <p14:tracePt t="8958" x="9258300" y="5340350"/>
          <p14:tracePt t="8974" x="9410700" y="5257800"/>
          <p14:tracePt t="8991" x="9594850" y="5187950"/>
          <p14:tracePt t="9007" x="9766300" y="5105400"/>
          <p14:tracePt t="9025" x="9918700" y="5048250"/>
          <p14:tracePt t="9041" x="10077450" y="4953000"/>
          <p14:tracePt t="9058" x="10217150" y="4883150"/>
          <p14:tracePt t="9074" x="10337800" y="4826000"/>
          <p14:tracePt t="9093" x="10477500" y="4768850"/>
          <p14:tracePt t="9108" x="10598150" y="4711700"/>
          <p14:tracePt t="9125" x="10769600" y="4629150"/>
          <p14:tracePt t="9140" x="10871200" y="4572000"/>
          <p14:tracePt t="9157" x="10972800" y="4521200"/>
          <p14:tracePt t="9174" x="11169650" y="4432300"/>
          <p14:tracePt t="9191" x="11372850" y="4381500"/>
          <p14:tracePt t="9208" x="11499850" y="4343400"/>
          <p14:tracePt t="9224" x="11582400" y="4318000"/>
          <p14:tracePt t="9241" x="11677650" y="4286250"/>
          <p14:tracePt t="9257" x="11715750" y="4260850"/>
          <p14:tracePt t="9275" x="11760200" y="4241800"/>
          <p14:tracePt t="9292" x="11842750" y="4216400"/>
          <p14:tracePt t="9309" x="12001500" y="4191000"/>
          <p14:tracePt t="9324" x="12084050" y="4171950"/>
          <p14:tracePt t="9340" x="12128500" y="4165600"/>
          <p14:tracePt t="9357" x="12179300" y="4152900"/>
          <p14:tracePt t="9374" x="12185650" y="4152900"/>
          <p14:tracePt t="9407" x="12185650" y="4146550"/>
          <p14:tracePt t="9469" x="12185650" y="4133850"/>
          <p14:tracePt t="9478" x="12166600" y="4121150"/>
          <p14:tracePt t="9487" x="12134850" y="4083050"/>
          <p14:tracePt t="9494" x="12090400" y="4051300"/>
          <p14:tracePt t="9508" x="12058650" y="4025900"/>
          <p14:tracePt t="9524" x="11925300" y="3943350"/>
          <p14:tracePt t="9540" x="11830050" y="3873500"/>
          <p14:tracePt t="9557" x="11734800" y="3816350"/>
          <p14:tracePt t="9574" x="11664950" y="3765550"/>
          <p14:tracePt t="9590" x="11620500" y="3721100"/>
          <p14:tracePt t="9607" x="11588750" y="3683000"/>
          <p14:tracePt t="9623" x="11531600" y="3600450"/>
          <p14:tracePt t="9640" x="11499850" y="3536950"/>
          <p14:tracePt t="9657" x="11461750" y="3473450"/>
          <p14:tracePt t="9677" x="11360150" y="3257550"/>
          <p14:tracePt t="9690" x="11296650" y="3162300"/>
          <p14:tracePt t="9709" x="11150600" y="2882900"/>
          <p14:tracePt t="9724" x="11125200" y="2825750"/>
          <p14:tracePt t="9742" x="11068050" y="2717800"/>
          <p14:tracePt t="9758" x="11042650" y="2647950"/>
          <p14:tracePt t="9774" x="11017250" y="2571750"/>
          <p14:tracePt t="9790" x="10991850" y="2501900"/>
          <p14:tracePt t="9808" x="10966450" y="2419350"/>
          <p14:tracePt t="9823" x="10947400" y="2355850"/>
          <p14:tracePt t="9841" x="10896600" y="2254250"/>
          <p14:tracePt t="9857" x="10864850" y="2159000"/>
          <p14:tracePt t="9873" x="10807700" y="2057400"/>
          <p14:tracePt t="9891" x="10718800" y="1905000"/>
          <p14:tracePt t="9908" x="10604500" y="1746250"/>
          <p14:tracePt t="9924" x="10445750" y="1530350"/>
          <p14:tracePt t="9940" x="10356850" y="1428750"/>
          <p14:tracePt t="9958" x="10306050" y="1365250"/>
          <p14:tracePt t="9974" x="10287000" y="1333500"/>
          <p14:tracePt t="9989" x="10274300" y="1320800"/>
          <p14:tracePt t="10006" x="10267950" y="1320800"/>
          <p14:tracePt t="10056" x="10267950" y="1314450"/>
          <p14:tracePt t="10062" x="10261600" y="1314450"/>
          <p14:tracePt t="10073" x="10248900" y="1301750"/>
          <p14:tracePt t="10092" x="10185400" y="1270000"/>
          <p14:tracePt t="10109" x="10140950" y="1257300"/>
          <p14:tracePt t="10124" x="10115550" y="1250950"/>
          <p14:tracePt t="10128" x="10090150" y="1250950"/>
          <p14:tracePt t="10140" x="10058400" y="1238250"/>
          <p14:tracePt t="10156" x="10033000" y="1231900"/>
          <p14:tracePt t="10173" x="10001250" y="1219200"/>
          <p14:tracePt t="10190" x="9982200" y="1212850"/>
          <p14:tracePt t="10207" x="9956800" y="1200150"/>
          <p14:tracePt t="10223" x="9944100" y="1193800"/>
          <p14:tracePt t="10240" x="9925050" y="1193800"/>
          <p14:tracePt t="10257" x="9912350" y="1193800"/>
          <p14:tracePt t="10273" x="9886950" y="1193800"/>
          <p14:tracePt t="10290" x="9867900" y="1193800"/>
          <p14:tracePt t="10306" x="9829800" y="1181100"/>
          <p14:tracePt t="10324" x="9772650" y="1155700"/>
          <p14:tracePt t="10341" x="9721850" y="1155700"/>
          <p14:tracePt t="10356" x="9690100" y="1136650"/>
          <p14:tracePt t="10373" x="9664700" y="1130300"/>
          <p14:tracePt t="10406" x="9652000" y="1130300"/>
          <p14:tracePt t="10423" x="9645650" y="1130300"/>
          <p14:tracePt t="10440" x="9632950" y="1123950"/>
          <p14:tracePt t="10456" x="9613900" y="1123950"/>
          <p14:tracePt t="10473" x="9575800" y="1117600"/>
          <p14:tracePt t="10490" x="9518650" y="1104900"/>
          <p14:tracePt t="10507" x="9467850" y="1098550"/>
          <p14:tracePt t="10524" x="9423400" y="1098550"/>
          <p14:tracePt t="10540" x="9334500" y="1098550"/>
          <p14:tracePt t="10558" x="9201150" y="1092200"/>
          <p14:tracePt t="10573" x="9131300" y="1092200"/>
          <p14:tracePt t="10589" x="9067800" y="1092200"/>
          <p14:tracePt t="10606" x="8997950" y="1092200"/>
          <p14:tracePt t="10623" x="8940800" y="1092200"/>
          <p14:tracePt t="10640" x="8877300" y="1092200"/>
          <p14:tracePt t="10656" x="8832850" y="1092200"/>
          <p14:tracePt t="10673" x="8794750" y="1092200"/>
          <p14:tracePt t="10690" x="8743950" y="1092200"/>
          <p14:tracePt t="10708" x="8686800" y="1092200"/>
          <p14:tracePt t="10725" x="8642350" y="1092200"/>
          <p14:tracePt t="10740" x="8578850" y="1092200"/>
          <p14:tracePt t="10757" x="8521700" y="1092200"/>
          <p14:tracePt t="10774" x="8432800" y="1123950"/>
          <p14:tracePt t="10790" x="8362950" y="1149350"/>
          <p14:tracePt t="10807" x="8299450" y="1168400"/>
          <p14:tracePt t="10823" x="8255000" y="1181100"/>
          <p14:tracePt t="10841" x="8216900" y="1200150"/>
          <p14:tracePt t="10856" x="8178800" y="1219200"/>
          <p14:tracePt t="10874" x="8128000" y="1238250"/>
          <p14:tracePt t="10890" x="8083550" y="1263650"/>
          <p14:tracePt t="10906" x="8013700" y="1289050"/>
          <p14:tracePt t="10925" x="7905750" y="1333500"/>
          <p14:tracePt t="10940" x="7874000" y="1352550"/>
          <p14:tracePt t="10956" x="7778750" y="1377950"/>
          <p14:tracePt t="10972" x="7734300" y="1384300"/>
          <p14:tracePt t="10989" x="7689850" y="1397000"/>
          <p14:tracePt t="11006" x="7670800" y="1403350"/>
          <p14:tracePt t="11024" x="7658100" y="1403350"/>
          <p14:tracePt t="11134" x="7651750" y="1409700"/>
          <p14:tracePt t="11230" x="7651750" y="1416050"/>
          <p14:tracePt t="11294" x="7658100" y="1416050"/>
          <p14:tracePt t="11303" x="7664450" y="1416050"/>
          <p14:tracePt t="11310" x="7683500" y="1416050"/>
          <p14:tracePt t="11322" x="7734300" y="1403350"/>
          <p14:tracePt t="11340" x="7842250" y="1358900"/>
          <p14:tracePt t="11356" x="7918450" y="1320800"/>
          <p14:tracePt t="11373" x="7931150" y="1314450"/>
          <p14:tracePt t="11390" x="7937500" y="1314450"/>
          <p14:tracePt t="11405" x="7956550" y="1301750"/>
          <p14:tracePt t="11422" x="7969250" y="1295400"/>
          <p14:tracePt t="11440" x="8007350" y="1282700"/>
          <p14:tracePt t="11455" x="8039100" y="1276350"/>
          <p14:tracePt t="11472" x="8070850" y="1276350"/>
          <p14:tracePt t="11492" x="8128000" y="1257300"/>
          <p14:tracePt t="11506" x="8134350" y="1257300"/>
          <p14:tracePt t="11522" x="8140700" y="1257300"/>
          <p14:tracePt t="11541" x="8166100" y="1257300"/>
          <p14:tracePt t="11555" x="8185150" y="1250950"/>
          <p14:tracePt t="11572" x="8204200" y="1250950"/>
          <p14:tracePt t="11588" x="8216900" y="1250950"/>
          <p14:tracePt t="11606" x="8280400" y="1250950"/>
          <p14:tracePt t="11624" x="8343900" y="1250950"/>
          <p14:tracePt t="11628" x="8394700" y="1250950"/>
          <p14:tracePt t="11639" x="8445500" y="1250950"/>
          <p14:tracePt t="11655" x="8553450" y="1257300"/>
          <p14:tracePt t="11672" x="8636000" y="1282700"/>
          <p14:tracePt t="11689" x="8712200" y="1314450"/>
          <p14:tracePt t="11706" x="8750300" y="1333500"/>
          <p14:tracePt t="11724" x="8775700" y="1346200"/>
          <p14:tracePt t="11755" x="8788400" y="1352550"/>
          <p14:tracePt t="11772" x="8832850" y="1371600"/>
          <p14:tracePt t="11789" x="8877300" y="1390650"/>
          <p14:tracePt t="11806" x="8959850" y="1422400"/>
          <p14:tracePt t="11823" x="9023350" y="1441450"/>
          <p14:tracePt t="11840" x="9112250" y="1466850"/>
          <p14:tracePt t="11856" x="9188450" y="1473200"/>
          <p14:tracePt t="11873" x="9283700" y="1492250"/>
          <p14:tracePt t="11889" x="9391650" y="1498600"/>
          <p14:tracePt t="11905" x="9493250" y="1498600"/>
          <p14:tracePt t="11922" x="9531350" y="1511300"/>
          <p14:tracePt t="11940" x="9588500" y="1511300"/>
          <p14:tracePt t="11956" x="9677400" y="1517650"/>
          <p14:tracePt t="11973" x="9779000" y="1536700"/>
          <p14:tracePt t="11988" x="9918700" y="1562100"/>
          <p14:tracePt t="12006" x="10026650" y="1574800"/>
          <p14:tracePt t="12022" x="10064750" y="1574800"/>
          <p14:tracePt t="12038" x="10134600" y="1587500"/>
          <p14:tracePt t="12055" x="10172700" y="1593850"/>
          <p14:tracePt t="12072" x="10204450" y="1593850"/>
          <p14:tracePt t="12089" x="10223500" y="1593850"/>
          <p14:tracePt t="12106" x="10229850" y="1593850"/>
          <p14:tracePt t="12125" x="10248900" y="1593850"/>
          <p14:tracePt t="12383" x="10255250" y="1593850"/>
          <p14:tracePt t="12512" x="10261600" y="1593850"/>
          <p14:tracePt t="12879" x="10274300" y="1593850"/>
          <p14:tracePt t="12886" x="10293350" y="1587500"/>
          <p14:tracePt t="12894" x="10318750" y="1574800"/>
          <p14:tracePt t="12904" x="10337800" y="1568450"/>
          <p14:tracePt t="12921" x="10401300" y="1536700"/>
          <p14:tracePt t="12937" x="10452100" y="1498600"/>
          <p14:tracePt t="12954" x="10509250" y="1454150"/>
          <p14:tracePt t="12972" x="10560050" y="1422400"/>
          <p14:tracePt t="12988" x="10617200" y="1371600"/>
          <p14:tracePt t="13005" x="10629900" y="1352550"/>
          <p14:tracePt t="13021" x="10636250" y="1346200"/>
          <p14:tracePt t="13038" x="10636250" y="1339850"/>
          <p14:tracePt t="13055" x="10636250" y="1320800"/>
          <p14:tracePt t="13071" x="10636250" y="1308100"/>
          <p14:tracePt t="13088" x="10636250" y="1276350"/>
          <p14:tracePt t="13105" x="10636250" y="1250950"/>
          <p14:tracePt t="13121" x="10604500" y="1225550"/>
          <p14:tracePt t="13140" x="10521950" y="1168400"/>
          <p14:tracePt t="13154" x="10490200" y="1155700"/>
          <p14:tracePt t="13171" x="10388600" y="1098550"/>
          <p14:tracePt t="13187" x="10287000" y="1054100"/>
          <p14:tracePt t="13204" x="10217150" y="1041400"/>
          <p14:tracePt t="13221" x="10172700" y="1028700"/>
          <p14:tracePt t="13237" x="10134600" y="1022350"/>
          <p14:tracePt t="13256" x="10090150" y="1009650"/>
          <p14:tracePt t="13271" x="10039350" y="996950"/>
          <p14:tracePt t="13287" x="9975850" y="996950"/>
          <p14:tracePt t="13304" x="9886950" y="996950"/>
          <p14:tracePt t="13321" x="9779000" y="996950"/>
          <p14:tracePt t="13337" x="9652000" y="996950"/>
          <p14:tracePt t="13354" x="9525000" y="996950"/>
          <p14:tracePt t="13371" x="9385300" y="996950"/>
          <p14:tracePt t="13388" x="9296400" y="996950"/>
          <p14:tracePt t="13404" x="9175750" y="996950"/>
          <p14:tracePt t="13420" x="9131300" y="996950"/>
          <p14:tracePt t="13437" x="9086850" y="996950"/>
          <p14:tracePt t="13454" x="9017000" y="996950"/>
          <p14:tracePt t="13471" x="8953500" y="996950"/>
          <p14:tracePt t="13487" x="8896350" y="996950"/>
          <p14:tracePt t="13504" x="8813800" y="996950"/>
          <p14:tracePt t="13521" x="8712200" y="996950"/>
          <p14:tracePt t="13538" x="8623300" y="996950"/>
          <p14:tracePt t="13556" x="8489950" y="1009650"/>
          <p14:tracePt t="13571" x="8445500" y="1028700"/>
          <p14:tracePt t="13589" x="8362950" y="1035050"/>
          <p14:tracePt t="13604" x="8248650" y="1054100"/>
          <p14:tracePt t="13621" x="8185150" y="1060450"/>
          <p14:tracePt t="13638" x="8115300" y="1073150"/>
          <p14:tracePt t="13653" x="8051800" y="1079500"/>
          <p14:tracePt t="13670" x="8001000" y="1079500"/>
          <p14:tracePt t="13687" x="7956550" y="1092200"/>
          <p14:tracePt t="13704" x="7924800" y="1092200"/>
          <p14:tracePt t="13721" x="7899400" y="1104900"/>
          <p14:tracePt t="13737" x="7854950" y="1104900"/>
          <p14:tracePt t="13754" x="7835900" y="1117600"/>
          <p14:tracePt t="13772" x="7816850" y="1123950"/>
          <p14:tracePt t="13788" x="7778750" y="1136650"/>
          <p14:tracePt t="13804" x="7759700" y="1149350"/>
          <p14:tracePt t="13821" x="7747000" y="1162050"/>
          <p14:tracePt t="13837" x="7734300" y="1174750"/>
          <p14:tracePt t="13854" x="7727950" y="1181100"/>
          <p14:tracePt t="13870" x="7727950" y="1187450"/>
          <p14:tracePt t="13887" x="7721600" y="1200150"/>
          <p14:tracePt t="13966" x="7715250" y="1206500"/>
          <p14:tracePt t="13974" x="7708900" y="1206500"/>
          <p14:tracePt t="13989" x="7670800" y="1219200"/>
          <p14:tracePt t="14003" x="7645400" y="1225550"/>
          <p14:tracePt t="14021" x="7518400" y="1263650"/>
          <p14:tracePt t="14036" x="7385050" y="1282700"/>
          <p14:tracePt t="14053" x="7213600" y="1333500"/>
          <p14:tracePt t="14070" x="7054850" y="1371600"/>
          <p14:tracePt t="14086" x="6877050" y="1403350"/>
          <p14:tracePt t="14103" x="6692900" y="1460500"/>
          <p14:tracePt t="14120" x="6470650" y="1517650"/>
          <p14:tracePt t="14126" x="6369050" y="1543050"/>
          <p14:tracePt t="14136" x="6248400" y="1587500"/>
          <p14:tracePt t="14154" x="6045200" y="1638300"/>
          <p14:tracePt t="14170" x="5848350" y="1701800"/>
          <p14:tracePt t="14188" x="5626100" y="1765300"/>
          <p14:tracePt t="14203" x="5416550" y="1828800"/>
          <p14:tracePt t="14220" x="5143500" y="1898650"/>
          <p14:tracePt t="14237" x="4946650" y="1993900"/>
          <p14:tracePt t="14254" x="4749800" y="2076450"/>
          <p14:tracePt t="14271" x="4572000" y="2146300"/>
          <p14:tracePt t="14287" x="4400550" y="2228850"/>
          <p14:tracePt t="14304" x="4254500" y="2292350"/>
          <p14:tracePt t="14320" x="4114800" y="2349500"/>
          <p14:tracePt t="14337" x="3981450" y="2413000"/>
          <p14:tracePt t="14354" x="3829050" y="2508250"/>
          <p14:tracePt t="14370" x="3651250" y="2597150"/>
          <p14:tracePt t="14388" x="3409950" y="2711450"/>
          <p14:tracePt t="14405" x="3321050" y="2749550"/>
          <p14:tracePt t="14420" x="3079750" y="2838450"/>
          <p14:tracePt t="14437" x="2927350" y="2921000"/>
          <p14:tracePt t="14453" x="2781300" y="2978150"/>
          <p14:tracePt t="14471" x="2622550" y="3054350"/>
          <p14:tracePt t="14487" x="2470150" y="3111500"/>
          <p14:tracePt t="14504" x="2374900" y="3155950"/>
          <p14:tracePt t="14521" x="2286000" y="3200400"/>
          <p14:tracePt t="14536" x="2184400" y="3244850"/>
          <p14:tracePt t="14554" x="2095500" y="3295650"/>
          <p14:tracePt t="14571" x="2019300" y="3346450"/>
          <p14:tracePt t="14588" x="1898650" y="3416300"/>
          <p14:tracePt t="14604" x="1879600" y="3422650"/>
          <p14:tracePt t="14620" x="1841500" y="3460750"/>
          <p14:tracePt t="14623" x="1828800" y="3467100"/>
          <p14:tracePt t="14639" x="1816100" y="3479800"/>
          <p14:tracePt t="15606" x="1841500" y="3479800"/>
          <p14:tracePt t="15614" x="1866900" y="3479800"/>
          <p14:tracePt t="15624" x="1905000" y="3479800"/>
          <p14:tracePt t="15636" x="1962150" y="3479800"/>
          <p14:tracePt t="15652" x="2114550" y="3479800"/>
          <p14:tracePt t="15669" x="2254250" y="3473450"/>
          <p14:tracePt t="15685" x="2400300" y="3448050"/>
          <p14:tracePt t="15702" x="2520950" y="3429000"/>
          <p14:tracePt t="15719" x="2711450" y="3397250"/>
          <p14:tracePt t="15735" x="2908300" y="3352800"/>
          <p14:tracePt t="15753" x="3111500" y="3327400"/>
          <p14:tracePt t="15769" x="3321050" y="3263900"/>
          <p14:tracePt t="15786" x="3505200" y="3213100"/>
          <p14:tracePt t="15803" x="3714750" y="3149600"/>
          <p14:tracePt t="15820" x="3956050" y="3086100"/>
          <p14:tracePt t="15836" x="4178300" y="3022600"/>
          <p14:tracePt t="15853" x="4476750" y="2927350"/>
          <p14:tracePt t="15869" x="4635500" y="2889250"/>
          <p14:tracePt t="15886" x="4781550" y="2832100"/>
          <p14:tracePt t="15902" x="4933950" y="2749550"/>
          <p14:tracePt t="15919" x="5054600" y="2711450"/>
          <p14:tracePt t="15935" x="5175250" y="2660650"/>
          <p14:tracePt t="15952" x="5295900" y="2635250"/>
          <p14:tracePt t="15969" x="5334000" y="2622550"/>
          <p14:tracePt t="15985" x="5340350" y="2616200"/>
          <p14:tracePt t="16040" x="5334000" y="2616200"/>
          <p14:tracePt t="16046" x="5295900" y="2616200"/>
          <p14:tracePt t="16057" x="5251450" y="2647950"/>
          <p14:tracePt t="16069" x="5105400" y="2686050"/>
          <p14:tracePt t="16086" x="4933950" y="2736850"/>
          <p14:tracePt t="16102" x="4686300" y="2787650"/>
          <p14:tracePt t="16118" x="4445000" y="2832100"/>
          <p14:tracePt t="16135" x="4210050" y="2882900"/>
          <p14:tracePt t="16152" x="4019550" y="2921000"/>
          <p14:tracePt t="16169" x="3810000" y="2984500"/>
          <p14:tracePt t="16185" x="3651250" y="3048000"/>
          <p14:tracePt t="16201" x="3479800" y="3130550"/>
          <p14:tracePt t="16218" x="3327400" y="3187700"/>
          <p14:tracePt t="16235" x="3194050" y="3244850"/>
          <p14:tracePt t="16252" x="3054350" y="3314700"/>
          <p14:tracePt t="16268" x="2870200" y="3454400"/>
          <p14:tracePt t="16285" x="2781300" y="3517900"/>
          <p14:tracePt t="16302" x="2730500" y="3543300"/>
          <p14:tracePt t="16318" x="2686050" y="3581400"/>
          <p14:tracePt t="16335" x="2679700" y="3587750"/>
          <p14:tracePt t="16351" x="2667000" y="3600450"/>
          <p14:tracePt t="16494" x="2673350" y="3600450"/>
          <p14:tracePt t="16502" x="2679700" y="3600450"/>
          <p14:tracePt t="16510" x="2705100" y="3594100"/>
          <p14:tracePt t="16518" x="2724150" y="3581400"/>
          <p14:tracePt t="16535" x="2825750" y="3524250"/>
          <p14:tracePt t="16553" x="2921000" y="3467100"/>
          <p14:tracePt t="16569" x="3022600" y="3416300"/>
          <p14:tracePt t="16584" x="3187700" y="3352800"/>
          <p14:tracePt t="16602" x="3333750" y="3295650"/>
          <p14:tracePt t="16618" x="3492500" y="3225800"/>
          <p14:tracePt t="16623" x="3600450" y="3194050"/>
          <p14:tracePt t="16635" x="3714750" y="3136900"/>
          <p14:tracePt t="16653" x="3937000" y="3073400"/>
          <p14:tracePt t="16669" x="4362450" y="2965450"/>
          <p14:tracePt t="16684" x="4641850" y="2870200"/>
          <p14:tracePt t="16701" x="4851400" y="2813050"/>
          <p14:tracePt t="16717" x="5073650" y="2749550"/>
          <p14:tracePt t="16734" x="5264150" y="2717800"/>
          <p14:tracePt t="16751" x="5448300" y="2686050"/>
          <p14:tracePt t="16769" x="5600700" y="2647950"/>
          <p14:tracePt t="16785" x="5734050" y="2616200"/>
          <p14:tracePt t="16801" x="5892800" y="2559050"/>
          <p14:tracePt t="16818" x="6064250" y="2540000"/>
          <p14:tracePt t="16835" x="6235700" y="2495550"/>
          <p14:tracePt t="16851" x="6426200" y="2463800"/>
          <p14:tracePt t="16868" x="6667500" y="2387600"/>
          <p14:tracePt t="16885" x="6807200" y="2355850"/>
          <p14:tracePt t="16901" x="6927850" y="2330450"/>
          <p14:tracePt t="16918" x="7035800" y="2311400"/>
          <p14:tracePt t="16935" x="7143750" y="2292350"/>
          <p14:tracePt t="16951" x="7232650" y="2292350"/>
          <p14:tracePt t="16969" x="7340600" y="2273300"/>
          <p14:tracePt t="16984" x="7454900" y="2273300"/>
          <p14:tracePt t="17001" x="7575550" y="2273300"/>
          <p14:tracePt t="17018" x="7689850" y="2273300"/>
          <p14:tracePt t="17036" x="7842250" y="2266950"/>
          <p14:tracePt t="17053" x="7899400" y="2266950"/>
          <p14:tracePt t="17068" x="8051800" y="2266950"/>
          <p14:tracePt t="17085" x="8153400" y="2266950"/>
          <p14:tracePt t="17102" x="8261350" y="2266950"/>
          <p14:tracePt t="17117" x="8362950" y="2266950"/>
          <p14:tracePt t="17134" x="8489950" y="2266950"/>
          <p14:tracePt t="17151" x="8578850" y="2266950"/>
          <p14:tracePt t="17169" x="8674100" y="2266950"/>
          <p14:tracePt t="17185" x="8782050" y="2241550"/>
          <p14:tracePt t="17201" x="8921750" y="2241550"/>
          <p14:tracePt t="17217" x="9023350" y="2241550"/>
          <p14:tracePt t="17234" x="9156700" y="2222500"/>
          <p14:tracePt t="17252" x="9271000" y="2222500"/>
          <p14:tracePt t="17268" x="9366250" y="2216150"/>
          <p14:tracePt t="17284" x="9467850" y="2190750"/>
          <p14:tracePt t="17301" x="9486900" y="2190750"/>
          <p14:tracePt t="17317" x="9493250" y="2190750"/>
          <p14:tracePt t="17582" x="9499600" y="2190750"/>
          <p14:tracePt t="17590" x="9518650" y="2190750"/>
          <p14:tracePt t="17614" x="9525000" y="2203450"/>
          <p14:tracePt t="17623" x="9531350" y="2209800"/>
          <p14:tracePt t="17634" x="9544050" y="2216150"/>
          <p14:tracePt t="17651" x="9575800" y="2228850"/>
          <p14:tracePt t="17668" x="9601200" y="2241550"/>
          <p14:tracePt t="17684" x="9645650" y="2273300"/>
          <p14:tracePt t="17701" x="9664700" y="2286000"/>
          <p14:tracePt t="17718" x="9709150" y="2305050"/>
          <p14:tracePt t="17734" x="9740900" y="2330450"/>
          <p14:tracePt t="17750" x="9759950" y="2336800"/>
          <p14:tracePt t="17767" x="9772650" y="2349500"/>
          <p14:tracePt t="17784" x="9791700" y="2368550"/>
          <p14:tracePt t="17800" x="9810750" y="2387600"/>
          <p14:tracePt t="17817" x="9817100" y="2400300"/>
          <p14:tracePt t="17834" x="9836150" y="2438400"/>
          <p14:tracePt t="17850" x="9836150" y="2470150"/>
          <p14:tracePt t="17867" x="9836150" y="2514600"/>
          <p14:tracePt t="17884" x="9836150" y="2584450"/>
          <p14:tracePt t="17900" x="9829800" y="2622550"/>
          <p14:tracePt t="17917" x="9804400" y="2686050"/>
          <p14:tracePt t="17934" x="9766300" y="2730500"/>
          <p14:tracePt t="17950" x="9734550" y="2774950"/>
          <p14:tracePt t="17967" x="9709150" y="2813050"/>
          <p14:tracePt t="17983" x="9690100" y="2844800"/>
          <p14:tracePt t="18000" x="9664700" y="2870200"/>
          <p14:tracePt t="18017" x="9620250" y="2914650"/>
          <p14:tracePt t="18034" x="9594850" y="2940050"/>
          <p14:tracePt t="18053" x="9531350" y="2965450"/>
          <p14:tracePt t="18068" x="9505950" y="2965450"/>
          <p14:tracePt t="18085" x="9486900" y="2965450"/>
          <p14:tracePt t="18101" x="9480550" y="2965450"/>
          <p14:tracePt t="18116" x="9467850" y="2965450"/>
          <p14:tracePt t="18134" x="9455150" y="2965450"/>
          <p14:tracePt t="18150" x="9429750" y="2965450"/>
          <p14:tracePt t="18167" x="9417050" y="2965450"/>
          <p14:tracePt t="18184" x="9404350" y="2959100"/>
          <p14:tracePt t="18216" x="9398000" y="2952750"/>
          <p14:tracePt t="18233" x="9398000" y="2946400"/>
          <p14:tracePt t="18250" x="9391650" y="2921000"/>
          <p14:tracePt t="18267" x="9378950" y="2889250"/>
          <p14:tracePt t="18283" x="9378950" y="2819400"/>
          <p14:tracePt t="18300" x="9378950" y="2705100"/>
          <p14:tracePt t="18316" x="9378950" y="2603500"/>
          <p14:tracePt t="18333" x="9398000" y="2527300"/>
          <p14:tracePt t="18350" x="9417050" y="2476500"/>
          <p14:tracePt t="18366" x="9423400" y="2438400"/>
          <p14:tracePt t="18383" x="9436100" y="2413000"/>
          <p14:tracePt t="18400" x="9442450" y="2400300"/>
          <p14:tracePt t="18416" x="9448800" y="2381250"/>
          <p14:tracePt t="18433" x="9455150" y="2374900"/>
          <p14:tracePt t="18503" x="9448800" y="2374900"/>
          <p14:tracePt t="18510" x="9429750" y="2374900"/>
          <p14:tracePt t="18519" x="9410700" y="2374900"/>
          <p14:tracePt t="18534" x="9315450" y="2393950"/>
          <p14:tracePt t="18550" x="9213850" y="2451100"/>
          <p14:tracePt t="18566" x="9112250" y="2514600"/>
          <p14:tracePt t="18582" x="8997950" y="2603500"/>
          <p14:tracePt t="18600" x="8896350" y="2667000"/>
          <p14:tracePt t="18616" x="8826500" y="2730500"/>
          <p14:tracePt t="18632" x="8750300" y="2800350"/>
          <p14:tracePt t="18649" x="8667750" y="2857500"/>
          <p14:tracePt t="18669" x="8591550" y="2971800"/>
          <p14:tracePt t="18684" x="8566150" y="3016250"/>
          <p14:tracePt t="18700" x="8515350" y="3111500"/>
          <p14:tracePt t="18717" x="8483600" y="3175000"/>
          <p14:tracePt t="18733" x="8470900" y="3200400"/>
          <p14:tracePt t="18749" x="8451850" y="3238500"/>
          <p14:tracePt t="18766" x="8445500" y="3263900"/>
          <p14:tracePt t="18783" x="8426450" y="3289300"/>
          <p14:tracePt t="18817" x="8401050" y="3314700"/>
          <p14:tracePt t="18834" x="8401050" y="3321050"/>
          <p14:tracePt t="18850" x="8401050" y="3327400"/>
          <p14:tracePt t="18866" x="8401050" y="3340100"/>
          <p14:tracePt t="18883" x="8394700" y="3346450"/>
          <p14:tracePt t="18916" x="8394700" y="3352800"/>
          <p14:tracePt t="18967" x="8394700" y="3359150"/>
          <p14:tracePt t="19007" x="8394700" y="3365500"/>
          <p14:tracePt t="19022" x="8401050" y="3365500"/>
          <p14:tracePt t="19039" x="8413750" y="3365500"/>
          <p14:tracePt t="19055" x="8420100" y="3365500"/>
          <p14:tracePt t="19104" x="8426450" y="3371850"/>
          <p14:tracePt t="19120" x="8432800" y="3378200"/>
          <p14:tracePt t="19126" x="8432800" y="3384550"/>
          <p14:tracePt t="19176" x="8445500" y="3384550"/>
          <p14:tracePt t="19190" x="8451850" y="3384550"/>
          <p14:tracePt t="19207" x="8451850" y="3390900"/>
          <p14:tracePt t="19224" x="8451850" y="3403600"/>
          <p14:tracePt t="19230" x="8458200" y="3409950"/>
          <p14:tracePt t="19294" x="8464550" y="3409950"/>
          <p14:tracePt t="19311" x="8470900" y="3416300"/>
          <p14:tracePt t="19392" x="8483600" y="3416300"/>
          <p14:tracePt t="19424" x="8483600" y="3422650"/>
          <p14:tracePt t="19430" x="8489950" y="3422650"/>
          <p14:tracePt t="19630" x="8489950" y="3429000"/>
          <p14:tracePt t="19798" x="8483600" y="3429000"/>
          <p14:tracePt t="19805" x="8477250" y="3429000"/>
          <p14:tracePt t="19831" x="8470900" y="3429000"/>
          <p14:tracePt t="19838" x="8458200" y="3422650"/>
          <p14:tracePt t="19850" x="8458200" y="3416300"/>
          <p14:tracePt t="19865" x="8451850" y="3397250"/>
          <p14:tracePt t="19885" x="8439150" y="3352800"/>
          <p14:tracePt t="19900" x="8439150" y="3340100"/>
          <p14:tracePt t="19916" x="8432800" y="3321050"/>
          <p14:tracePt t="19932" x="8426450" y="3295650"/>
          <p14:tracePt t="19950" x="8413750" y="3263900"/>
          <p14:tracePt t="19966" x="8413750" y="3251200"/>
          <p14:tracePt t="19982" x="8401050" y="3238500"/>
          <p14:tracePt t="19998" x="8401050" y="3213100"/>
          <p14:tracePt t="20015" x="8394700" y="3181350"/>
          <p14:tracePt t="20032" x="8382000" y="3149600"/>
          <p14:tracePt t="20050" x="8382000" y="3111500"/>
          <p14:tracePt t="20066" x="8382000" y="3073400"/>
          <p14:tracePt t="20082" x="8382000" y="3016250"/>
          <p14:tracePt t="20098" x="8382000" y="2946400"/>
          <p14:tracePt t="20115" x="8382000" y="2870200"/>
          <p14:tracePt t="20133" x="8382000" y="2787650"/>
          <p14:tracePt t="20148" x="8382000" y="2730500"/>
          <p14:tracePt t="20166" x="8394700" y="2686050"/>
          <p14:tracePt t="20183" x="8401050" y="2660650"/>
          <p14:tracePt t="20199" x="8413750" y="2635250"/>
          <p14:tracePt t="20215" x="8420100" y="2603500"/>
          <p14:tracePt t="20232" x="8445500" y="2559050"/>
          <p14:tracePt t="20248" x="8458200" y="2533650"/>
          <p14:tracePt t="20265" x="8470900" y="2501900"/>
          <p14:tracePt t="20281" x="8483600" y="2482850"/>
          <p14:tracePt t="20300" x="8489950" y="2457450"/>
          <p14:tracePt t="20316" x="8502650" y="2432050"/>
          <p14:tracePt t="20332" x="8515350" y="2413000"/>
          <p14:tracePt t="20348" x="8534400" y="2374900"/>
          <p14:tracePt t="20365" x="8540750" y="2349500"/>
          <p14:tracePt t="20382" x="8559800" y="2330450"/>
          <p14:tracePt t="20398" x="8572500" y="2305050"/>
          <p14:tracePt t="20415" x="8578850" y="2292350"/>
          <p14:tracePt t="20431" x="8597900" y="2254250"/>
          <p14:tracePt t="20449" x="8616950" y="2228850"/>
          <p14:tracePt t="20466" x="8636000" y="2209800"/>
          <p14:tracePt t="20482" x="8661400" y="2197100"/>
          <p14:tracePt t="20498" x="8674100" y="2178050"/>
          <p14:tracePt t="20515" x="8699500" y="2171700"/>
          <p14:tracePt t="20531" x="8737600" y="2159000"/>
          <p14:tracePt t="20549" x="8769350" y="2159000"/>
          <p14:tracePt t="20566" x="8820150" y="2159000"/>
          <p14:tracePt t="20582" x="8877300" y="2159000"/>
          <p14:tracePt t="20600" x="8947150" y="2159000"/>
          <p14:tracePt t="20614" x="8972550" y="2159000"/>
          <p14:tracePt t="20631" x="9004300" y="2159000"/>
          <p14:tracePt t="20636" x="9010650" y="2159000"/>
          <p14:tracePt t="20648" x="9023350" y="2159000"/>
          <p14:tracePt t="20665" x="9061450" y="2159000"/>
          <p14:tracePt t="20681" x="9080500" y="2159000"/>
          <p14:tracePt t="20698" x="9112250" y="2159000"/>
          <p14:tracePt t="20715" x="9137650" y="2159000"/>
          <p14:tracePt t="20733" x="9156700" y="2159000"/>
          <p14:tracePt t="20748" x="9201150" y="2159000"/>
          <p14:tracePt t="20764" x="9220200" y="2159000"/>
          <p14:tracePt t="20781" x="9277350" y="2159000"/>
          <p14:tracePt t="20798" x="9309100" y="2171700"/>
          <p14:tracePt t="20815" x="9359900" y="2178050"/>
          <p14:tracePt t="20832" x="9398000" y="2178050"/>
          <p14:tracePt t="20848" x="9436100" y="2190750"/>
          <p14:tracePt t="20864" x="9461500" y="2190750"/>
          <p14:tracePt t="20881" x="9499600" y="2190750"/>
          <p14:tracePt t="20897" x="9518650" y="2190750"/>
          <p14:tracePt t="20914" x="9550400" y="2190750"/>
          <p14:tracePt t="20932" x="9563100" y="2190750"/>
          <p14:tracePt t="20948" x="9601200" y="2190750"/>
          <p14:tracePt t="20964" x="9626600" y="2190750"/>
          <p14:tracePt t="20981" x="9664700" y="2190750"/>
          <p14:tracePt t="20998" x="9683750" y="2190750"/>
          <p14:tracePt t="21014" x="9715500" y="2171700"/>
          <p14:tracePt t="21031" x="9734550" y="2171700"/>
          <p14:tracePt t="21048" x="9759950" y="2152650"/>
          <p14:tracePt t="21081" x="9759950" y="2146300"/>
          <p14:tracePt t="21138" x="9759950" y="2139950"/>
          <p14:tracePt t="21158" x="9759950" y="2127250"/>
          <p14:tracePt t="21238" x="9759950" y="2120900"/>
          <p14:tracePt t="21246" x="9759950" y="2114550"/>
          <p14:tracePt t="21255" x="9759950" y="2101850"/>
          <p14:tracePt t="21264" x="9759950" y="2089150"/>
          <p14:tracePt t="21281" x="9759950" y="2057400"/>
          <p14:tracePt t="21298" x="9759950" y="2032000"/>
          <p14:tracePt t="21316" x="9740900" y="1981200"/>
          <p14:tracePt t="21332" x="9715500" y="1962150"/>
          <p14:tracePt t="21348" x="9690100" y="1943100"/>
          <p14:tracePt t="21364" x="9639300" y="1917700"/>
          <p14:tracePt t="21380" x="9588500" y="1885950"/>
          <p14:tracePt t="21397" x="9550400" y="1860550"/>
          <p14:tracePt t="21414" x="9525000" y="1847850"/>
          <p14:tracePt t="21431" x="9512300" y="1835150"/>
          <p14:tracePt t="21447" x="9493250" y="1816100"/>
          <p14:tracePt t="21464" x="9480550" y="1797050"/>
          <p14:tracePt t="21481" x="9448800" y="1746250"/>
          <p14:tracePt t="21497" x="9372600" y="1631950"/>
          <p14:tracePt t="21515" x="9328150" y="1568450"/>
          <p14:tracePt t="21531" x="9296400" y="1511300"/>
          <p14:tracePt t="21547" x="9239250" y="1460500"/>
          <p14:tracePt t="21565" x="9201150" y="1403350"/>
          <p14:tracePt t="21581" x="9175750" y="1371600"/>
          <p14:tracePt t="21597" x="9156700" y="1358900"/>
          <p14:tracePt t="21614" x="9156700" y="1352550"/>
          <p14:tracePt t="21630" x="9150350" y="1339850"/>
          <p14:tracePt t="21647" x="9137650" y="1327150"/>
          <p14:tracePt t="21664" x="9118600" y="1314450"/>
          <p14:tracePt t="21681" x="9105900" y="1308100"/>
          <p14:tracePt t="21700" x="9055100" y="1282700"/>
          <p14:tracePt t="21716" x="9010650" y="1270000"/>
          <p14:tracePt t="21731" x="8991600" y="1263650"/>
          <p14:tracePt t="21748" x="8940800" y="1250950"/>
          <p14:tracePt t="21764" x="8858250" y="1225550"/>
          <p14:tracePt t="21780" x="8820150" y="1219200"/>
          <p14:tracePt t="21797" x="8794750" y="1206500"/>
          <p14:tracePt t="21815" x="8763000" y="1200150"/>
          <p14:tracePt t="21832" x="8743950" y="1200150"/>
          <p14:tracePt t="21847" x="8731250" y="1187450"/>
          <p14:tracePt t="21864" x="8724900" y="1187450"/>
          <p14:tracePt t="21881" x="8712200" y="1187450"/>
          <p14:tracePt t="21897" x="8693150" y="1187450"/>
          <p14:tracePt t="21913" x="8674100" y="1187450"/>
          <p14:tracePt t="21932" x="8642350" y="1187450"/>
          <p14:tracePt t="21948" x="8636000" y="1187450"/>
          <p14:tracePt t="21963" x="8623300" y="1193800"/>
          <p14:tracePt t="21980" x="8610600" y="1212850"/>
          <p14:tracePt t="21997" x="8610600" y="1231900"/>
          <p14:tracePt t="22014" x="8610600" y="1270000"/>
          <p14:tracePt t="22030" x="8610600" y="1295400"/>
          <p14:tracePt t="22047" x="8623300" y="1346200"/>
          <p14:tracePt t="22064" x="8642350" y="1365250"/>
          <p14:tracePt t="22080" x="8667750" y="1384300"/>
          <p14:tracePt t="22097" x="8693150" y="1403350"/>
          <p14:tracePt t="22114" x="8724900" y="1403350"/>
          <p14:tracePt t="22134" x="8813800" y="1416050"/>
          <p14:tracePt t="22140" x="8832850" y="1422400"/>
          <p14:tracePt t="22164" x="8902700" y="1422400"/>
          <p14:tracePt t="22180" x="9029700" y="1422400"/>
          <p14:tracePt t="22197" x="9105900" y="1422400"/>
          <p14:tracePt t="22214" x="9175750" y="1422400"/>
          <p14:tracePt t="22231" x="9239250" y="1422400"/>
          <p14:tracePt t="22247" x="9290050" y="1422400"/>
          <p14:tracePt t="22264" x="9359900" y="1422400"/>
          <p14:tracePt t="22280" x="9423400" y="1422400"/>
          <p14:tracePt t="22296" x="9480550" y="1422400"/>
          <p14:tracePt t="22313" x="9531350" y="1422400"/>
          <p14:tracePt t="22332" x="9588500" y="1422400"/>
          <p14:tracePt t="22349" x="9613900" y="1422400"/>
          <p14:tracePt t="22363" x="9626600" y="1422400"/>
          <p14:tracePt t="22380" x="9658350" y="1422400"/>
          <p14:tracePt t="22397" x="9664700" y="1422400"/>
          <p14:tracePt t="22413" x="9671050" y="1422400"/>
          <p14:tracePt t="22430" x="9690100" y="1422400"/>
          <p14:tracePt t="22464" x="9696450" y="1422400"/>
          <p14:tracePt t="22480" x="9715500" y="1422400"/>
          <p14:tracePt t="22526" x="9728200" y="1416050"/>
          <p14:tracePt t="22576" x="9740900" y="1403350"/>
          <p14:tracePt t="22981" x="9766300" y="1422400"/>
          <p14:tracePt t="22989" x="9779000" y="1441450"/>
          <p14:tracePt t="22999" x="9810750" y="1485900"/>
          <p14:tracePt t="23012" x="9829800" y="1536700"/>
          <p14:tracePt t="23029" x="9874250" y="1600200"/>
          <p14:tracePt t="23046" x="9874250" y="1625600"/>
          <p14:tracePt t="23062" x="9874250" y="1638300"/>
          <p14:tracePt t="23080" x="9874250" y="1670050"/>
          <p14:tracePt t="23097" x="9874250" y="1695450"/>
          <p14:tracePt t="23113" x="9874250" y="1727200"/>
          <p14:tracePt t="23129" x="9874250" y="1746250"/>
          <p14:tracePt t="23146" x="9861550" y="1790700"/>
          <p14:tracePt t="23151" x="9848850" y="1816100"/>
          <p14:tracePt t="23163" x="9836150" y="1860550"/>
          <p14:tracePt t="23180" x="9798050" y="1924050"/>
          <p14:tracePt t="23196" x="9740900" y="2006600"/>
          <p14:tracePt t="23212" x="9715500" y="2082800"/>
          <p14:tracePt t="23229" x="9683750" y="2146300"/>
          <p14:tracePt t="23245" x="9645650" y="2209800"/>
          <p14:tracePt t="23262" x="9639300" y="2241550"/>
          <p14:tracePt t="23280" x="9620250" y="2286000"/>
          <p14:tracePt t="23297" x="9594850" y="2330450"/>
          <p14:tracePt t="23313" x="9582150" y="2362200"/>
          <p14:tracePt t="23329" x="9563100" y="2406650"/>
          <p14:tracePt t="23348" x="9537700" y="2451100"/>
          <p14:tracePt t="23362" x="9531350" y="2470150"/>
          <p14:tracePt t="23381" x="9518650" y="2482850"/>
          <p14:tracePt t="23396" x="9505950" y="2495550"/>
          <p14:tracePt t="23462" x="9493250" y="2495550"/>
          <p14:tracePt t="23511" x="9480550" y="2495550"/>
          <p14:tracePt t="23518" x="9455150" y="2495550"/>
          <p14:tracePt t="23535" x="9436100" y="2495550"/>
          <p14:tracePt t="23546" x="9410700" y="2495550"/>
          <p14:tracePt t="23563" x="9391650" y="2457450"/>
          <p14:tracePt t="23579" x="9385300" y="2419350"/>
          <p14:tracePt t="23597" x="9372600" y="2355850"/>
          <p14:tracePt t="23612" x="9366250" y="2305050"/>
          <p14:tracePt t="23629" x="9366250" y="2266950"/>
          <p14:tracePt t="23645" x="9353550" y="2222500"/>
          <p14:tracePt t="23662" x="9353550" y="2184400"/>
          <p14:tracePt t="23678" x="9347200" y="2165350"/>
          <p14:tracePt t="23695" x="9340850" y="2139950"/>
          <p14:tracePt t="23815" x="9334500" y="2139950"/>
          <p14:tracePt t="23822" x="9334500" y="2159000"/>
          <p14:tracePt t="23831" x="9334500" y="2171700"/>
          <p14:tracePt t="23845" x="9334500" y="2209800"/>
          <p14:tracePt t="23862" x="9334500" y="2254250"/>
          <p14:tracePt t="23880" x="9353550" y="2279650"/>
          <p14:tracePt t="23896" x="9385300" y="2305050"/>
          <p14:tracePt t="23912" x="9410700" y="2317750"/>
          <p14:tracePt t="23928" x="9436100" y="2324100"/>
          <p14:tracePt t="23945" x="9461500" y="2324100"/>
          <p14:tracePt t="23962" x="9493250" y="2324100"/>
          <p14:tracePt t="23979" x="9563100" y="2343150"/>
          <p14:tracePt t="23996" x="9632950" y="2349500"/>
          <p14:tracePt t="24012" x="9702800" y="2349500"/>
          <p14:tracePt t="24028" x="9740900" y="2349500"/>
          <p14:tracePt t="24045" x="9791700" y="2349500"/>
          <p14:tracePt t="24062" x="9823450" y="2330450"/>
          <p14:tracePt t="24079" x="9861550" y="2305050"/>
          <p14:tracePt t="24096" x="9886950" y="2298700"/>
          <p14:tracePt t="24112" x="9899650" y="2286000"/>
          <p14:tracePt t="24129" x="9918700" y="2266950"/>
          <p14:tracePt t="24146" x="9944100" y="2241550"/>
          <p14:tracePt t="24151" x="9944100" y="2235200"/>
          <p14:tracePt t="24162" x="9950450" y="2216150"/>
          <p14:tracePt t="24181" x="9975850" y="2184400"/>
          <p14:tracePt t="24196" x="9982200" y="2165350"/>
          <p14:tracePt t="24212" x="9982200" y="2152650"/>
          <p14:tracePt t="24228" x="9994900" y="2108200"/>
          <p14:tracePt t="24245" x="9994900" y="2082800"/>
          <p14:tracePt t="24261" x="9994900" y="2070100"/>
          <p14:tracePt t="24278" x="9994900" y="2051050"/>
          <p14:tracePt t="24295" x="9994900" y="2019300"/>
          <p14:tracePt t="24311" x="9994900" y="2000250"/>
          <p14:tracePt t="24328" x="9994900" y="1993900"/>
          <p14:tracePt t="24345" x="9975850" y="1981200"/>
          <p14:tracePt t="24378" x="9975850" y="1974850"/>
          <p14:tracePt t="24396" x="9963150" y="1968500"/>
          <p14:tracePt t="24411" x="9956800" y="1962150"/>
          <p14:tracePt t="24429" x="9937750" y="1962150"/>
          <p14:tracePt t="24446" x="9925050" y="1955800"/>
          <p14:tracePt t="24462" x="9906000" y="1955800"/>
          <p14:tracePt t="24478" x="9899650" y="1955800"/>
          <p14:tracePt t="24495" x="9867900" y="1955800"/>
          <p14:tracePt t="24513" x="9861550" y="1955800"/>
          <p14:tracePt t="24528" x="9848850" y="1955800"/>
          <p14:tracePt t="24545" x="9829800" y="1955800"/>
          <p14:tracePt t="24561" x="9810750" y="1955800"/>
          <p14:tracePt t="24578" x="9779000" y="1955800"/>
          <p14:tracePt t="24595" x="9766300" y="1955800"/>
          <p14:tracePt t="24612" x="9740900" y="1955800"/>
          <p14:tracePt t="24629" x="9702800" y="1955800"/>
          <p14:tracePt t="24644" x="9683750" y="1955800"/>
          <p14:tracePt t="24661" x="9671050" y="1955800"/>
          <p14:tracePt t="24678" x="9645650" y="1962150"/>
          <p14:tracePt t="24695" x="9632950" y="1962150"/>
          <p14:tracePt t="24711" x="9601200" y="1974850"/>
          <p14:tracePt t="24728" x="9575800" y="1981200"/>
          <p14:tracePt t="24745" x="9550400" y="1993900"/>
          <p14:tracePt t="24761" x="9537700" y="2000250"/>
          <p14:tracePt t="24778" x="9505950" y="2019300"/>
          <p14:tracePt t="24795" x="9486900" y="2038350"/>
          <p14:tracePt t="24812" x="9467850" y="2051050"/>
          <p14:tracePt t="24828" x="9429750" y="2076450"/>
          <p14:tracePt t="24844" x="9404350" y="2101850"/>
          <p14:tracePt t="24862" x="9385300" y="2120900"/>
          <p14:tracePt t="24879" x="9366250" y="2139950"/>
          <p14:tracePt t="24895" x="9359900" y="2159000"/>
          <p14:tracePt t="24911" x="9340850" y="2184400"/>
          <p14:tracePt t="24929" x="9328150" y="2203450"/>
          <p14:tracePt t="24945" x="9321800" y="2222500"/>
          <p14:tracePt t="24961" x="9321800" y="2235200"/>
          <p14:tracePt t="24980" x="9309100" y="2254250"/>
          <p14:tracePt t="24995" x="9302750" y="2273300"/>
          <p14:tracePt t="25028" x="9302750" y="2286000"/>
          <p14:tracePt t="29525" x="9264650" y="2324100"/>
          <p14:tracePt t="29535" x="9220200" y="2330450"/>
          <p14:tracePt t="29541" x="9156700" y="2349500"/>
          <p14:tracePt t="29557" x="8959850" y="2381250"/>
          <p14:tracePt t="29574" x="8756650" y="2413000"/>
          <p14:tracePt t="29591" x="8515350" y="2444750"/>
          <p14:tracePt t="29607" x="8286750" y="2444750"/>
          <p14:tracePt t="29624" x="8070850" y="2444750"/>
          <p14:tracePt t="29640" x="7893050" y="2444750"/>
          <p14:tracePt t="29659" x="7766050" y="2444750"/>
          <p14:tracePt t="29663" x="7702550" y="2444750"/>
          <p14:tracePt t="29674" x="7626350" y="2444750"/>
          <p14:tracePt t="29693" x="7397750" y="2444750"/>
          <p14:tracePt t="29708" x="7296150" y="2444750"/>
          <p14:tracePt t="29724" x="6953250" y="2476500"/>
          <p14:tracePt t="29740" x="6724650" y="2476500"/>
          <p14:tracePt t="29757" x="6483350" y="2476500"/>
          <p14:tracePt t="29773" x="6203950" y="2476500"/>
          <p14:tracePt t="29790" x="5988050" y="2451100"/>
          <p14:tracePt t="29807" x="5759450" y="2419350"/>
          <p14:tracePt t="29823" x="5588000" y="2406650"/>
          <p14:tracePt t="29841" x="5461000" y="2387600"/>
          <p14:tracePt t="29858" x="5327650" y="2362200"/>
          <p14:tracePt t="29873" x="5219700" y="2324100"/>
          <p14:tracePt t="29891" x="5130800" y="2292350"/>
          <p14:tracePt t="29909" x="5073650" y="2254250"/>
          <p14:tracePt t="29924" x="5041900" y="2222500"/>
          <p14:tracePt t="29940" x="4997450" y="2190750"/>
          <p14:tracePt t="29957" x="4953000" y="2146300"/>
          <p14:tracePt t="29973" x="4908550" y="2101850"/>
          <p14:tracePt t="29990" x="4870450" y="2070100"/>
          <p14:tracePt t="30007" x="4845050" y="2044700"/>
          <p14:tracePt t="30023" x="4819650" y="2025650"/>
          <p14:tracePt t="30040" x="4787900" y="2006600"/>
          <p14:tracePt t="30057" x="4781550" y="2006600"/>
          <p14:tracePt t="30078" x="4768850" y="2006600"/>
          <p14:tracePt t="30117" x="4743450" y="2006600"/>
          <p14:tracePt t="30125" x="4730750" y="2006600"/>
          <p14:tracePt t="30133" x="4711700" y="2006600"/>
          <p14:tracePt t="30142" x="4686300" y="2006600"/>
          <p14:tracePt t="30157" x="4616450" y="2038350"/>
          <p14:tracePt t="30174" x="4514850" y="2095500"/>
          <p14:tracePt t="30190" x="4394200" y="2152650"/>
          <p14:tracePt t="30208" x="4279900" y="2197100"/>
          <p14:tracePt t="30224" x="4229100" y="2209800"/>
          <p14:tracePt t="30241" x="4191000" y="2228850"/>
          <p14:tracePt t="30257" x="4178300" y="2241550"/>
          <p14:tracePt t="30273" x="4178300" y="2247900"/>
          <p14:tracePt t="30290" x="4171950" y="2247900"/>
          <p14:tracePt t="30308" x="4184650" y="2260600"/>
          <p14:tracePt t="30323" x="4248150" y="2260600"/>
          <p14:tracePt t="30340" x="4387850" y="2286000"/>
          <p14:tracePt t="30357" x="4483100" y="2305050"/>
          <p14:tracePt t="30373" x="4559300" y="2317750"/>
          <p14:tracePt t="30390" x="4667250" y="2330450"/>
          <p14:tracePt t="30406" x="4756150" y="2330450"/>
          <p14:tracePt t="30423" x="4857750" y="2330450"/>
          <p14:tracePt t="30440" x="4965700" y="2330450"/>
          <p14:tracePt t="30457" x="5067300" y="2330450"/>
          <p14:tracePt t="30473" x="5143500" y="2330450"/>
          <p14:tracePt t="30491" x="5232400" y="2330450"/>
          <p14:tracePt t="30509" x="5353050" y="2330450"/>
          <p14:tracePt t="30524" x="5403850" y="2330450"/>
          <p14:tracePt t="30540" x="5556250" y="2330450"/>
          <p14:tracePt t="30556" x="5664200" y="2311400"/>
          <p14:tracePt t="30573" x="5759450" y="2305050"/>
          <p14:tracePt t="30590" x="5842000" y="2279650"/>
          <p14:tracePt t="30607" x="5918200" y="2247900"/>
          <p14:tracePt t="30623" x="5956300" y="2222500"/>
          <p14:tracePt t="30641" x="5975350" y="2203450"/>
          <p14:tracePt t="30656" x="5988050" y="2178050"/>
          <p14:tracePt t="30663" x="5988050" y="2165350"/>
          <p14:tracePt t="30673" x="5988050" y="2159000"/>
          <p14:tracePt t="30692" x="5988050" y="2108200"/>
          <p14:tracePt t="30724" x="5988050" y="2063750"/>
          <p14:tracePt t="30740" x="5943600" y="2000250"/>
          <p14:tracePt t="30756" x="5911850" y="1955800"/>
          <p14:tracePt t="30773" x="5873750" y="1917700"/>
          <p14:tracePt t="30790" x="5822950" y="1879600"/>
          <p14:tracePt t="30806" x="5759450" y="1847850"/>
          <p14:tracePt t="30823" x="5676900" y="1816100"/>
          <p14:tracePt t="30840" x="5588000" y="1784350"/>
          <p14:tracePt t="30857" x="5486400" y="1733550"/>
          <p14:tracePt t="30873" x="5365750" y="1708150"/>
          <p14:tracePt t="30890" x="5232400" y="1670050"/>
          <p14:tracePt t="30907" x="5111750" y="1644650"/>
          <p14:tracePt t="30923" x="4984750" y="1612900"/>
          <p14:tracePt t="30940" x="4864100" y="1587500"/>
          <p14:tracePt t="30956" x="4679950" y="1568450"/>
          <p14:tracePt t="30973" x="4578350" y="1568450"/>
          <p14:tracePt t="30989" x="4527550" y="1568450"/>
          <p14:tracePt t="31006" x="4483100" y="1568450"/>
          <p14:tracePt t="31023" x="4445000" y="1568450"/>
          <p14:tracePt t="31040" x="4419600" y="1581150"/>
          <p14:tracePt t="31056" x="4413250" y="1581150"/>
          <p14:tracePt t="31073" x="4406900" y="1587500"/>
          <p14:tracePt t="31439" x="4400550" y="1612900"/>
          <p14:tracePt t="31446" x="4413250" y="1657350"/>
          <p14:tracePt t="31457" x="4470400" y="1727200"/>
          <p14:tracePt t="31472" x="4629150" y="1892300"/>
          <p14:tracePt t="31489" x="4965700" y="2146300"/>
          <p14:tracePt t="31507" x="5467350" y="2514600"/>
          <p14:tracePt t="31525" x="5759450" y="2660650"/>
          <p14:tracePt t="31539" x="5886450" y="2730500"/>
          <p14:tracePt t="31555" x="6089650" y="2806700"/>
          <p14:tracePt t="31572" x="6115050" y="2806700"/>
          <p14:tracePt t="31589" x="6127750" y="2806700"/>
          <p14:tracePt t="32129" x="6134100" y="2813050"/>
          <p14:tracePt t="32134" x="6134100" y="2844800"/>
          <p14:tracePt t="32144" x="6115050" y="2946400"/>
          <p14:tracePt t="32155" x="6076950" y="3054350"/>
          <p14:tracePt t="32172" x="5962650" y="3295650"/>
          <p14:tracePt t="32177" x="5930900" y="3422650"/>
          <p14:tracePt t="32188" x="5880100" y="3644900"/>
          <p14:tracePt t="32206" x="5848350" y="3848100"/>
          <p14:tracePt t="32222" x="5842000" y="4013200"/>
          <p14:tracePt t="32239" x="5842000" y="4127500"/>
          <p14:tracePt t="32255" x="5842000" y="4203700"/>
          <p14:tracePt t="32272" x="5842000" y="4337050"/>
          <p14:tracePt t="32289" x="5842000" y="4489450"/>
          <p14:tracePt t="32305" x="5842000" y="4591050"/>
          <p14:tracePt t="32321" x="5842000" y="4724400"/>
          <p14:tracePt t="32340" x="5842000" y="4864100"/>
          <p14:tracePt t="32357" x="5842000" y="4965700"/>
          <p14:tracePt t="32372" x="5842000" y="5054600"/>
          <p14:tracePt t="32388" x="5842000" y="5175250"/>
          <p14:tracePt t="32406" x="5842000" y="5238750"/>
          <p14:tracePt t="32441" x="5842000" y="5346700"/>
          <p14:tracePt t="32443" x="5842000" y="5372100"/>
          <p14:tracePt t="32471" x="5842000" y="5410200"/>
          <p14:tracePt t="32489" x="5822950" y="5448300"/>
          <p14:tracePt t="32506" x="5822950" y="5486400"/>
          <p14:tracePt t="32521" x="5816600" y="5511800"/>
          <p14:tracePt t="32539" x="5810250" y="5530850"/>
          <p14:tracePt t="32557" x="5803900" y="5556250"/>
          <p14:tracePt t="32572" x="5803900" y="5568950"/>
          <p14:tracePt t="32588" x="5778500" y="5594350"/>
          <p14:tracePt t="32604" x="5765800" y="5619750"/>
          <p14:tracePt t="32622" x="5759450" y="5626100"/>
          <p14:tracePt t="32638" x="5740400" y="5645150"/>
          <p14:tracePt t="32655" x="5715000" y="5657850"/>
          <p14:tracePt t="32671" x="5683250" y="5664200"/>
          <p14:tracePt t="32688" x="5657850" y="5664200"/>
          <p14:tracePt t="32704" x="5613400" y="5664200"/>
          <p14:tracePt t="32721" x="5600700" y="5664200"/>
          <p14:tracePt t="32738" x="5588000" y="5664200"/>
          <p14:tracePt t="32754" x="5562600" y="5664200"/>
          <p14:tracePt t="32773" x="5543550" y="5657850"/>
          <p14:tracePt t="32788" x="5505450" y="5638800"/>
          <p14:tracePt t="32804" x="5467350" y="5619750"/>
          <p14:tracePt t="32821" x="5403850" y="5594350"/>
          <p14:tracePt t="32838" x="5327650" y="5549900"/>
          <p14:tracePt t="32855" x="5213350" y="5467350"/>
          <p14:tracePt t="32871" x="5073650" y="5365750"/>
          <p14:tracePt t="32888" x="4895850" y="5264150"/>
          <p14:tracePt t="32904" x="4743450" y="5149850"/>
          <p14:tracePt t="32921" x="4591050" y="5048250"/>
          <p14:tracePt t="32938" x="4489450" y="4972050"/>
          <p14:tracePt t="32956" x="4406900" y="4921250"/>
          <p14:tracePt t="32971" x="4362450" y="4883150"/>
          <p14:tracePt t="32989" x="4343400" y="4876800"/>
          <p14:tracePt t="33004" x="4337050" y="4870450"/>
          <p14:tracePt t="33038" x="4330700" y="4864100"/>
          <p14:tracePt t="33056" x="4311650" y="4864100"/>
          <p14:tracePt t="33071" x="4260850" y="4902200"/>
          <p14:tracePt t="33089" x="4210050" y="4965700"/>
          <p14:tracePt t="33104" x="4210050" y="5022850"/>
          <p14:tracePt t="33122" x="4210050" y="5067300"/>
          <p14:tracePt t="33138" x="4229100" y="5118100"/>
          <p14:tracePt t="33156" x="4292600" y="5156200"/>
          <p14:tracePt t="33172" x="4400550" y="5181600"/>
          <p14:tracePt t="33176" x="4451350" y="5194300"/>
          <p14:tracePt t="33188" x="4591050" y="5194300"/>
          <p14:tracePt t="33204" x="4730750" y="5194300"/>
          <p14:tracePt t="33221" x="4876800" y="5194300"/>
          <p14:tracePt t="33238" x="5003800" y="5181600"/>
          <p14:tracePt t="33255" x="5149850" y="5162550"/>
          <p14:tracePt t="33271" x="5302250" y="5130800"/>
          <p14:tracePt t="33287" x="5448300" y="5124450"/>
          <p14:tracePt t="33304" x="5556250" y="5092700"/>
          <p14:tracePt t="33321" x="5676900" y="5054600"/>
          <p14:tracePt t="33337" x="5746750" y="5016500"/>
          <p14:tracePt t="33354" x="5848350" y="4972050"/>
          <p14:tracePt t="33371" x="5949950" y="4914900"/>
          <p14:tracePt t="33387" x="6051550" y="4851400"/>
          <p14:tracePt t="33404" x="6184900" y="4756150"/>
          <p14:tracePt t="33421" x="6242050" y="4718050"/>
          <p14:tracePt t="33437" x="6311900" y="4648200"/>
          <p14:tracePt t="33454" x="6356350" y="4603750"/>
          <p14:tracePt t="33471" x="6400800" y="4559300"/>
          <p14:tracePt t="33488" x="6419850" y="4508500"/>
          <p14:tracePt t="33504" x="6445250" y="4419600"/>
          <p14:tracePt t="33521" x="6445250" y="4356100"/>
          <p14:tracePt t="33537" x="6445250" y="4260850"/>
          <p14:tracePt t="33554" x="6426200" y="4178300"/>
          <p14:tracePt t="33571" x="6375400" y="4076700"/>
          <p14:tracePt t="33587" x="6286500" y="3968750"/>
          <p14:tracePt t="33604" x="6229350" y="3917950"/>
          <p14:tracePt t="33620" x="6153150" y="3867150"/>
          <p14:tracePt t="33637" x="6070600" y="3835400"/>
          <p14:tracePt t="33654" x="5969000" y="3778250"/>
          <p14:tracePt t="33670" x="5905500" y="3752850"/>
          <p14:tracePt t="33687" x="5835650" y="3740150"/>
          <p14:tracePt t="33704" x="5753100" y="3714750"/>
          <p14:tracePt t="33720" x="5676900" y="3689350"/>
          <p14:tracePt t="33737" x="5632450" y="3683000"/>
          <p14:tracePt t="33753" x="5568950" y="3663950"/>
          <p14:tracePt t="33771" x="5499100" y="3657600"/>
          <p14:tracePt t="33786" x="5422900" y="3651250"/>
          <p14:tracePt t="33803" x="5314950" y="3644900"/>
          <p14:tracePt t="33820" x="5245100" y="3632200"/>
          <p14:tracePt t="33837" x="5175250" y="3632200"/>
          <p14:tracePt t="33853" x="5111750" y="3632200"/>
          <p14:tracePt t="33870" x="5041900" y="3632200"/>
          <p14:tracePt t="33887" x="4959350" y="3638550"/>
          <p14:tracePt t="33903" x="4870450" y="3663950"/>
          <p14:tracePt t="33920" x="4826000" y="3670300"/>
          <p14:tracePt t="33936" x="4762500" y="3689350"/>
          <p14:tracePt t="33953" x="4699000" y="3733800"/>
          <p14:tracePt t="33970" x="4648200" y="3752850"/>
          <p14:tracePt t="33987" x="4572000" y="3810000"/>
          <p14:tracePt t="34003" x="4476750" y="3854450"/>
          <p14:tracePt t="34019" x="4419600" y="3892550"/>
          <p14:tracePt t="34036" x="4362450" y="3949700"/>
          <p14:tracePt t="34053" x="4318000" y="4013200"/>
          <p14:tracePt t="34070" x="4273550" y="4089400"/>
          <p14:tracePt t="34086" x="4254500" y="4140200"/>
          <p14:tracePt t="34103" x="4248150" y="4184650"/>
          <p14:tracePt t="34119" x="4229100" y="4241800"/>
          <p14:tracePt t="34136" x="4229100" y="4267200"/>
          <p14:tracePt t="34153" x="4229100" y="4305300"/>
          <p14:tracePt t="34170" x="4229100" y="4343400"/>
          <p14:tracePt t="34172" x="4229100" y="4368800"/>
          <p14:tracePt t="34186" x="4229100" y="4381500"/>
          <p14:tracePt t="34203" x="4229100" y="4451350"/>
          <p14:tracePt t="34219" x="4248150" y="4495800"/>
          <p14:tracePt t="34236" x="4260850" y="4533900"/>
          <p14:tracePt t="34253" x="4279900" y="4578350"/>
          <p14:tracePt t="34270" x="4298950" y="4610100"/>
          <p14:tracePt t="34286" x="4318000" y="4660900"/>
          <p14:tracePt t="34304" x="4362450" y="4749800"/>
          <p14:tracePt t="34320" x="4368800" y="4775200"/>
          <p14:tracePt t="34337" x="4387850" y="4800600"/>
          <p14:tracePt t="34353" x="4394200" y="4826000"/>
          <p14:tracePt t="34371" x="4413250" y="4845050"/>
          <p14:tracePt t="34403" x="4425950" y="4857750"/>
          <p14:tracePt t="34419" x="4445000" y="4889500"/>
          <p14:tracePt t="34438" x="4457700" y="4895850"/>
          <p14:tracePt t="34453" x="4470400" y="4914900"/>
          <p14:tracePt t="34469" x="4495800" y="4953000"/>
          <p14:tracePt t="34487" x="4514850" y="4984750"/>
          <p14:tracePt t="34504" x="4521200" y="5010150"/>
          <p14:tracePt t="34520" x="4533900" y="5054600"/>
          <p14:tracePt t="34537" x="4540250" y="5086350"/>
          <p14:tracePt t="34553" x="4559300" y="5111750"/>
          <p14:tracePt t="34570" x="4565650" y="5149850"/>
          <p14:tracePt t="34587" x="4565650" y="5194300"/>
          <p14:tracePt t="34603" x="4578350" y="5232400"/>
          <p14:tracePt t="34619" x="4584700" y="5314950"/>
          <p14:tracePt t="34636" x="4584700" y="5359400"/>
          <p14:tracePt t="34653" x="4597400" y="5397500"/>
          <p14:tracePt t="34670" x="4597400" y="5416550"/>
          <p14:tracePt t="34686" x="4597400" y="5435600"/>
          <p14:tracePt t="34703" x="4603750" y="5454650"/>
          <p14:tracePt t="34719" x="4603750" y="5467350"/>
          <p14:tracePt t="34754" x="4610100" y="5480050"/>
          <p14:tracePt t="34770" x="4616450" y="5486400"/>
          <p14:tracePt t="34786" x="4616450" y="5492750"/>
          <p14:tracePt t="34803" x="4622800" y="5499100"/>
          <p14:tracePt t="34822" x="4635500" y="5499100"/>
          <p14:tracePt t="34839" x="4641850" y="5505450"/>
          <p14:tracePt t="34855" x="4648200" y="5505450"/>
          <p14:tracePt t="34870" x="4660900" y="5511800"/>
          <p14:tracePt t="34886" x="4686300" y="5511800"/>
          <p14:tracePt t="34903" x="4705350" y="5511800"/>
          <p14:tracePt t="34919" x="4724400" y="5511800"/>
          <p14:tracePt t="34936" x="4756150" y="5511800"/>
          <p14:tracePt t="34953" x="4781550" y="5511800"/>
          <p14:tracePt t="34970" x="4838700" y="5511800"/>
          <p14:tracePt t="34988" x="4908550" y="5511800"/>
          <p14:tracePt t="35004" x="4927600" y="5511800"/>
          <p14:tracePt t="35020" x="4965700" y="5511800"/>
          <p14:tracePt t="35036" x="5048250" y="5511800"/>
          <p14:tracePt t="35054" x="5092700" y="5511800"/>
          <p14:tracePt t="35069" x="5175250" y="5486400"/>
          <p14:tracePt t="35088" x="5257800" y="5480050"/>
          <p14:tracePt t="35102" x="5353050" y="5435600"/>
          <p14:tracePt t="35120" x="5410200" y="5422900"/>
          <p14:tracePt t="35137" x="5461000" y="5403850"/>
          <p14:tracePt t="35153" x="5511800" y="5391150"/>
          <p14:tracePt t="35171" x="5562600" y="5365750"/>
          <p14:tracePt t="35175" x="5588000" y="5359400"/>
          <p14:tracePt t="35186" x="5607050" y="5346700"/>
          <p14:tracePt t="35204" x="5651500" y="5327650"/>
          <p14:tracePt t="35220" x="5683250" y="5302250"/>
          <p14:tracePt t="35237" x="5721350" y="5276850"/>
          <p14:tracePt t="35253" x="5753100" y="5245100"/>
          <p14:tracePt t="35269" x="5791200" y="5219700"/>
          <p14:tracePt t="35286" x="5829300" y="5175250"/>
          <p14:tracePt t="35303" x="5867400" y="5118100"/>
          <p14:tracePt t="35319" x="5911850" y="5067300"/>
          <p14:tracePt t="35336" x="5949950" y="5010150"/>
          <p14:tracePt t="35352" x="6000750" y="4933950"/>
          <p14:tracePt t="35369" x="6045200" y="4883150"/>
          <p14:tracePt t="35387" x="6076950" y="4832350"/>
          <p14:tracePt t="35403" x="6102350" y="4787900"/>
          <p14:tracePt t="35420" x="6121400" y="4737100"/>
          <p14:tracePt t="35436" x="6134100" y="4686300"/>
          <p14:tracePt t="35452" x="6134100" y="4648200"/>
          <p14:tracePt t="35469" x="6134100" y="4622800"/>
          <p14:tracePt t="35486" x="6134100" y="4591050"/>
          <p14:tracePt t="35503" x="6134100" y="4572000"/>
          <p14:tracePt t="35520" x="6134100" y="4559300"/>
          <p14:tracePt t="35558" x="6134100" y="4552950"/>
          <p14:tracePt t="35584" x="6127750" y="4546600"/>
          <p14:tracePt t="36136" x="6140450" y="4546600"/>
          <p14:tracePt t="36141" x="6178550" y="4527550"/>
          <p14:tracePt t="36152" x="6235700" y="4502150"/>
          <p14:tracePt t="36168" x="6394450" y="4464050"/>
          <p14:tracePt t="36174" x="6508750" y="4432300"/>
          <p14:tracePt t="36185" x="6616700" y="4375150"/>
          <p14:tracePt t="36202" x="6896100" y="4260850"/>
          <p14:tracePt t="36218" x="7181850" y="4133850"/>
          <p14:tracePt t="36236" x="7480300" y="3968750"/>
          <p14:tracePt t="36252" x="7886700" y="3721100"/>
          <p14:tracePt t="36269" x="8197850" y="3511550"/>
          <p14:tracePt t="36285" x="8439150" y="3340100"/>
          <p14:tracePt t="36302" x="8674100" y="3168650"/>
          <p14:tracePt t="36319" x="8864600" y="3028950"/>
          <p14:tracePt t="36335" x="9010650" y="2921000"/>
          <p14:tracePt t="36351" x="9124950" y="2813050"/>
          <p14:tracePt t="36368" x="9251950" y="2724150"/>
          <p14:tracePt t="36385" x="9353550" y="2647950"/>
          <p14:tracePt t="36401" x="9480550" y="2559050"/>
          <p14:tracePt t="36418" x="9556750" y="2514600"/>
          <p14:tracePt t="36436" x="9652000" y="2444750"/>
          <p14:tracePt t="36452" x="9785350" y="2362200"/>
          <p14:tracePt t="36468" x="9836150" y="2317750"/>
          <p14:tracePt t="36485" x="9918700" y="2266950"/>
          <p14:tracePt t="36501" x="9944100" y="2241550"/>
          <p14:tracePt t="36518" x="9994900" y="2209800"/>
          <p14:tracePt t="36535" x="10033000" y="2190750"/>
          <p14:tracePt t="36551" x="10064750" y="2159000"/>
          <p14:tracePt t="36568" x="10083800" y="2152650"/>
          <p14:tracePt t="36585" x="10102850" y="2139950"/>
          <p14:tracePt t="36759" x="10083800" y="2146300"/>
          <p14:tracePt t="36766" x="10039350" y="2146300"/>
          <p14:tracePt t="36784" x="10026650" y="2146300"/>
          <p14:tracePt t="36798" x="10013950" y="2146300"/>
          <p14:tracePt t="36808" x="10007600" y="2146300"/>
          <p14:tracePt t="36823" x="9988550" y="2146300"/>
          <p14:tracePt t="36837" x="9969500" y="2120900"/>
          <p14:tracePt t="36854" x="9950450" y="2095500"/>
          <p14:tracePt t="36868" x="9925050" y="2063750"/>
          <p14:tracePt t="36885" x="9899650" y="2025650"/>
          <p14:tracePt t="36901" x="9886950" y="1987550"/>
          <p14:tracePt t="36918" x="9874250" y="1943100"/>
          <p14:tracePt t="36934" x="9855200" y="1905000"/>
          <p14:tracePt t="36951" x="9836150" y="1866900"/>
          <p14:tracePt t="36968" x="9798050" y="1835150"/>
          <p14:tracePt t="36985" x="9791700" y="1822450"/>
          <p14:tracePt t="37001" x="9785350" y="1803400"/>
          <p14:tracePt t="37018" x="9772650" y="1790700"/>
          <p14:tracePt t="37035" x="9772650" y="1765300"/>
          <p14:tracePt t="37051" x="9759950" y="1746250"/>
          <p14:tracePt t="37069" x="9759950" y="1714500"/>
          <p14:tracePt t="37085" x="9759950" y="1689100"/>
          <p14:tracePt t="37101" x="9747250" y="1657350"/>
          <p14:tracePt t="37117" x="9747250" y="1631950"/>
          <p14:tracePt t="37135" x="9747250" y="1600200"/>
          <p14:tracePt t="37151" x="9747250" y="1574800"/>
          <p14:tracePt t="37169" x="9747250" y="1543050"/>
          <p14:tracePt t="37174" x="9747250" y="1536700"/>
          <p14:tracePt t="37184" x="9759950" y="1517650"/>
          <p14:tracePt t="37207" x="9759950" y="1511300"/>
          <p14:tracePt t="37224" x="9766300" y="1504950"/>
          <p14:tracePt t="37235" x="9772650" y="1498600"/>
          <p14:tracePt t="37252" x="9779000" y="1492250"/>
          <p14:tracePt t="37267" x="9779000" y="1485900"/>
          <p14:tracePt t="37284" x="9779000" y="1473200"/>
          <p14:tracePt t="37310" x="9779000" y="1466850"/>
          <p14:tracePt t="37326" x="9779000" y="1460500"/>
          <p14:tracePt t="37335" x="9779000" y="1454150"/>
          <p14:tracePt t="37352" x="9779000" y="1435100"/>
          <p14:tracePt t="37368" x="9759950" y="1409700"/>
          <p14:tracePt t="37385" x="9747250" y="1390650"/>
          <p14:tracePt t="37403" x="9728200" y="1358900"/>
          <p14:tracePt t="37418" x="9709150" y="1333500"/>
          <p14:tracePt t="37437" x="9677400" y="1301750"/>
          <p14:tracePt t="37452" x="9664700" y="1289050"/>
          <p14:tracePt t="37468" x="9645650" y="1276350"/>
          <p14:tracePt t="37484" x="9639300" y="1276350"/>
          <p14:tracePt t="37502" x="9613900" y="1270000"/>
          <p14:tracePt t="37517" x="9607550" y="1263650"/>
          <p14:tracePt t="37534" x="9594850" y="1263650"/>
          <p14:tracePt t="37624" x="9588500" y="1263650"/>
          <p14:tracePt t="37638" x="9582150" y="1270000"/>
          <p14:tracePt t="37647" x="9582150" y="1276350"/>
          <p14:tracePt t="37655" x="9582150" y="1289050"/>
          <p14:tracePt t="37668" x="9582150" y="1308100"/>
          <p14:tracePt t="37683" x="9594850" y="1339850"/>
          <p14:tracePt t="37700" x="9601200" y="1365250"/>
          <p14:tracePt t="37717" x="9613900" y="1390650"/>
          <p14:tracePt t="37733" x="9632950" y="1422400"/>
          <p14:tracePt t="37751" x="9632950" y="1466850"/>
          <p14:tracePt t="37767" x="9639300" y="1485900"/>
          <p14:tracePt t="37784" x="9639300" y="1530350"/>
          <p14:tracePt t="37801" x="9632950" y="1568450"/>
          <p14:tracePt t="37817" x="9588500" y="1612900"/>
          <p14:tracePt t="37837" x="9499600" y="1714500"/>
          <p14:tracePt t="37852" x="9398000" y="1784350"/>
          <p14:tracePt t="37869" x="9340850" y="1809750"/>
          <p14:tracePt t="37885" x="9124950" y="1930400"/>
          <p14:tracePt t="37900" x="8997950" y="1987550"/>
          <p14:tracePt t="37917" x="8890000" y="2044700"/>
          <p14:tracePt t="37933" x="8807450" y="2095500"/>
          <p14:tracePt t="37951" x="8775700" y="2114550"/>
          <p14:tracePt t="37967" x="8750300" y="2139950"/>
          <p14:tracePt t="37984" x="8731250" y="2159000"/>
          <p14:tracePt t="38000" x="8724900" y="2178050"/>
          <p14:tracePt t="38017" x="8712200" y="2197100"/>
          <p14:tracePt t="38034" x="8712200" y="2209800"/>
          <p14:tracePt t="38050" x="8712200" y="2216150"/>
          <p14:tracePt t="38068" x="8705850" y="2241550"/>
          <p14:tracePt t="38084" x="8705850" y="2273300"/>
          <p14:tracePt t="38100" x="8705850" y="2305050"/>
          <p14:tracePt t="38117" x="8705850" y="2324100"/>
          <p14:tracePt t="38133" x="8705850" y="2362200"/>
          <p14:tracePt t="38150" x="8705850" y="2374900"/>
          <p14:tracePt t="38167" x="8705850" y="2381250"/>
          <p14:tracePt t="38172" x="8705850" y="2393950"/>
          <p14:tracePt t="38184" x="8705850" y="2413000"/>
          <p14:tracePt t="38200" x="8724900" y="2444750"/>
          <p14:tracePt t="38217" x="8731250" y="2470150"/>
          <p14:tracePt t="38233" x="8750300" y="2508250"/>
          <p14:tracePt t="38250" x="8750300" y="2527300"/>
          <p14:tracePt t="38269" x="8801100" y="2584450"/>
          <p14:tracePt t="38283" x="8801100" y="2597150"/>
          <p14:tracePt t="38301" x="8832850" y="2647950"/>
          <p14:tracePt t="38317" x="8851900" y="2673350"/>
          <p14:tracePt t="38334" x="8858250" y="2686050"/>
          <p14:tracePt t="38350" x="8870950" y="2692400"/>
          <p14:tracePt t="38367" x="8883650" y="2705100"/>
          <p14:tracePt t="38384" x="8896350" y="2717800"/>
          <p14:tracePt t="38400" x="8915400" y="2724150"/>
          <p14:tracePt t="38417" x="8940800" y="2724150"/>
          <p14:tracePt t="38434" x="8972550" y="2736850"/>
          <p14:tracePt t="38451" x="9023350" y="2736850"/>
          <p14:tracePt t="38468" x="9093200" y="2736850"/>
          <p14:tracePt t="38483" x="9156700" y="2736850"/>
          <p14:tracePt t="38500" x="9264650" y="2736850"/>
          <p14:tracePt t="38516" x="9334500" y="2736850"/>
          <p14:tracePt t="38533" x="9378950" y="2736850"/>
          <p14:tracePt t="38550" x="9448800" y="2736850"/>
          <p14:tracePt t="38567" x="9486900" y="2730500"/>
          <p14:tracePt t="38584" x="9550400" y="2724150"/>
          <p14:tracePt t="38601" x="9569450" y="2717800"/>
          <p14:tracePt t="38617" x="9620250" y="2698750"/>
          <p14:tracePt t="38634" x="9658350" y="2692400"/>
          <p14:tracePt t="38650" x="9683750" y="2686050"/>
          <p14:tracePt t="38669" x="9721850" y="2660650"/>
          <p14:tracePt t="38683" x="9734550" y="2647950"/>
          <p14:tracePt t="38700" x="9785350" y="2597150"/>
          <p14:tracePt t="38716" x="9804400" y="2559050"/>
          <p14:tracePt t="38733" x="9817100" y="2520950"/>
          <p14:tracePt t="38750" x="9823450" y="2489200"/>
          <p14:tracePt t="38766" x="9842500" y="2457450"/>
          <p14:tracePt t="38783" x="9842500" y="2413000"/>
          <p14:tracePt t="38800" x="9842500" y="2374900"/>
          <p14:tracePt t="38816" x="9842500" y="2336800"/>
          <p14:tracePt t="38833" x="9842500" y="2273300"/>
          <p14:tracePt t="38852" x="9842500" y="2228850"/>
          <p14:tracePt t="38869" x="9842500" y="2197100"/>
          <p14:tracePt t="38884" x="9842500" y="2190750"/>
          <p14:tracePt t="38900" x="9842500" y="2159000"/>
          <p14:tracePt t="38917" x="9855200" y="2133600"/>
          <p14:tracePt t="38933" x="9855200" y="2114550"/>
          <p14:tracePt t="38950" x="9855200" y="2101850"/>
          <p14:tracePt t="38966" x="9855200" y="2089150"/>
          <p14:tracePt t="38983" x="9855200" y="2070100"/>
          <p14:tracePt t="38999" x="9842500" y="2032000"/>
          <p14:tracePt t="39016" x="9823450" y="2019300"/>
          <p14:tracePt t="39033" x="9810750" y="1993900"/>
          <p14:tracePt t="39049" x="9798050" y="1987550"/>
          <p14:tracePt t="39066" x="9779000" y="1968500"/>
          <p14:tracePt t="39084" x="9759950" y="1955800"/>
          <p14:tracePt t="39100" x="9753600" y="1949450"/>
          <p14:tracePt t="39117" x="9728200" y="1949450"/>
          <p14:tracePt t="39150" x="9721850" y="1949450"/>
          <p14:tracePt t="39215" x="9715500" y="1949450"/>
          <p14:tracePt t="39232" x="9709150" y="1949450"/>
          <p14:tracePt t="39245" x="9709150" y="1955800"/>
          <p14:tracePt t="39263" x="9709150" y="1962150"/>
          <p14:tracePt t="39272" x="9709150" y="1968500"/>
          <p14:tracePt t="39282" x="9709150" y="1974850"/>
          <p14:tracePt t="39301" x="9709150" y="1981200"/>
          <p14:tracePt t="39316" x="9709150" y="2000250"/>
          <p14:tracePt t="39333" x="9709150" y="2012950"/>
          <p14:tracePt t="39350" x="9709150" y="2025650"/>
          <p14:tracePt t="39366" x="9690100" y="2063750"/>
          <p14:tracePt t="39384" x="9664700" y="2089150"/>
          <p14:tracePt t="39399" x="9639300" y="2114550"/>
          <p14:tracePt t="39416" x="9594850" y="2159000"/>
          <p14:tracePt t="39433" x="9493250" y="2222500"/>
          <p14:tracePt t="39450" x="9410700" y="2254250"/>
          <p14:tracePt t="39468" x="9226550" y="2330450"/>
          <p14:tracePt t="39483" x="9175750" y="2362200"/>
          <p14:tracePt t="39500" x="9036050" y="2419350"/>
          <p14:tracePt t="39518" x="8883650" y="2482850"/>
          <p14:tracePt t="39532" x="8807450" y="2527300"/>
          <p14:tracePt t="39551" x="8718550" y="2597150"/>
          <p14:tracePt t="39566" x="8623300" y="2679700"/>
          <p14:tracePt t="39582" x="8534400" y="2800350"/>
          <p14:tracePt t="39599" x="8458200" y="2927350"/>
          <p14:tracePt t="39617" x="8343900" y="3086100"/>
          <p14:tracePt t="39633" x="8255000" y="3263900"/>
          <p14:tracePt t="39650" x="8147050" y="3441700"/>
          <p14:tracePt t="39668" x="7969250" y="3708400"/>
          <p14:tracePt t="39683" x="7931150" y="3790950"/>
          <p14:tracePt t="39699" x="7816850" y="3994150"/>
          <p14:tracePt t="39715" x="7658100" y="4260850"/>
          <p14:tracePt t="39732" x="7556500" y="4451350"/>
          <p14:tracePt t="39749" x="7442200" y="4616450"/>
          <p14:tracePt t="39765" x="7321550" y="4768850"/>
          <p14:tracePt t="39782" x="7188200" y="4921250"/>
          <p14:tracePt t="39801" x="7042150" y="5035550"/>
          <p14:tracePt t="39816" x="6896100" y="5124450"/>
          <p14:tracePt t="39833" x="6750050" y="5232400"/>
          <p14:tracePt t="39849" x="6661150" y="5289550"/>
          <p14:tracePt t="39866" x="6604000" y="5327650"/>
          <p14:tracePt t="39884" x="6464300" y="5416550"/>
          <p14:tracePt t="39900" x="6407150" y="5422900"/>
          <p14:tracePt t="39915" x="6286500" y="5473700"/>
          <p14:tracePt t="39932" x="6026150" y="5511800"/>
          <p14:tracePt t="39949" x="5835650" y="5543550"/>
          <p14:tracePt t="39965" x="5619750" y="5562600"/>
          <p14:tracePt t="39982" x="5441950" y="5562600"/>
          <p14:tracePt t="39999" x="5302250" y="5562600"/>
          <p14:tracePt t="40016" x="5149850" y="5562600"/>
          <p14:tracePt t="40032" x="4991100" y="5562600"/>
          <p14:tracePt t="40051" x="4876800" y="5562600"/>
          <p14:tracePt t="40065" x="4762500" y="5562600"/>
          <p14:tracePt t="40085" x="4635500" y="5562600"/>
          <p14:tracePt t="40101" x="4552950" y="5562600"/>
          <p14:tracePt t="40116" x="4514850" y="5568950"/>
          <p14:tracePt t="40133" x="4413250" y="5594350"/>
          <p14:tracePt t="40149" x="4343400" y="5619750"/>
          <p14:tracePt t="40165" x="4279900" y="5638800"/>
          <p14:tracePt t="40182" x="4235450" y="5657850"/>
          <p14:tracePt t="40198" x="4216400" y="5657850"/>
          <p14:tracePt t="40216" x="4197350" y="5664200"/>
          <p14:tracePt t="40232" x="4184650" y="5676900"/>
          <p14:tracePt t="40249" x="4165600" y="5727700"/>
          <p14:tracePt t="40265" x="4165600" y="5778500"/>
          <p14:tracePt t="40282" x="4165600" y="5848350"/>
          <p14:tracePt t="40301" x="4165600" y="5943600"/>
          <p14:tracePt t="40316" x="4171950" y="5994400"/>
          <p14:tracePt t="40332" x="4216400" y="6083300"/>
          <p14:tracePt t="40348" x="4260850" y="6165850"/>
          <p14:tracePt t="40365" x="4286250" y="6203950"/>
          <p14:tracePt t="40382" x="4324350" y="6261100"/>
          <p14:tracePt t="40399" x="4368800" y="6299200"/>
          <p14:tracePt t="40415" x="4400550" y="6305550"/>
          <p14:tracePt t="40431" x="4438650" y="6318250"/>
          <p14:tracePt t="40449" x="4483100" y="6318250"/>
          <p14:tracePt t="40467" x="4603750" y="6324600"/>
          <p14:tracePt t="40485" x="4673600" y="6343650"/>
          <p14:tracePt t="40500" x="4724400" y="6343650"/>
          <p14:tracePt t="40515" x="4806950" y="6369050"/>
          <p14:tracePt t="40532" x="4902200" y="6369050"/>
          <p14:tracePt t="40550" x="5016500" y="6369050"/>
          <p14:tracePt t="40565" x="5086350" y="6369050"/>
          <p14:tracePt t="40582" x="5149850" y="6369050"/>
          <p14:tracePt t="40598" x="5200650" y="6369050"/>
          <p14:tracePt t="40615" x="5270500" y="6369050"/>
          <p14:tracePt t="40631" x="5334000" y="6369050"/>
          <p14:tracePt t="40648" x="5410200" y="6350000"/>
          <p14:tracePt t="40665" x="5518150" y="6311900"/>
          <p14:tracePt t="40669" x="5568950" y="6305550"/>
          <p14:tracePt t="40681" x="5626100" y="6286500"/>
          <p14:tracePt t="40699" x="5740400" y="6235700"/>
          <p14:tracePt t="40716" x="5822950" y="6191250"/>
          <p14:tracePt t="40732" x="5886450" y="6159500"/>
          <p14:tracePt t="40748" x="5962650" y="6115050"/>
          <p14:tracePt t="40765" x="5988050" y="6096000"/>
          <p14:tracePt t="40781" x="6000750" y="6076950"/>
          <p14:tracePt t="40800" x="6019800" y="6038850"/>
          <p14:tracePt t="40815" x="6038850" y="5969000"/>
          <p14:tracePt t="40832" x="6064250" y="5867400"/>
          <p14:tracePt t="40849" x="6064250" y="5765800"/>
          <p14:tracePt t="40865" x="6064250" y="5645150"/>
          <p14:tracePt t="40883" x="6064250" y="5530850"/>
          <p14:tracePt t="40899" x="6064250" y="5429250"/>
          <p14:tracePt t="40916" x="6070600" y="5353050"/>
          <p14:tracePt t="40931" x="6089650" y="5270500"/>
          <p14:tracePt t="40948" x="6089650" y="5168900"/>
          <p14:tracePt t="40964" x="6096000" y="5092700"/>
          <p14:tracePt t="40981" x="6096000" y="5022850"/>
          <p14:tracePt t="40998" x="6115050" y="4933950"/>
          <p14:tracePt t="41015" x="6115050" y="4864100"/>
          <p14:tracePt t="41031" x="6115050" y="4800600"/>
          <p14:tracePt t="41048" x="6115050" y="4724400"/>
          <p14:tracePt t="41064" x="6115050" y="4629150"/>
          <p14:tracePt t="41081" x="6115050" y="4565650"/>
          <p14:tracePt t="41100" x="6096000" y="4495800"/>
          <p14:tracePt t="41116" x="6045200" y="4413250"/>
          <p14:tracePt t="41133" x="5994400" y="4337050"/>
          <p14:tracePt t="41149" x="5880100" y="4178300"/>
          <p14:tracePt t="41165" x="5810250" y="4076700"/>
          <p14:tracePt t="41181" x="5734050" y="3994150"/>
          <p14:tracePt t="41198" x="5657850" y="3930650"/>
          <p14:tracePt t="41214" x="5581650" y="3892550"/>
          <p14:tracePt t="41231" x="5518150" y="3867150"/>
          <p14:tracePt t="41247" x="5448300" y="3841750"/>
          <p14:tracePt t="41264" x="5391150" y="3841750"/>
          <p14:tracePt t="41281" x="5346700" y="3841750"/>
          <p14:tracePt t="41299" x="5321300" y="3841750"/>
          <p14:tracePt t="41315" x="5289550" y="3841750"/>
          <p14:tracePt t="41332" x="5270500" y="3841750"/>
          <p14:tracePt t="41349" x="5187950" y="3841750"/>
          <p14:tracePt t="41365" x="5137150" y="3860800"/>
          <p14:tracePt t="41382" x="5048250" y="3911600"/>
          <p14:tracePt t="41397" x="4959350" y="3968750"/>
          <p14:tracePt t="41414" x="4870450" y="4006850"/>
          <p14:tracePt t="41432" x="4819650" y="4064000"/>
          <p14:tracePt t="41448" x="4781550" y="4095750"/>
          <p14:tracePt t="41465" x="4737100" y="4140200"/>
          <p14:tracePt t="41482" x="4692650" y="4191000"/>
          <p14:tracePt t="41499" x="4641850" y="4286250"/>
          <p14:tracePt t="41515" x="4616450" y="4343400"/>
          <p14:tracePt t="41532" x="4591050" y="4425950"/>
          <p14:tracePt t="41547" x="4565650" y="4514850"/>
          <p14:tracePt t="41565" x="4552950" y="4654550"/>
          <p14:tracePt t="41581" x="4533900" y="4775200"/>
          <p14:tracePt t="41597" x="4533900" y="4902200"/>
          <p14:tracePt t="41614" x="4533900" y="5016500"/>
          <p14:tracePt t="41630" x="4546600" y="5124450"/>
          <p14:tracePt t="41647" x="4584700" y="5213350"/>
          <p14:tracePt t="41664" x="4603750" y="5251450"/>
          <p14:tracePt t="41668" x="4610100" y="5257800"/>
          <p14:tracePt t="41680" x="4622800" y="5270500"/>
          <p14:tracePt t="41697" x="4629150" y="5276850"/>
          <p14:tracePt t="41714" x="4654550" y="5302250"/>
          <p14:tracePt t="41732" x="4692650" y="5321300"/>
          <p14:tracePt t="41747" x="4737100" y="5340350"/>
          <p14:tracePt t="41764" x="4800600" y="5359400"/>
          <p14:tracePt t="41780" x="4826000" y="5365750"/>
          <p14:tracePt t="41797" x="4864100" y="5378450"/>
          <p14:tracePt t="41814" x="4883150" y="5384800"/>
          <p14:tracePt t="41831" x="4902200" y="5384800"/>
          <p14:tracePt t="41848" x="4921250" y="5384800"/>
          <p14:tracePt t="41864" x="4959350" y="5384800"/>
          <p14:tracePt t="41881" x="4997450" y="5384800"/>
          <p14:tracePt t="41899" x="5041900" y="5384800"/>
          <p14:tracePt t="41915" x="5105400" y="5384800"/>
          <p14:tracePt t="41932" x="5175250" y="5384800"/>
          <p14:tracePt t="41948" x="5238750" y="5403850"/>
          <p14:tracePt t="41964" x="5295900" y="5410200"/>
          <p14:tracePt t="41981" x="5302250" y="5410200"/>
          <p14:tracePt t="41997" x="5314950" y="5410200"/>
          <p14:tracePt t="42030" x="5327650" y="5422900"/>
          <p14:tracePt t="42047" x="5346700" y="5429250"/>
          <p14:tracePt t="42064" x="5372100" y="5454650"/>
          <p14:tracePt t="42081" x="5410200" y="5486400"/>
          <p14:tracePt t="42097" x="5467350" y="5530850"/>
          <p14:tracePt t="42116" x="5499100" y="5575300"/>
          <p14:tracePt t="42130" x="5537200" y="5619750"/>
          <p14:tracePt t="42147" x="5556250" y="5638800"/>
          <p14:tracePt t="42164" x="5588000" y="5657850"/>
          <p14:tracePt t="42181" x="5613400" y="5676900"/>
          <p14:tracePt t="42197" x="5626100" y="5683250"/>
          <p14:tracePt t="42214" x="5670550" y="5715000"/>
          <p14:tracePt t="42232" x="5695950" y="5734050"/>
          <p14:tracePt t="42247" x="5715000" y="5740400"/>
          <p14:tracePt t="42264" x="5734050" y="5753100"/>
          <p14:tracePt t="42280" x="5746750" y="5772150"/>
          <p14:tracePt t="42297" x="5778500" y="5803900"/>
          <p14:tracePt t="42313" x="5797550" y="5829300"/>
          <p14:tracePt t="42332" x="5803900" y="5842000"/>
          <p14:tracePt t="42349" x="5822950" y="5861050"/>
          <p14:tracePt t="42364" x="5842000" y="5880100"/>
          <p14:tracePt t="42380" x="5861050" y="5905500"/>
          <p14:tracePt t="42397" x="5880100" y="5937250"/>
          <p14:tracePt t="42413" x="5899150" y="5962650"/>
          <p14:tracePt t="42430" x="5918200" y="5981700"/>
          <p14:tracePt t="42447" x="5924550" y="5988050"/>
          <p14:tracePt t="42463" x="5924550" y="5994400"/>
          <p14:tracePt t="42480" x="5930900" y="6000750"/>
          <p14:tracePt t="42496" x="5937250" y="6000750"/>
          <p14:tracePt t="42513" x="5956300" y="6000750"/>
          <p14:tracePt t="42530" x="5975350" y="6007100"/>
          <p14:tracePt t="42547" x="5994400" y="6007100"/>
          <p14:tracePt t="42563" x="6026150" y="6007100"/>
          <p14:tracePt t="42580" x="6076950" y="6007100"/>
          <p14:tracePt t="42597" x="6146800" y="6007100"/>
          <p14:tracePt t="42614" x="6235700" y="6026150"/>
          <p14:tracePt t="42630" x="6305550" y="6032500"/>
          <p14:tracePt t="42646" x="6375400" y="6051550"/>
          <p14:tracePt t="42665" x="6438900" y="6070600"/>
          <p14:tracePt t="42669" x="6451600" y="6076950"/>
          <p14:tracePt t="42680" x="6464300" y="6076950"/>
          <p14:tracePt t="42697" x="6496050" y="6089650"/>
          <p14:tracePt t="42714" x="6502400" y="6096000"/>
          <p14:tracePt t="42730" x="6515100" y="6108700"/>
          <p14:tracePt t="42763" x="6527800" y="6121400"/>
          <p14:tracePt t="42780" x="6527800" y="6127750"/>
          <p14:tracePt t="42796" x="6546850" y="6159500"/>
          <p14:tracePt t="42813" x="6553200" y="6203950"/>
          <p14:tracePt t="42829" x="6578600" y="6242050"/>
          <p14:tracePt t="42847" x="6597650" y="6286500"/>
          <p14:tracePt t="42864" x="6616700" y="6330950"/>
          <p14:tracePt t="42881" x="6616700" y="6369050"/>
          <p14:tracePt t="42896" x="6629400" y="6388100"/>
          <p14:tracePt t="42913" x="6635750" y="6394450"/>
          <p14:tracePt t="42946" x="6648450" y="6419850"/>
          <p14:tracePt t="42963" x="6654800" y="6419850"/>
          <p14:tracePt t="42980" x="6680200" y="6451600"/>
          <p14:tracePt t="42996" x="6705600" y="6457950"/>
          <p14:tracePt t="43013" x="6737350" y="6470650"/>
          <p14:tracePt t="43029" x="6762750" y="6470650"/>
          <p14:tracePt t="43046" x="6800850" y="6477000"/>
          <p14:tracePt t="43063" x="6838950" y="6489700"/>
          <p14:tracePt t="43080" x="6870700" y="6489700"/>
          <p14:tracePt t="43096" x="6896100" y="6489700"/>
          <p14:tracePt t="43113" x="6908800" y="6496050"/>
          <p14:tracePt t="43129" x="6927850" y="6496050"/>
          <p14:tracePt t="43146" x="6953250" y="6508750"/>
          <p14:tracePt t="43163" x="6997700" y="6515100"/>
          <p14:tracePt t="43166" x="7016750" y="6527800"/>
          <p14:tracePt t="43179" x="7073900" y="6540500"/>
          <p14:tracePt t="43196" x="7124700" y="6559550"/>
          <p14:tracePt t="43213" x="7200900" y="6584950"/>
          <p14:tracePt t="43229" x="7251700" y="6604000"/>
          <p14:tracePt t="43246" x="7308850" y="6629400"/>
          <p14:tracePt t="43262" x="7353300" y="6648450"/>
          <p14:tracePt t="43279" x="7391400" y="6648450"/>
          <p14:tracePt t="43295" x="7454900" y="6673850"/>
          <p14:tracePt t="43312" x="7486650" y="6680200"/>
          <p14:tracePt t="43329" x="7518400" y="6692900"/>
          <p14:tracePt t="43346" x="7531100" y="6692900"/>
          <p14:tracePt t="43362" x="7543800" y="6705600"/>
          <p14:tracePt t="43379" x="7575550" y="6711950"/>
          <p14:tracePt t="43396" x="7620000" y="6731000"/>
          <p14:tracePt t="43412" x="7670800" y="6743700"/>
          <p14:tracePt t="43429" x="7721600" y="6756400"/>
          <p14:tracePt t="43445" x="7772400" y="6769100"/>
          <p14:tracePt t="43462" x="7848600" y="6794500"/>
          <p14:tracePt t="43479" x="7905750" y="6819900"/>
          <p14:tracePt t="43495" x="7950200" y="6826250"/>
          <p14:tracePt t="43512" x="7981950" y="6845300"/>
          <p14:tracePt t="43529" x="8013700" y="6851650"/>
          <p14:tracePt t="43546" x="8020050" y="68516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60338"/>
            <a:ext cx="6129338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530350"/>
            <a:ext cx="4044950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nillo 3"/>
          <p:cNvSpPr/>
          <p:nvPr/>
        </p:nvSpPr>
        <p:spPr>
          <a:xfrm>
            <a:off x="1489075" y="1530350"/>
            <a:ext cx="2749550" cy="582613"/>
          </a:xfrm>
          <a:prstGeom prst="donut">
            <a:avLst>
              <a:gd name="adj" fmla="val 3273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nillo 4"/>
          <p:cNvSpPr/>
          <p:nvPr/>
        </p:nvSpPr>
        <p:spPr>
          <a:xfrm>
            <a:off x="2687638" y="2287588"/>
            <a:ext cx="804862" cy="492125"/>
          </a:xfrm>
          <a:prstGeom prst="donut">
            <a:avLst>
              <a:gd name="adj" fmla="val 12739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92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64" x="8020050" y="6832600"/>
          <p14:tracePt t="5171" x="8007350" y="6813550"/>
          <p14:tracePt t="5179" x="7988300" y="6807200"/>
          <p14:tracePt t="5190" x="7924800" y="6781800"/>
          <p14:tracePt t="5208" x="7696200" y="6692900"/>
          <p14:tracePt t="5226" x="7493000" y="6559550"/>
          <p14:tracePt t="5240" x="7391400" y="6508750"/>
          <p14:tracePt t="5258" x="7048500" y="6299200"/>
          <p14:tracePt t="5273" x="6743700" y="6083300"/>
          <p14:tracePt t="5291" x="6445250" y="5848350"/>
          <p14:tracePt t="5307" x="6267450" y="5683250"/>
          <p14:tracePt t="5324" x="6191250" y="5562600"/>
          <p14:tracePt t="5341" x="6178550" y="5524500"/>
          <p14:tracePt t="5356" x="6178550" y="5511800"/>
          <p14:tracePt t="5373" x="6178550" y="5499100"/>
          <p14:tracePt t="5390" x="6178550" y="5486400"/>
          <p14:tracePt t="5408" x="6178550" y="5480050"/>
          <p14:tracePt t="5423" x="6178550" y="5467350"/>
          <p14:tracePt t="5457" x="6178550" y="5448300"/>
          <p14:tracePt t="5474" x="6178550" y="5429250"/>
          <p14:tracePt t="5489" x="6178550" y="5410200"/>
          <p14:tracePt t="5506" x="6178550" y="5384800"/>
          <p14:tracePt t="5523" x="6178550" y="5346700"/>
          <p14:tracePt t="5539" x="6178550" y="5283200"/>
          <p14:tracePt t="5556" x="6178550" y="5207000"/>
          <p14:tracePt t="5573" x="6178550" y="5124450"/>
          <p14:tracePt t="5590" x="6178550" y="5048250"/>
          <p14:tracePt t="5606" x="6159500" y="4940300"/>
          <p14:tracePt t="5623" x="6127750" y="4806950"/>
          <p14:tracePt t="5640" x="6121400" y="4667250"/>
          <p14:tracePt t="5657" x="6102350" y="4546600"/>
          <p14:tracePt t="5674" x="6070600" y="4349750"/>
          <p14:tracePt t="5690" x="6064250" y="4248150"/>
          <p14:tracePt t="5707" x="6038850" y="4140200"/>
          <p14:tracePt t="5724" x="6038850" y="4044950"/>
          <p14:tracePt t="5739" x="6019800" y="3962400"/>
          <p14:tracePt t="5757" x="6013450" y="3873500"/>
          <p14:tracePt t="5773" x="5981700" y="3752850"/>
          <p14:tracePt t="5790" x="5981700" y="3663950"/>
          <p14:tracePt t="5807" x="5962650" y="3556000"/>
          <p14:tracePt t="5823" x="5956300" y="3479800"/>
          <p14:tracePt t="5839" x="5937250" y="3403600"/>
          <p14:tracePt t="5857" x="5937250" y="3346450"/>
          <p14:tracePt t="5872" x="5924550" y="3289300"/>
          <p14:tracePt t="5889" x="5918200" y="3263900"/>
          <p14:tracePt t="5906" x="5918200" y="3244850"/>
          <p14:tracePt t="5922" x="5911850" y="3213100"/>
          <p14:tracePt t="5939" x="5892800" y="3181350"/>
          <p14:tracePt t="5956" x="5880100" y="3168650"/>
          <p14:tracePt t="5972" x="5873750" y="3149600"/>
          <p14:tracePt t="5989" x="5861050" y="3136900"/>
          <p14:tracePt t="6006" x="5861050" y="3130550"/>
          <p14:tracePt t="6022" x="5854700" y="3111500"/>
          <p14:tracePt t="6041" x="5816600" y="3028950"/>
          <p14:tracePt t="6056" x="5816600" y="3003550"/>
          <p14:tracePt t="6073" x="5810250" y="2921000"/>
          <p14:tracePt t="6089" x="5810250" y="2876550"/>
          <p14:tracePt t="6106" x="5784850" y="2825750"/>
          <p14:tracePt t="6122" x="5772150" y="2768600"/>
          <p14:tracePt t="6139" x="5734050" y="2622550"/>
          <p14:tracePt t="6156" x="5670550" y="2495550"/>
          <p14:tracePt t="6172" x="5638800" y="2400300"/>
          <p14:tracePt t="6189" x="5632450" y="2374900"/>
          <p14:tracePt t="6206" x="5626100" y="2343150"/>
          <p14:tracePt t="6222" x="5619750" y="2311400"/>
          <p14:tracePt t="6239" x="5613400" y="2298700"/>
          <p14:tracePt t="6257" x="5613400" y="2266950"/>
          <p14:tracePt t="6272" x="5613400" y="2260600"/>
          <p14:tracePt t="6289" x="5613400" y="2222500"/>
          <p14:tracePt t="6305" x="5613400" y="2184400"/>
          <p14:tracePt t="6322" x="5607050" y="2152650"/>
          <p14:tracePt t="6339" x="5594350" y="2120900"/>
          <p14:tracePt t="6355" x="5594350" y="2108200"/>
          <p14:tracePt t="6372" x="5588000" y="2089150"/>
          <p14:tracePt t="6490" x="5588000" y="2101850"/>
          <p14:tracePt t="6498" x="5588000" y="2139950"/>
          <p14:tracePt t="6506" x="5588000" y="2171700"/>
          <p14:tracePt t="6522" x="5588000" y="2241550"/>
          <p14:tracePt t="6539" x="5594350" y="2298700"/>
          <p14:tracePt t="6555" x="5613400" y="2368550"/>
          <p14:tracePt t="6572" x="5638800" y="2438400"/>
          <p14:tracePt t="6589" x="5657850" y="2501900"/>
          <p14:tracePt t="6605" x="5664200" y="2559050"/>
          <p14:tracePt t="6622" x="5689600" y="2609850"/>
          <p14:tracePt t="6639" x="5689600" y="2635250"/>
          <p14:tracePt t="6655" x="5702300" y="2654300"/>
          <p14:tracePt t="6689" x="5708650" y="2711450"/>
          <p14:tracePt t="6706" x="5734050" y="2762250"/>
          <p14:tracePt t="6722" x="5746750" y="2832100"/>
          <p14:tracePt t="6738" x="5778500" y="2921000"/>
          <p14:tracePt t="6755" x="5810250" y="3054350"/>
          <p14:tracePt t="6773" x="5861050" y="3187700"/>
          <p14:tracePt t="6789" x="5899150" y="3321050"/>
          <p14:tracePt t="6805" x="5924550" y="3467100"/>
          <p14:tracePt t="6822" x="5975350" y="3613150"/>
          <p14:tracePt t="6839" x="6013450" y="3784600"/>
          <p14:tracePt t="6857" x="6096000" y="4038600"/>
          <p14:tracePt t="6872" x="6121400" y="4127500"/>
          <p14:tracePt t="6888" x="6197600" y="4413250"/>
          <p14:tracePt t="6905" x="6223000" y="4584700"/>
          <p14:tracePt t="6922" x="6254750" y="4762500"/>
          <p14:tracePt t="6940" x="6273800" y="4908550"/>
          <p14:tracePt t="6944" x="6286500" y="4959350"/>
          <p14:tracePt t="6956" x="6286500" y="5022850"/>
          <p14:tracePt t="6972" x="6286500" y="5092700"/>
          <p14:tracePt t="6989" x="6286500" y="5149850"/>
          <p14:tracePt t="7006" x="6286500" y="5194300"/>
          <p14:tracePt t="7022" x="6286500" y="5207000"/>
          <p14:tracePt t="7040" x="6286500" y="5226050"/>
          <p14:tracePt t="7055" x="6286500" y="5245100"/>
          <p14:tracePt t="7072" x="6286500" y="5251450"/>
          <p14:tracePt t="7089" x="6280150" y="5264150"/>
          <p14:tracePt t="7106" x="6280150" y="5283200"/>
          <p14:tracePt t="7121" x="6273800" y="5302250"/>
          <p14:tracePt t="7138" x="6267450" y="5314950"/>
          <p14:tracePt t="7155" x="6267450" y="5334000"/>
          <p14:tracePt t="7173" x="6267450" y="5353050"/>
          <p14:tracePt t="7188" x="6267450" y="5372100"/>
          <p14:tracePt t="7206" x="6267450" y="5384800"/>
          <p14:tracePt t="7222" x="6267450" y="5403850"/>
          <p14:tracePt t="7239" x="6267450" y="5416550"/>
          <p14:tracePt t="7308" x="6267450" y="5422900"/>
          <p14:tracePt t="7356" x="6267450" y="5429250"/>
          <p14:tracePt t="7451" x="6267450" y="5435600"/>
          <p14:tracePt t="7467" x="6273800" y="5448300"/>
          <p14:tracePt t="7476" x="6280150" y="5461000"/>
          <p14:tracePt t="7488" x="6280150" y="5480050"/>
          <p14:tracePt t="7505" x="6286500" y="5549900"/>
          <p14:tracePt t="7522" x="6305550" y="5651500"/>
          <p14:tracePt t="7538" x="6311900" y="5695950"/>
          <p14:tracePt t="7555" x="6324600" y="5753100"/>
          <p14:tracePt t="7572" x="6324600" y="5803900"/>
          <p14:tracePt t="7588" x="6330950" y="5854700"/>
          <p14:tracePt t="7604" x="6330950" y="5911850"/>
          <p14:tracePt t="7622" x="6350000" y="5981700"/>
          <p14:tracePt t="7638" x="6350000" y="6045200"/>
          <p14:tracePt t="7654" x="6350000" y="6108700"/>
          <p14:tracePt t="7673" x="6350000" y="6165850"/>
          <p14:tracePt t="7689" x="6350000" y="6242050"/>
          <p14:tracePt t="7705" x="6350000" y="6267450"/>
          <p14:tracePt t="7721" x="6350000" y="6350000"/>
          <p14:tracePt t="7738" x="6350000" y="6388100"/>
          <p14:tracePt t="7755" x="6350000" y="6426200"/>
          <p14:tracePt t="7771" x="6350000" y="6451600"/>
          <p14:tracePt t="7788" x="6350000" y="6470650"/>
          <p14:tracePt t="7805" x="6337300" y="6496050"/>
          <p14:tracePt t="7822" x="6318250" y="6515100"/>
          <p14:tracePt t="7838" x="6286500" y="6527800"/>
          <p14:tracePt t="7857" x="6235700" y="6534150"/>
          <p14:tracePt t="7872" x="6203950" y="6534150"/>
          <p14:tracePt t="7889" x="6134100" y="6546850"/>
          <p14:tracePt t="7904" x="6108700" y="6546850"/>
          <p14:tracePt t="7921" x="6083300" y="6546850"/>
          <p14:tracePt t="7939" x="6064250" y="6546850"/>
          <p14:tracePt t="7955" x="6038850" y="6546850"/>
          <p14:tracePt t="7972" x="6000750" y="6546850"/>
          <p14:tracePt t="7988" x="5943600" y="6546850"/>
          <p14:tracePt t="8005" x="5867400" y="6546850"/>
          <p14:tracePt t="8021" x="5765800" y="6546850"/>
          <p14:tracePt t="8038" x="5657850" y="6553200"/>
          <p14:tracePt t="8055" x="5511800" y="6584950"/>
          <p14:tracePt t="8071" x="5346700" y="6604000"/>
          <p14:tracePt t="8090" x="5149850" y="6616700"/>
          <p14:tracePt t="8106" x="5099050" y="6629400"/>
          <p14:tracePt t="8121" x="4959350" y="6654800"/>
          <p14:tracePt t="8137" x="4895850" y="6654800"/>
          <p14:tracePt t="8154" x="4826000" y="6667500"/>
          <p14:tracePt t="8171" x="4756150" y="6680200"/>
          <p14:tracePt t="8188" x="4660900" y="6692900"/>
          <p14:tracePt t="8205" x="4578350" y="6711950"/>
          <p14:tracePt t="8222" x="4508500" y="6718300"/>
          <p14:tracePt t="8238" x="4438650" y="6731000"/>
          <p14:tracePt t="8254" x="4381500" y="6737350"/>
          <p14:tracePt t="8271" x="4330700" y="6737350"/>
          <p14:tracePt t="8289" x="4279900" y="6756400"/>
          <p14:tracePt t="8306" x="4254500" y="6762750"/>
          <p14:tracePt t="8321" x="4184650" y="6775450"/>
          <p14:tracePt t="8337" x="4146550" y="6781800"/>
          <p14:tracePt t="8354" x="4102100" y="6781800"/>
          <p14:tracePt t="8371" x="4064000" y="6781800"/>
          <p14:tracePt t="8387" x="4032250" y="6781800"/>
          <p14:tracePt t="8406" x="4025900" y="6781800"/>
          <p14:tracePt t="8421" x="4013200" y="6781800"/>
          <p14:tracePt t="8466" x="4006850" y="6781800"/>
          <p14:tracePt t="8477" x="4006850" y="6769100"/>
          <p14:tracePt t="8488" x="4006850" y="6762750"/>
          <p14:tracePt t="8506" x="4006850" y="6724650"/>
          <p14:tracePt t="8521" x="4006850" y="6648450"/>
          <p14:tracePt t="8538" x="4006850" y="6629400"/>
          <p14:tracePt t="8554" x="4006850" y="6616700"/>
          <p14:tracePt t="9052" x="4006850" y="6610350"/>
          <p14:tracePt t="10611" x="4000500" y="6604000"/>
          <p14:tracePt t="10628" x="3981450" y="6604000"/>
          <p14:tracePt t="10634" x="3937000" y="6578600"/>
          <p14:tracePt t="10644" x="3892550" y="6521450"/>
          <p14:tracePt t="10652" x="3841750" y="6464300"/>
          <p14:tracePt t="10669" x="3683000" y="6280150"/>
          <p14:tracePt t="10686" x="3505200" y="6070600"/>
          <p14:tracePt t="10702" x="3340100" y="5867400"/>
          <p14:tracePt t="10719" x="3162300" y="5651500"/>
          <p14:tracePt t="10738" x="2990850" y="5391150"/>
          <p14:tracePt t="10752" x="2927350" y="5308600"/>
          <p14:tracePt t="10769" x="2794000" y="5067300"/>
          <p14:tracePt t="10785" x="2711450" y="4883150"/>
          <p14:tracePt t="10802" x="2647950" y="4711700"/>
          <p14:tracePt t="10818" x="2622550" y="4565650"/>
          <p14:tracePt t="10835" x="2584450" y="4432300"/>
          <p14:tracePt t="10852" x="2565400" y="4311650"/>
          <p14:tracePt t="10869" x="2552700" y="4197350"/>
          <p14:tracePt t="10885" x="2527300" y="4102100"/>
          <p14:tracePt t="10902" x="2527300" y="4032250"/>
          <p14:tracePt t="10918" x="2527300" y="3962400"/>
          <p14:tracePt t="10935" x="2527300" y="3917950"/>
          <p14:tracePt t="10952" x="2527300" y="3873500"/>
          <p14:tracePt t="10968" x="2552700" y="3810000"/>
          <p14:tracePt t="10985" x="2552700" y="3771900"/>
          <p14:tracePt t="11002" x="2552700" y="3733800"/>
          <p14:tracePt t="11019" x="2552700" y="3708400"/>
          <p14:tracePt t="11035" x="2552700" y="3657600"/>
          <p14:tracePt t="11053" x="2533650" y="3587750"/>
          <p14:tracePt t="11069" x="2470150" y="3498850"/>
          <p14:tracePt t="11086" x="2381250" y="3378200"/>
          <p14:tracePt t="11102" x="2279650" y="3308350"/>
          <p14:tracePt t="11118" x="2197100" y="3225800"/>
          <p14:tracePt t="11135" x="2133600" y="3143250"/>
          <p14:tracePt t="11154" x="2044700" y="3054350"/>
          <p14:tracePt t="11168" x="2025650" y="3035300"/>
          <p14:tracePt t="11186" x="1974850" y="2978150"/>
          <p14:tracePt t="11201" x="1936750" y="2921000"/>
          <p14:tracePt t="11218" x="1917700" y="2889250"/>
          <p14:tracePt t="11235" x="1885950" y="2825750"/>
          <p14:tracePt t="11252" x="1860550" y="2755900"/>
          <p14:tracePt t="11268" x="1809750" y="2692400"/>
          <p14:tracePt t="11285" x="1771650" y="2628900"/>
          <p14:tracePt t="11302" x="1746250" y="2597150"/>
          <p14:tracePt t="11318" x="1720850" y="2571750"/>
          <p14:tracePt t="11338" x="1695450" y="2540000"/>
          <p14:tracePt t="11373" x="1689100" y="2540000"/>
          <p14:tracePt t="11388" x="1682750" y="2540000"/>
          <p14:tracePt t="11402" x="1676400" y="2540000"/>
          <p14:tracePt t="11428" x="1663700" y="2540000"/>
          <p14:tracePt t="11443" x="1657350" y="2540000"/>
          <p14:tracePt t="11451" x="1638300" y="2533650"/>
          <p14:tracePt t="11468" x="1631950" y="2527300"/>
          <p14:tracePt t="11485" x="1625600" y="2520950"/>
          <p14:tracePt t="11523" x="1612900" y="2508250"/>
          <p14:tracePt t="11539" x="1606550" y="2501900"/>
          <p14:tracePt t="11580" x="1600200" y="2489200"/>
          <p14:tracePt t="11628" x="1593850" y="2482850"/>
          <p14:tracePt t="11645" x="1587500" y="2476500"/>
          <p14:tracePt t="11651" x="1581150" y="2476500"/>
          <p14:tracePt t="11676" x="1581150" y="2463800"/>
          <p14:tracePt t="11683" x="1574800" y="2451100"/>
          <p14:tracePt t="11691" x="1568450" y="2438400"/>
          <p14:tracePt t="11701" x="1568450" y="2425700"/>
          <p14:tracePt t="11718" x="1549400" y="2400300"/>
          <p14:tracePt t="11734" x="1524000" y="2343150"/>
          <p14:tracePt t="11754" x="1511300" y="2311400"/>
          <p14:tracePt t="11769" x="1504950" y="2298700"/>
          <p14:tracePt t="11784" x="1492250" y="2273300"/>
          <p14:tracePt t="11801" x="1485900" y="2260600"/>
          <p14:tracePt t="11818" x="1466850" y="2247900"/>
          <p14:tracePt t="11835" x="1460500" y="2222500"/>
          <p14:tracePt t="11851" x="1447800" y="2209800"/>
          <p14:tracePt t="11868" x="1447800" y="2203450"/>
          <p14:tracePt t="11884" x="1447800" y="2184400"/>
          <p14:tracePt t="11901" x="1441450" y="2184400"/>
          <p14:tracePt t="11918" x="1435100" y="2178050"/>
          <p14:tracePt t="11959" x="1435100" y="2171700"/>
          <p14:tracePt t="11978" x="1435100" y="2159000"/>
          <p14:tracePt t="12012" x="1435100" y="2152650"/>
          <p14:tracePt t="12020" x="1441450" y="2146300"/>
          <p14:tracePt t="12027" x="1447800" y="2139950"/>
          <p14:tracePt t="12053" x="1454150" y="2139950"/>
          <p14:tracePt t="12067" x="1466850" y="2133600"/>
          <p14:tracePt t="12085" x="1473200" y="2133600"/>
          <p14:tracePt t="12100" x="1479550" y="2133600"/>
          <p14:tracePt t="12107" x="1492250" y="2133600"/>
          <p14:tracePt t="12122" x="1504950" y="2127250"/>
          <p14:tracePt t="12155" x="1511300" y="2120900"/>
          <p14:tracePt t="12187" x="1524000" y="2120900"/>
          <p14:tracePt t="12195" x="1536700" y="2114550"/>
          <p14:tracePt t="12203" x="1543050" y="2114550"/>
          <p14:tracePt t="12217" x="1549400" y="2114550"/>
          <p14:tracePt t="12235" x="1574800" y="2108200"/>
          <p14:tracePt t="12252" x="1600200" y="2101850"/>
          <p14:tracePt t="12269" x="1625600" y="2101850"/>
          <p14:tracePt t="12284" x="1657350" y="2101850"/>
          <p14:tracePt t="12302" x="1676400" y="2101850"/>
          <p14:tracePt t="12317" x="1695450" y="2101850"/>
          <p14:tracePt t="12335" x="1714500" y="2101850"/>
          <p14:tracePt t="12350" x="1727200" y="2101850"/>
          <p14:tracePt t="12384" x="1739900" y="2101850"/>
          <p14:tracePt t="12410" x="1746250" y="2101850"/>
          <p14:tracePt t="12418" x="1752600" y="2095500"/>
          <p14:tracePt t="12442" x="1758950" y="2095500"/>
          <p14:tracePt t="12475" x="1765300" y="2095500"/>
          <p14:tracePt t="12525" x="1778000" y="2082800"/>
          <p14:tracePt t="12645" x="1790700" y="2082800"/>
          <p14:tracePt t="12959" x="1797050" y="2082800"/>
          <p14:tracePt t="13006" x="1809750" y="2082800"/>
          <p14:tracePt t="13020" x="1816100" y="2076450"/>
          <p14:tracePt t="13052" x="1828800" y="2076450"/>
          <p14:tracePt t="13067" x="1841500" y="2076450"/>
          <p14:tracePt t="13074" x="1854200" y="2076450"/>
          <p14:tracePt t="13084" x="1866900" y="2076450"/>
          <p14:tracePt t="13101" x="1892300" y="2063750"/>
          <p14:tracePt t="13117" x="1917700" y="2063750"/>
          <p14:tracePt t="13134" x="1943100" y="2057400"/>
          <p14:tracePt t="13152" x="1974850" y="2057400"/>
          <p14:tracePt t="13169" x="2012950" y="2057400"/>
          <p14:tracePt t="13184" x="2032000" y="2044700"/>
          <p14:tracePt t="13201" x="2070100" y="2044700"/>
          <p14:tracePt t="13217" x="2133600" y="2038350"/>
          <p14:tracePt t="13233" x="2165350" y="2032000"/>
          <p14:tracePt t="13251" x="2197100" y="2025650"/>
          <p14:tracePt t="13267" x="2216150" y="2025650"/>
          <p14:tracePt t="13283" x="2247900" y="2019300"/>
          <p14:tracePt t="13300" x="2273300" y="2019300"/>
          <p14:tracePt t="13317" x="2324100" y="2000250"/>
          <p14:tracePt t="13335" x="2355850" y="2000250"/>
          <p14:tracePt t="13350" x="2387600" y="2000250"/>
          <p14:tracePt t="13367" x="2425700" y="2000250"/>
          <p14:tracePt t="13384" x="2476500" y="1993900"/>
          <p14:tracePt t="13402" x="2527300" y="1987550"/>
          <p14:tracePt t="13417" x="2597150" y="1974850"/>
          <p14:tracePt t="13433" x="2667000" y="1974850"/>
          <p14:tracePt t="13450" x="2711450" y="1974850"/>
          <p14:tracePt t="13466" x="2794000" y="1974850"/>
          <p14:tracePt t="13483" x="2870200" y="1974850"/>
          <p14:tracePt t="13500" x="2933700" y="1974850"/>
          <p14:tracePt t="13516" x="2984500" y="1974850"/>
          <p14:tracePt t="13533" x="3048000" y="1974850"/>
          <p14:tracePt t="13550" x="3117850" y="1974850"/>
          <p14:tracePt t="13567" x="3181350" y="1974850"/>
          <p14:tracePt t="13586" x="3270250" y="1955800"/>
          <p14:tracePt t="13601" x="3308350" y="1949450"/>
          <p14:tracePt t="13616" x="3359150" y="1949450"/>
          <p14:tracePt t="13634" x="3441700" y="1949450"/>
          <p14:tracePt t="13649" x="3486150" y="1949450"/>
          <p14:tracePt t="13666" x="3530600" y="1949450"/>
          <p14:tracePt t="13683" x="3594100" y="1949450"/>
          <p14:tracePt t="13699" x="3651250" y="1949450"/>
          <p14:tracePt t="13716" x="3689350" y="1949450"/>
          <p14:tracePt t="13733" x="3733800" y="1949450"/>
          <p14:tracePt t="13750" x="3752850" y="1949450"/>
          <p14:tracePt t="13768" x="3778250" y="1949450"/>
          <p14:tracePt t="13783" x="3790950" y="1949450"/>
          <p14:tracePt t="13799" x="3810000" y="1949450"/>
          <p14:tracePt t="13817" x="3829050" y="1949450"/>
          <p14:tracePt t="13834" x="3848100" y="1949450"/>
          <p14:tracePt t="13849" x="3873500" y="1949450"/>
          <p14:tracePt t="13866" x="3892550" y="1949450"/>
          <p14:tracePt t="13883" x="3898900" y="1949450"/>
          <p14:tracePt t="13899" x="3911600" y="1949450"/>
          <p14:tracePt t="13917" x="3917950" y="1949450"/>
          <p14:tracePt t="13933" x="3930650" y="1949450"/>
          <p14:tracePt t="13967" x="3943350" y="1949450"/>
          <p14:tracePt t="13972" x="3949700" y="1949450"/>
          <p14:tracePt t="14067" x="3962400" y="1949450"/>
          <p14:tracePt t="14139" x="3968750" y="1949450"/>
          <p14:tracePt t="14165" x="3981450" y="1949450"/>
          <p14:tracePt t="14260" x="3994150" y="1949450"/>
          <p14:tracePt t="14332" x="4000500" y="1949450"/>
          <p14:tracePt t="14419" x="4013200" y="1949450"/>
          <p14:tracePt t="14499" x="4025900" y="1943100"/>
          <p14:tracePt t="14556" x="4032250" y="1936750"/>
          <p14:tracePt t="14579" x="4038600" y="1936750"/>
          <p14:tracePt t="15979" x="4044950" y="1943100"/>
          <p14:tracePt t="15987" x="4044950" y="1949450"/>
          <p14:tracePt t="15997" x="4044950" y="1962150"/>
          <p14:tracePt t="16014" x="4057650" y="2000250"/>
          <p14:tracePt t="16031" x="4057650" y="2025650"/>
          <p14:tracePt t="16050" x="4057650" y="2089150"/>
          <p14:tracePt t="16066" x="4057650" y="2108200"/>
          <p14:tracePt t="16082" x="4057650" y="2159000"/>
          <p14:tracePt t="16098" x="4057650" y="2184400"/>
          <p14:tracePt t="16115" x="4057650" y="2203450"/>
          <p14:tracePt t="16147" x="4057650" y="2216150"/>
          <p14:tracePt t="16267" x="4057650" y="2222500"/>
          <p14:tracePt t="16298" x="4051300" y="2222500"/>
          <p14:tracePt t="16339" x="4044950" y="2222500"/>
          <p14:tracePt t="16349" x="4025900" y="2222500"/>
          <p14:tracePt t="16370" x="4025900" y="2216150"/>
          <p14:tracePt t="16395" x="4025900" y="2209800"/>
          <p14:tracePt t="16435" x="4019550" y="2203450"/>
          <p14:tracePt t="16443" x="4013200" y="2197100"/>
          <p14:tracePt t="16461" x="4006850" y="2190750"/>
          <p14:tracePt t="16491" x="4006850" y="2178050"/>
          <p14:tracePt t="16563" x="4006850" y="2165350"/>
          <p14:tracePt t="16708" x="4000500" y="2159000"/>
          <p14:tracePt t="16714" x="3994150" y="2159000"/>
          <p14:tracePt t="16722" x="3981450" y="2159000"/>
          <p14:tracePt t="16732" x="3962400" y="2159000"/>
          <p14:tracePt t="16747" x="3924300" y="2159000"/>
          <p14:tracePt t="16764" x="3860800" y="2178050"/>
          <p14:tracePt t="16780" x="3829050" y="2184400"/>
          <p14:tracePt t="16797" x="3797300" y="2197100"/>
          <p14:tracePt t="16814" x="3778250" y="2197100"/>
          <p14:tracePt t="16830" x="3759200" y="2203450"/>
          <p14:tracePt t="16847" x="3727450" y="2216150"/>
          <p14:tracePt t="16864" x="3695700" y="2222500"/>
          <p14:tracePt t="16881" x="3638550" y="2235200"/>
          <p14:tracePt t="16897" x="3575050" y="2260600"/>
          <p14:tracePt t="16913" x="3524250" y="2273300"/>
          <p14:tracePt t="16930" x="3473450" y="2305050"/>
          <p14:tracePt t="16947" x="3448050" y="2324100"/>
          <p14:tracePt t="16966" x="3390900" y="2355850"/>
          <p14:tracePt t="16971" x="3371850" y="2362200"/>
          <p14:tracePt t="16980" x="3352800" y="2381250"/>
          <p14:tracePt t="16997" x="3289300" y="2419350"/>
          <p14:tracePt t="17014" x="3225800" y="2463800"/>
          <p14:tracePt t="17030" x="3162300" y="2495550"/>
          <p14:tracePt t="17047" x="3073400" y="2540000"/>
          <p14:tracePt t="17064" x="3003550" y="2559050"/>
          <p14:tracePt t="17080" x="2940050" y="2584450"/>
          <p14:tracePt t="17096" x="2863850" y="2616200"/>
          <p14:tracePt t="17114" x="2806700" y="2635250"/>
          <p14:tracePt t="17130" x="2774950" y="2647950"/>
          <p14:tracePt t="17146" x="2749550" y="2654300"/>
          <p14:tracePt t="17164" x="2730500" y="2654300"/>
          <p14:tracePt t="17182" x="2717800" y="2660650"/>
          <p14:tracePt t="17197" x="2698750" y="2667000"/>
          <p14:tracePt t="17214" x="2686050" y="2673350"/>
          <p14:tracePt t="17230" x="2679700" y="2679700"/>
          <p14:tracePt t="17248" x="2660650" y="2692400"/>
          <p14:tracePt t="17264" x="2647950" y="2692400"/>
          <p14:tracePt t="17280" x="2622550" y="2698750"/>
          <p14:tracePt t="17296" x="2622550" y="2705100"/>
          <p14:tracePt t="17313" x="2616200" y="2705100"/>
          <p14:tracePt t="17444" x="2622550" y="2705100"/>
          <p14:tracePt t="17461" x="2628900" y="2705100"/>
          <p14:tracePt t="17467" x="2647950" y="2705100"/>
          <p14:tracePt t="17480" x="2660650" y="2698750"/>
          <p14:tracePt t="17496" x="2673350" y="2686050"/>
          <p14:tracePt t="17513" x="2698750" y="2679700"/>
          <p14:tracePt t="17587" x="2711450" y="2679700"/>
          <p14:tracePt t="17604" x="2717800" y="2679700"/>
          <p14:tracePt t="17645" x="2724150" y="2673350"/>
          <p14:tracePt t="17796" x="2730500" y="2673350"/>
          <p14:tracePt t="17821" x="2736850" y="2673350"/>
          <p14:tracePt t="17836" x="2743200" y="2673350"/>
          <p14:tracePt t="17859" x="2749550" y="2673350"/>
          <p14:tracePt t="17980" x="2743200" y="2673350"/>
          <p14:tracePt t="17987" x="2724150" y="2673350"/>
          <p14:tracePt t="17996" x="2698750" y="2673350"/>
          <p14:tracePt t="18013" x="2635250" y="2673350"/>
          <p14:tracePt t="18029" x="2501900" y="2673350"/>
          <p14:tracePt t="18046" x="2330450" y="2673350"/>
          <p14:tracePt t="18063" x="2139950" y="2673350"/>
          <p14:tracePt t="18081" x="1873250" y="2673350"/>
          <p14:tracePt t="18097" x="1797050" y="2673350"/>
          <p14:tracePt t="18113" x="1625600" y="2673350"/>
          <p14:tracePt t="18129" x="1524000" y="2673350"/>
          <p14:tracePt t="18146" x="1466850" y="2686050"/>
          <p14:tracePt t="18163" x="1416050" y="2692400"/>
          <p14:tracePt t="18180" x="1346200" y="2711450"/>
          <p14:tracePt t="18197" x="1276350" y="2717800"/>
          <p14:tracePt t="18214" x="1181100" y="2736850"/>
          <p14:tracePt t="18231" x="1111250" y="2743200"/>
          <p14:tracePt t="18246" x="1054100" y="2755900"/>
          <p14:tracePt t="18264" x="1003300" y="2755900"/>
          <p14:tracePt t="18279" x="965200" y="2762250"/>
          <p14:tracePt t="18296" x="920750" y="2762250"/>
          <p14:tracePt t="18312" x="850900" y="2762250"/>
          <p14:tracePt t="18329" x="806450" y="2762250"/>
          <p14:tracePt t="18347" x="749300" y="2762250"/>
          <p14:tracePt t="18362" x="704850" y="2781300"/>
          <p14:tracePt t="18379" x="635000" y="2787650"/>
          <p14:tracePt t="18396" x="577850" y="2787650"/>
          <p14:tracePt t="18413" x="527050" y="2787650"/>
          <p14:tracePt t="18429" x="514350" y="2787650"/>
          <p14:tracePt t="18483" x="508000" y="2787650"/>
          <p14:tracePt t="18491" x="508000" y="2774950"/>
          <p14:tracePt t="18501" x="520700" y="2762250"/>
          <p14:tracePt t="18513" x="546100" y="2743200"/>
          <p14:tracePt t="18529" x="641350" y="2667000"/>
          <p14:tracePt t="18545" x="749300" y="2578100"/>
          <p14:tracePt t="18562" x="863600" y="2501900"/>
          <p14:tracePt t="18579" x="977900" y="2425700"/>
          <p14:tracePt t="18596" x="1079500" y="2355850"/>
          <p14:tracePt t="18613" x="1123950" y="2324100"/>
          <p14:tracePt t="18629" x="1149350" y="2286000"/>
          <p14:tracePt t="18645" x="1174750" y="2254250"/>
          <p14:tracePt t="18662" x="1193800" y="2209800"/>
          <p14:tracePt t="18679" x="1193800" y="2171700"/>
          <p14:tracePt t="18696" x="1219200" y="2108200"/>
          <p14:tracePt t="18712" x="1231900" y="2038350"/>
          <p14:tracePt t="18729" x="1238250" y="1943100"/>
          <p14:tracePt t="18746" x="1238250" y="1898650"/>
          <p14:tracePt t="18762" x="1238250" y="1841500"/>
          <p14:tracePt t="18779" x="1238250" y="1803400"/>
          <p14:tracePt t="18796" x="1238250" y="1784350"/>
          <p14:tracePt t="18812" x="1238250" y="1778000"/>
          <p14:tracePt t="18829" x="1231900" y="1758950"/>
          <p14:tracePt t="18846" x="1219200" y="1752600"/>
          <p14:tracePt t="18862" x="1200150" y="1752600"/>
          <p14:tracePt t="18880" x="1174750" y="1733550"/>
          <p14:tracePt t="18896" x="1168400" y="1733550"/>
          <p14:tracePt t="18912" x="1155700" y="1733550"/>
          <p14:tracePt t="18932" x="1143000" y="1733550"/>
          <p14:tracePt t="18948" x="1117600" y="1733550"/>
          <p14:tracePt t="18966" x="1104900" y="1733550"/>
          <p14:tracePt t="18978" x="1054100" y="1733550"/>
          <p14:tracePt t="18996" x="1022350" y="1739900"/>
          <p14:tracePt t="19012" x="977900" y="1746250"/>
          <p14:tracePt t="19028" x="958850" y="1752600"/>
          <p14:tracePt t="19045" x="946150" y="1758950"/>
          <p14:tracePt t="19062" x="920750" y="1784350"/>
          <p14:tracePt t="19078" x="895350" y="1803400"/>
          <p14:tracePt t="19097" x="863600" y="1835150"/>
          <p14:tracePt t="19113" x="850900" y="1847850"/>
          <p14:tracePt t="19128" x="838200" y="1866900"/>
          <p14:tracePt t="19146" x="838200" y="1873250"/>
          <p14:tracePt t="19180" x="844550" y="1873250"/>
          <p14:tracePt t="19196" x="869950" y="1885950"/>
          <p14:tracePt t="19212" x="933450" y="1885950"/>
          <p14:tracePt t="19229" x="1066800" y="1898650"/>
          <p14:tracePt t="19245" x="1212850" y="1898650"/>
          <p14:tracePt t="19263" x="1339850" y="1898650"/>
          <p14:tracePt t="19278" x="1479550" y="1898650"/>
          <p14:tracePt t="19296" x="1581150" y="1898650"/>
          <p14:tracePt t="19312" x="1651000" y="1898650"/>
          <p14:tracePt t="19329" x="1714500" y="1898650"/>
          <p14:tracePt t="19346" x="1784350" y="1885950"/>
          <p14:tracePt t="19362" x="1847850" y="1866900"/>
          <p14:tracePt t="19379" x="1905000" y="1847850"/>
          <p14:tracePt t="19395" x="1968500" y="1828800"/>
          <p14:tracePt t="19412" x="2025650" y="1822450"/>
          <p14:tracePt t="19428" x="2082800" y="1803400"/>
          <p14:tracePt t="19445" x="2152650" y="1797050"/>
          <p14:tracePt t="19462" x="2184400" y="1797050"/>
          <p14:tracePt t="19467" x="2222500" y="1784350"/>
          <p14:tracePt t="19478" x="2254250" y="1778000"/>
          <p14:tracePt t="19495" x="2311400" y="1778000"/>
          <p14:tracePt t="19512" x="2368550" y="1778000"/>
          <p14:tracePt t="19528" x="2457450" y="1778000"/>
          <p14:tracePt t="19545" x="2520950" y="1778000"/>
          <p14:tracePt t="19561" x="2565400" y="1778000"/>
          <p14:tracePt t="19579" x="2584450" y="1778000"/>
          <p14:tracePt t="19595" x="2597150" y="1778000"/>
          <p14:tracePt t="19611" x="2603500" y="1778000"/>
          <p14:tracePt t="19628" x="2616200" y="1771650"/>
          <p14:tracePt t="19644" x="2635250" y="1771650"/>
          <p14:tracePt t="19661" x="2667000" y="1758950"/>
          <p14:tracePt t="19677" x="2692400" y="1758950"/>
          <p14:tracePt t="19694" x="2711450" y="1758950"/>
          <p14:tracePt t="19711" x="2730500" y="1758950"/>
          <p14:tracePt t="19728" x="2755900" y="1758950"/>
          <p14:tracePt t="19744" x="2762250" y="1758950"/>
          <p14:tracePt t="19761" x="2774950" y="1758950"/>
          <p14:tracePt t="19780" x="2781300" y="1758950"/>
          <p14:tracePt t="19804" x="2787650" y="1758950"/>
          <p14:tracePt t="19910" x="2794000" y="1758950"/>
          <p14:tracePt t="19939" x="2800350" y="1765300"/>
          <p14:tracePt t="19948" x="2806700" y="1771650"/>
          <p14:tracePt t="19959" x="2813050" y="1771650"/>
          <p14:tracePt t="19979" x="2825750" y="1771650"/>
          <p14:tracePt t="20060" x="2832100" y="1778000"/>
          <p14:tracePt t="20085" x="2832100" y="1790700"/>
          <p14:tracePt t="20091" x="2819400" y="1803400"/>
          <p14:tracePt t="20099" x="2794000" y="1809750"/>
          <p14:tracePt t="20113" x="2743200" y="1847850"/>
          <p14:tracePt t="20130" x="2692400" y="1879600"/>
          <p14:tracePt t="20146" x="2647950" y="1905000"/>
          <p14:tracePt t="20161" x="2444750" y="1962150"/>
          <p14:tracePt t="20178" x="2247900" y="2012950"/>
          <p14:tracePt t="20194" x="2032000" y="2057400"/>
          <p14:tracePt t="20212" x="1790700" y="2139950"/>
          <p14:tracePt t="20228" x="1574800" y="2184400"/>
          <p14:tracePt t="20245" x="1397000" y="2203450"/>
          <p14:tracePt t="20261" x="1250950" y="2235200"/>
          <p14:tracePt t="20278" x="1143000" y="2241550"/>
          <p14:tracePt t="20294" x="1047750" y="2266950"/>
          <p14:tracePt t="20310" x="965200" y="2286000"/>
          <p14:tracePt t="20327" x="876300" y="2292350"/>
          <p14:tracePt t="20345" x="800100" y="2317750"/>
          <p14:tracePt t="20361" x="704850" y="2355850"/>
          <p14:tracePt t="20377" x="635000" y="2387600"/>
          <p14:tracePt t="20395" x="558800" y="2432050"/>
          <p14:tracePt t="20410" x="476250" y="2482850"/>
          <p14:tracePt t="20427" x="393700" y="2527300"/>
          <p14:tracePt t="20444" x="336550" y="2584450"/>
          <p14:tracePt t="20461" x="285750" y="2647950"/>
          <p14:tracePt t="20464" x="273050" y="2679700"/>
          <p14:tracePt t="20477" x="266700" y="2705100"/>
          <p14:tracePt t="20494" x="247650" y="2762250"/>
          <p14:tracePt t="20510" x="247650" y="2787650"/>
          <p14:tracePt t="20529" x="247650" y="2806700"/>
          <p14:tracePt t="20544" x="247650" y="2825750"/>
          <p14:tracePt t="20561" x="298450" y="2844800"/>
          <p14:tracePt t="20577" x="374650" y="2844800"/>
          <p14:tracePt t="20594" x="501650" y="2844800"/>
          <p14:tracePt t="20611" x="641350" y="2844800"/>
          <p14:tracePt t="20628" x="819150" y="2844800"/>
          <p14:tracePt t="20645" x="1009650" y="2844800"/>
          <p14:tracePt t="20661" x="1200150" y="2844800"/>
          <p14:tracePt t="20679" x="1390650" y="2844800"/>
          <p14:tracePt t="20694" x="1568450" y="2844800"/>
          <p14:tracePt t="20711" x="1708150" y="2838450"/>
          <p14:tracePt t="20727" x="1866900" y="2806700"/>
          <p14:tracePt t="20744" x="2032000" y="2787650"/>
          <p14:tracePt t="20760" x="2241550" y="2762250"/>
          <p14:tracePt t="20777" x="2387600" y="2730500"/>
          <p14:tracePt t="20793" x="2514600" y="2724150"/>
          <p14:tracePt t="20810" x="2609850" y="2705100"/>
          <p14:tracePt t="20827" x="2705100" y="2692400"/>
          <p14:tracePt t="20844" x="2774950" y="2679700"/>
          <p14:tracePt t="20860" x="2825750" y="2673350"/>
          <p14:tracePt t="20877" x="2857500" y="2654300"/>
          <p14:tracePt t="20894" x="2921000" y="2654300"/>
          <p14:tracePt t="20910" x="2965450" y="2654300"/>
          <p14:tracePt t="20928" x="3022600" y="2654300"/>
          <p14:tracePt t="20944" x="3092450" y="2647950"/>
          <p14:tracePt t="20962" x="3136900" y="2647950"/>
          <p14:tracePt t="20966" x="3162300" y="2647950"/>
          <p14:tracePt t="20977" x="3200400" y="2647950"/>
          <p14:tracePt t="20994" x="3244850" y="2647950"/>
          <p14:tracePt t="21011" x="3282950" y="2647950"/>
          <p14:tracePt t="21028" x="3314700" y="2647950"/>
          <p14:tracePt t="21044" x="3340100" y="2647950"/>
          <p14:tracePt t="21061" x="3371850" y="2647950"/>
          <p14:tracePt t="21077" x="3378200" y="2647950"/>
          <p14:tracePt t="21110" x="3390900" y="2647950"/>
          <p14:tracePt t="21300" x="3390900" y="2660650"/>
          <p14:tracePt t="21322" x="3397250" y="2673350"/>
          <p14:tracePt t="21355" x="3397250" y="2679700"/>
          <p14:tracePt t="21365" x="3409950" y="2692400"/>
          <p14:tracePt t="21371" x="3416300" y="2692400"/>
          <p14:tracePt t="21379" x="3429000" y="2705100"/>
          <p14:tracePt t="21394" x="3454400" y="2743200"/>
          <p14:tracePt t="21410" x="3492500" y="2768600"/>
          <p14:tracePt t="21426" x="3543300" y="2800350"/>
          <p14:tracePt t="21443" x="3594100" y="2832100"/>
          <p14:tracePt t="21461" x="3651250" y="2857500"/>
          <p14:tracePt t="21465" x="3702050" y="2882900"/>
          <p14:tracePt t="21476" x="3790950" y="2940050"/>
          <p14:tracePt t="21493" x="3981450" y="3041650"/>
          <p14:tracePt t="21510" x="4210050" y="3168650"/>
          <p14:tracePt t="21527" x="4432300" y="3263900"/>
          <p14:tracePt t="21543" x="4648200" y="3327400"/>
          <p14:tracePt t="21561" x="4826000" y="3422650"/>
          <p14:tracePt t="21576" x="5092700" y="3575050"/>
          <p14:tracePt t="21593" x="5232400" y="3644900"/>
          <p14:tracePt t="21610" x="5346700" y="3721100"/>
          <p14:tracePt t="21627" x="5524500" y="3816350"/>
          <p14:tracePt t="21643" x="5746750" y="3943350"/>
          <p14:tracePt t="21659" x="5962650" y="4070350"/>
          <p14:tracePt t="21676" x="6178550" y="4222750"/>
          <p14:tracePt t="21693" x="6432550" y="4425950"/>
          <p14:tracePt t="21710" x="6597650" y="4584700"/>
          <p14:tracePt t="21726" x="6750050" y="4737100"/>
          <p14:tracePt t="21744" x="6870700" y="4870450"/>
          <p14:tracePt t="21760" x="6946900" y="4972050"/>
          <p14:tracePt t="21776" x="7004050" y="5060950"/>
          <p14:tracePt t="21793" x="7061200" y="5283200"/>
          <p14:tracePt t="21809" x="7118350" y="5448300"/>
          <p14:tracePt t="21826" x="7181850" y="5619750"/>
          <p14:tracePt t="21843" x="7207250" y="5740400"/>
          <p14:tracePt t="21860" x="7219950" y="5854700"/>
          <p14:tracePt t="21876" x="7245350" y="5949950"/>
          <p14:tracePt t="21893" x="7296150" y="6083300"/>
          <p14:tracePt t="21909" x="7359650" y="6210300"/>
          <p14:tracePt t="21927" x="7416800" y="6324600"/>
          <p14:tracePt t="21943" x="7480300" y="6400800"/>
          <p14:tracePt t="21961" x="7512050" y="6419850"/>
          <p14:tracePt t="21976" x="7518400" y="6426200"/>
          <p14:tracePt t="22482" x="7524750" y="6426200"/>
          <p14:tracePt t="22756" x="7524750" y="6419850"/>
          <p14:tracePt t="23977" x="7531100" y="6413500"/>
          <p14:tracePt t="24010" x="7537450" y="6413500"/>
          <p14:tracePt t="24026" x="7543800" y="6407150"/>
          <p14:tracePt t="24136" x="7550150" y="6407150"/>
          <p14:tracePt t="24169" x="7556500" y="6407150"/>
          <p14:tracePt t="24177" x="7562850" y="6400800"/>
          <p14:tracePt t="24200" x="7569200" y="6388100"/>
          <p14:tracePt t="24241" x="7581900" y="6388100"/>
          <p14:tracePt t="24257" x="7588250" y="6388100"/>
          <p14:tracePt t="24265" x="7600950" y="6388100"/>
          <p14:tracePt t="24274" x="7607300" y="6388100"/>
          <p14:tracePt t="24290" x="7613650" y="6381750"/>
          <p14:tracePt t="24826" x="7626350" y="6369050"/>
          <p14:tracePt t="24833" x="7626350" y="6362700"/>
          <p14:tracePt t="24851" x="7632700" y="6362700"/>
          <p14:tracePt t="24858" x="7639050" y="6356350"/>
          <p14:tracePt t="24874" x="7645400" y="6350000"/>
          <p14:tracePt t="24890" x="7658100" y="6337300"/>
          <p14:tracePt t="24907" x="7677150" y="6330950"/>
          <p14:tracePt t="24924" x="7702550" y="6305550"/>
          <p14:tracePt t="24941" x="7727950" y="6292850"/>
          <p14:tracePt t="24957" x="7759700" y="6267450"/>
          <p14:tracePt t="24977" x="7835900" y="6191250"/>
          <p14:tracePt t="24990" x="7874000" y="6146800"/>
          <p14:tracePt t="25008" x="7956550" y="6051550"/>
          <p14:tracePt t="25025" x="8032750" y="5937250"/>
          <p14:tracePt t="25041" x="8108950" y="5835650"/>
          <p14:tracePt t="25057" x="8204200" y="5664200"/>
          <p14:tracePt t="25074" x="8242300" y="5588000"/>
          <p14:tracePt t="25090" x="8280400" y="5499100"/>
          <p14:tracePt t="25107" x="8312150" y="5429250"/>
          <p14:tracePt t="25123" x="8343900" y="5340350"/>
          <p14:tracePt t="25140" x="8394700" y="5264150"/>
          <p14:tracePt t="25157" x="8477250" y="5181600"/>
          <p14:tracePt t="25173" x="8572500" y="5111750"/>
          <p14:tracePt t="25193" x="8705850" y="5010150"/>
          <p14:tracePt t="25209" x="8769350" y="4959350"/>
          <p14:tracePt t="25226" x="8851900" y="4908550"/>
          <p14:tracePt t="25240" x="8896350" y="4870450"/>
          <p14:tracePt t="25257" x="9017000" y="4794250"/>
          <p14:tracePt t="25273" x="9099550" y="4724400"/>
          <p14:tracePt t="25290" x="9188450" y="4660900"/>
          <p14:tracePt t="25308" x="9239250" y="4622800"/>
          <p14:tracePt t="25324" x="9309100" y="4565650"/>
          <p14:tracePt t="25341" x="9353550" y="4527550"/>
          <p14:tracePt t="25357" x="9429750" y="4489450"/>
          <p14:tracePt t="25373" x="9505950" y="4451350"/>
          <p14:tracePt t="25390" x="9575800" y="4413250"/>
          <p14:tracePt t="25406" x="9652000" y="4394200"/>
          <p14:tracePt t="25424" x="9690100" y="4375150"/>
          <p14:tracePt t="25440" x="9734550" y="4368800"/>
          <p14:tracePt t="25532" x="9721850" y="4368800"/>
          <p14:tracePt t="25795" x="9721850" y="4362450"/>
          <p14:tracePt t="25802" x="9721850" y="4337050"/>
          <p14:tracePt t="25811" x="9721850" y="4286250"/>
          <p14:tracePt t="25824" x="9740900" y="4229100"/>
          <p14:tracePt t="25842" x="9740900" y="4000500"/>
          <p14:tracePt t="25856" x="9740900" y="3924300"/>
          <p14:tracePt t="25873" x="9721850" y="3778250"/>
          <p14:tracePt t="25890" x="9696450" y="3683000"/>
          <p14:tracePt t="25906" x="9671050" y="3606800"/>
          <p14:tracePt t="25924" x="9645650" y="3511550"/>
          <p14:tracePt t="25940" x="9639300" y="3435350"/>
          <p14:tracePt t="25957" x="9639300" y="3340100"/>
          <p14:tracePt t="25961" x="9620250" y="3302000"/>
          <p14:tracePt t="25972" x="9620250" y="3270250"/>
          <p14:tracePt t="25989" x="9613900" y="3200400"/>
          <p14:tracePt t="26006" x="9601200" y="3162300"/>
          <p14:tracePt t="26023" x="9588500" y="3111500"/>
          <p14:tracePt t="26041" x="9588500" y="3073400"/>
          <p14:tracePt t="26058" x="9575800" y="3028950"/>
          <p14:tracePt t="26073" x="9575800" y="3009900"/>
          <p14:tracePt t="26090" x="9575800" y="2959100"/>
          <p14:tracePt t="26106" x="9575800" y="2921000"/>
          <p14:tracePt t="26123" x="9575800" y="2876550"/>
          <p14:tracePt t="26140" x="9569450" y="2844800"/>
          <p14:tracePt t="26156" x="9556750" y="2819400"/>
          <p14:tracePt t="26174" x="9556750" y="2794000"/>
          <p14:tracePt t="26190" x="9550400" y="2768600"/>
          <p14:tracePt t="26207" x="9550400" y="2755900"/>
          <p14:tracePt t="26222" x="9537700" y="2736850"/>
          <p14:tracePt t="26240" x="9531350" y="2705100"/>
          <p14:tracePt t="26257" x="9531350" y="2698750"/>
          <p14:tracePt t="26273" x="9512300" y="2673350"/>
          <p14:tracePt t="26290" x="9512300" y="2667000"/>
          <p14:tracePt t="26306" x="9499600" y="2654300"/>
          <p14:tracePt t="26323" x="9493250" y="2641600"/>
          <p14:tracePt t="26340" x="9480550" y="2628900"/>
          <p14:tracePt t="26356" x="9480550" y="2622550"/>
          <p14:tracePt t="26374" x="9474200" y="2616200"/>
          <p14:tracePt t="26410" x="9467850" y="2609850"/>
          <p14:tracePt t="26435" x="9467850" y="2603500"/>
          <p14:tracePt t="26450" x="9461500" y="2590800"/>
          <p14:tracePt t="26467" x="9455150" y="2590800"/>
          <p14:tracePt t="26477" x="9448800" y="2584450"/>
          <p14:tracePt t="26492" x="9442450" y="2584450"/>
          <p14:tracePt t="26509" x="9436100" y="2578100"/>
          <p14:tracePt t="26524" x="9429750" y="2578100"/>
          <p14:tracePt t="26539" x="9423400" y="2565400"/>
          <p14:tracePt t="26556" x="9417050" y="2565400"/>
          <p14:tracePt t="26572" x="9398000" y="2559050"/>
          <p14:tracePt t="26589" x="9385300" y="2546350"/>
          <p14:tracePt t="26606" x="9372600" y="2540000"/>
          <p14:tracePt t="26623" x="9340850" y="2540000"/>
          <p14:tracePt t="26639" x="9309100" y="2527300"/>
          <p14:tracePt t="26656" x="9302750" y="2527300"/>
          <p14:tracePt t="26673" x="9271000" y="2514600"/>
          <p14:tracePt t="26689" x="9258300" y="2508250"/>
          <p14:tracePt t="26722" x="9251950" y="2508250"/>
          <p14:tracePt t="26747" x="9239250" y="2508250"/>
          <p14:tracePt t="26762" x="9232900" y="2508250"/>
          <p14:tracePt t="26772" x="9220200" y="2508250"/>
          <p14:tracePt t="26789" x="9213850" y="2508250"/>
          <p14:tracePt t="26806" x="9201150" y="2508250"/>
          <p14:tracePt t="26824" x="9175750" y="2508250"/>
          <p14:tracePt t="26842" x="9156700" y="2527300"/>
          <p14:tracePt t="26856" x="9156700" y="2540000"/>
          <p14:tracePt t="26873" x="9137650" y="2578100"/>
          <p14:tracePt t="26889" x="9124950" y="2616200"/>
          <p14:tracePt t="26905" x="9124950" y="2628900"/>
          <p14:tracePt t="26923" x="9118600" y="2647950"/>
          <p14:tracePt t="26940" x="9118600" y="2667000"/>
          <p14:tracePt t="26955" x="9112250" y="2679700"/>
          <p14:tracePt t="26961" x="9099550" y="2692400"/>
          <p14:tracePt t="26989" x="9086850" y="2705100"/>
          <p14:tracePt t="27006" x="9080500" y="2724150"/>
          <p14:tracePt t="27024" x="9061450" y="2749550"/>
          <p14:tracePt t="27039" x="9042400" y="2781300"/>
          <p14:tracePt t="27058" x="9023350" y="2844800"/>
          <p14:tracePt t="27073" x="9023350" y="2870200"/>
          <p14:tracePt t="27090" x="9023350" y="3009900"/>
          <p14:tracePt t="27106" x="9023350" y="3092450"/>
          <p14:tracePt t="27122" x="9023350" y="3168650"/>
          <p14:tracePt t="27138" x="9023350" y="3225800"/>
          <p14:tracePt t="27155" x="9023350" y="3295650"/>
          <p14:tracePt t="27172" x="9042400" y="3384550"/>
          <p14:tracePt t="27189" x="9042400" y="3492500"/>
          <p14:tracePt t="27205" x="9042400" y="3594100"/>
          <p14:tracePt t="27222" x="9042400" y="3683000"/>
          <p14:tracePt t="27238" x="9048750" y="3771900"/>
          <p14:tracePt t="27255" x="9048750" y="3873500"/>
          <p14:tracePt t="27273" x="9048750" y="3994150"/>
          <p14:tracePt t="27288" x="9029700" y="4152900"/>
          <p14:tracePt t="27305" x="8991600" y="4248150"/>
          <p14:tracePt t="27322" x="8966200" y="4368800"/>
          <p14:tracePt t="27338" x="8928100" y="4489450"/>
          <p14:tracePt t="27355" x="8902700" y="4578350"/>
          <p14:tracePt t="27371" x="8877300" y="4686300"/>
          <p14:tracePt t="27388" x="8845550" y="4781550"/>
          <p14:tracePt t="27405" x="8801100" y="4889500"/>
          <p14:tracePt t="27422" x="8794750" y="4972050"/>
          <p14:tracePt t="27439" x="8769350" y="5067300"/>
          <p14:tracePt t="27455" x="8743950" y="5118100"/>
          <p14:tracePt t="27472" x="8724900" y="5194300"/>
          <p14:tracePt t="27476" x="8718550" y="5232400"/>
          <p14:tracePt t="27489" x="8705850" y="5251450"/>
          <p14:tracePt t="27505" x="8686800" y="5314950"/>
          <p14:tracePt t="27522" x="8680450" y="5334000"/>
          <p14:tracePt t="27538" x="8667750" y="5365750"/>
          <p14:tracePt t="27555" x="8642350" y="5410200"/>
          <p14:tracePt t="27572" x="8642350" y="5416550"/>
          <p14:tracePt t="27588" x="8642350" y="5429250"/>
          <p14:tracePt t="27606" x="8636000" y="5448300"/>
          <p14:tracePt t="27622" x="8636000" y="5454650"/>
          <p14:tracePt t="27638" x="8636000" y="5467350"/>
          <p14:tracePt t="27772" x="8636000" y="5473700"/>
          <p14:tracePt t="27779" x="8655050" y="5473700"/>
          <p14:tracePt t="27788" x="8705850" y="5454650"/>
          <p14:tracePt t="27805" x="8813800" y="5403850"/>
          <p14:tracePt t="27823" x="8928100" y="5359400"/>
          <p14:tracePt t="27838" x="8978900" y="5327650"/>
          <p14:tracePt t="27854" x="9017000" y="5314950"/>
          <p14:tracePt t="27872" x="9036050" y="5302250"/>
          <p14:tracePt t="27889" x="9061450" y="5289550"/>
          <p14:tracePt t="27905" x="9080500" y="5264150"/>
          <p14:tracePt t="27921" x="9099550" y="5226050"/>
          <p14:tracePt t="27938" x="9144000" y="5181600"/>
          <p14:tracePt t="27956" x="9163050" y="5118100"/>
          <p14:tracePt t="27961" x="9182100" y="5099050"/>
          <p14:tracePt t="27971" x="9188450" y="5073650"/>
          <p14:tracePt t="27988" x="9194800" y="5029200"/>
          <p14:tracePt t="28005" x="9201150" y="4991100"/>
          <p14:tracePt t="28022" x="9201150" y="4953000"/>
          <p14:tracePt t="28038" x="9201150" y="4902200"/>
          <p14:tracePt t="28054" x="9201150" y="4851400"/>
          <p14:tracePt t="28071" x="9137650" y="4749800"/>
          <p14:tracePt t="28088" x="9067800" y="4648200"/>
          <p14:tracePt t="28104" x="9010650" y="4521200"/>
          <p14:tracePt t="28121" x="8978900" y="4451350"/>
          <p14:tracePt t="28137" x="8934450" y="4362450"/>
          <p14:tracePt t="28154" x="8921750" y="4260850"/>
          <p14:tracePt t="28171" x="8902700" y="4197350"/>
          <p14:tracePt t="28188" x="8877300" y="4133850"/>
          <p14:tracePt t="28205" x="8870950" y="4089400"/>
          <p14:tracePt t="28221" x="8858250" y="4057650"/>
          <p14:tracePt t="28237" x="8858250" y="4025900"/>
          <p14:tracePt t="28257" x="8839200" y="3981450"/>
          <p14:tracePt t="28271" x="8839200" y="3968750"/>
          <p14:tracePt t="28288" x="8839200" y="3949700"/>
          <p14:tracePt t="28305" x="8826500" y="3930650"/>
          <p14:tracePt t="28321" x="8820150" y="3886200"/>
          <p14:tracePt t="28337" x="8820150" y="3854450"/>
          <p14:tracePt t="28354" x="8801100" y="3829050"/>
          <p14:tracePt t="28371" x="8788400" y="3790950"/>
          <p14:tracePt t="28388" x="8782050" y="3733800"/>
          <p14:tracePt t="28405" x="8756650" y="3689350"/>
          <p14:tracePt t="28421" x="8743950" y="3644900"/>
          <p14:tracePt t="28437" x="8737600" y="3606800"/>
          <p14:tracePt t="28454" x="8724900" y="3562350"/>
          <p14:tracePt t="28471" x="8724900" y="3524250"/>
          <p14:tracePt t="28476" x="8724900" y="3505200"/>
          <p14:tracePt t="28489" x="8718550" y="3460750"/>
          <p14:tracePt t="28505" x="8718550" y="3441700"/>
          <p14:tracePt t="28522" x="8699500" y="3397250"/>
          <p14:tracePt t="28537" x="8693150" y="3352800"/>
          <p14:tracePt t="28554" x="8693150" y="3314700"/>
          <p14:tracePt t="28571" x="8693150" y="3282950"/>
          <p14:tracePt t="28587" x="8680450" y="3257550"/>
          <p14:tracePt t="28604" x="8674100" y="3213100"/>
          <p14:tracePt t="28621" x="8674100" y="3181350"/>
          <p14:tracePt t="28638" x="8667750" y="3149600"/>
          <p14:tracePt t="28654" x="8661400" y="3136900"/>
          <p14:tracePt t="28670" x="8661400" y="3130550"/>
          <p14:tracePt t="28975" x="8661400" y="3124200"/>
          <p14:tracePt t="28980" x="8661400" y="3111500"/>
          <p14:tracePt t="28987" x="8661400" y="3092450"/>
          <p14:tracePt t="29005" x="8661400" y="3067050"/>
          <p14:tracePt t="29020" x="8661400" y="3035300"/>
          <p14:tracePt t="29037" x="8661400" y="3003550"/>
          <p14:tracePt t="29054" x="8661400" y="2984500"/>
          <p14:tracePt t="29071" x="8661400" y="2959100"/>
          <p14:tracePt t="29088" x="8661400" y="2933700"/>
          <p14:tracePt t="29105" x="8674100" y="2921000"/>
          <p14:tracePt t="29123" x="8680450" y="2901950"/>
          <p14:tracePt t="29136" x="8680450" y="2889250"/>
          <p14:tracePt t="29153" x="8680450" y="2876550"/>
          <p14:tracePt t="29170" x="8686800" y="2870200"/>
          <p14:tracePt t="29188" x="8693150" y="2863850"/>
          <p14:tracePt t="29204" x="8693150" y="2851150"/>
          <p14:tracePt t="29221" x="8705850" y="2838450"/>
          <p14:tracePt t="29237" x="8712200" y="2825750"/>
          <p14:tracePt t="29255" x="8712200" y="2813050"/>
          <p14:tracePt t="29270" x="8718550" y="2806700"/>
          <p14:tracePt t="29290" x="8724900" y="2806700"/>
          <p14:tracePt t="29304" x="8724900" y="2800350"/>
          <p14:tracePt t="29322" x="8724900" y="2787650"/>
          <p14:tracePt t="29337" x="8724900" y="2781300"/>
          <p14:tracePt t="29363" x="8724900" y="2768600"/>
          <p14:tracePt t="29651" x="8724900" y="2762250"/>
          <p14:tracePt t="29669" x="8718550" y="2762250"/>
          <p14:tracePt t="29675" x="8705850" y="2762250"/>
          <p14:tracePt t="29686" x="8693150" y="2762250"/>
          <p14:tracePt t="29705" x="8655050" y="2774950"/>
          <p14:tracePt t="29721" x="8642350" y="2774950"/>
          <p14:tracePt t="29736" x="8604250" y="2781300"/>
          <p14:tracePt t="29754" x="8578850" y="2781300"/>
          <p14:tracePt t="29770" x="8559800" y="2781300"/>
          <p14:tracePt t="29787" x="8553450" y="2781300"/>
          <p14:tracePt t="29804" x="8547100" y="2781300"/>
          <p14:tracePt t="29820" x="8534400" y="2781300"/>
          <p14:tracePt t="29837" x="8515350" y="2781300"/>
          <p14:tracePt t="29854" x="8502650" y="2781300"/>
          <p14:tracePt t="29869" x="8477250" y="2794000"/>
          <p14:tracePt t="29886" x="8464550" y="2794000"/>
          <p14:tracePt t="29903" x="8445500" y="2794000"/>
          <p14:tracePt t="29920" x="8439150" y="2794000"/>
          <p14:tracePt t="29987" x="8426450" y="2794000"/>
          <p14:tracePt t="30196" x="8432800" y="2794000"/>
          <p14:tracePt t="30204" x="8445500" y="2794000"/>
          <p14:tracePt t="30211" x="8458200" y="2781300"/>
          <p14:tracePt t="30220" x="8464550" y="2781300"/>
          <p14:tracePt t="30236" x="8489950" y="2774950"/>
          <p14:tracePt t="30254" x="8521700" y="2762250"/>
          <p14:tracePt t="30269" x="8540750" y="2755900"/>
          <p14:tracePt t="30287" x="8566150" y="2755900"/>
          <p14:tracePt t="30303" x="8591550" y="2743200"/>
          <p14:tracePt t="30321" x="8604250" y="2743200"/>
          <p14:tracePt t="30336" x="8616950" y="2743200"/>
          <p14:tracePt t="30353" x="8636000" y="2743200"/>
          <p14:tracePt t="30369" x="8648700" y="2743200"/>
          <p14:tracePt t="30386" x="8655050" y="2743200"/>
          <p14:tracePt t="30402" x="8667750" y="2743200"/>
          <p14:tracePt t="30419" x="8699500" y="2743200"/>
          <p14:tracePt t="30435" x="8718550" y="2743200"/>
          <p14:tracePt t="30455" x="8724900" y="2743200"/>
          <p14:tracePt t="30458" x="8731250" y="2743200"/>
          <p14:tracePt t="30474" x="8737600" y="2743200"/>
          <p14:tracePt t="30490" x="8750300" y="2743200"/>
          <p14:tracePt t="30508" x="8756650" y="2743200"/>
          <p14:tracePt t="30524" x="8769350" y="2743200"/>
          <p14:tracePt t="30547" x="8775700" y="2743200"/>
          <p14:tracePt t="30555" x="8775700" y="2736850"/>
          <p14:tracePt t="30570" x="8782050" y="2736850"/>
          <p14:tracePt t="30588" x="8788400" y="2736850"/>
          <p14:tracePt t="30604" x="8801100" y="2736850"/>
          <p14:tracePt t="30619" x="8807450" y="2736850"/>
          <p14:tracePt t="30659" x="8820150" y="2736850"/>
          <p14:tracePt t="30681" x="8832850" y="2730500"/>
          <p14:tracePt t="30706" x="8832850" y="2724150"/>
          <p14:tracePt t="30714" x="8839200" y="2724150"/>
          <p14:tracePt t="30738" x="8851900" y="2724150"/>
          <p14:tracePt t="30755" x="8858250" y="2717800"/>
          <p14:tracePt t="30771" x="8870950" y="2717800"/>
          <p14:tracePt t="30794" x="8877300" y="2717800"/>
          <p14:tracePt t="30812" x="8883650" y="2711450"/>
          <p14:tracePt t="30851" x="8890000" y="2711450"/>
          <p14:tracePt t="30883" x="8902700" y="2711450"/>
          <p14:tracePt t="30946" x="8909050" y="2711450"/>
          <p14:tracePt t="30978" x="8921750" y="2711450"/>
          <p14:tracePt t="30987" x="8928100" y="2711450"/>
          <p14:tracePt t="31013" x="8934450" y="2711450"/>
          <p14:tracePt t="31027" x="8940800" y="2711450"/>
          <p14:tracePt t="31044" x="8953500" y="2711450"/>
          <p14:tracePt t="31059" x="8959850" y="2711450"/>
          <p14:tracePt t="31083" x="8972550" y="2711450"/>
          <p14:tracePt t="31091" x="8978900" y="2711450"/>
          <p14:tracePt t="31103" x="8985250" y="2711450"/>
          <p14:tracePt t="31118" x="8991600" y="2711450"/>
          <p14:tracePt t="31136" x="9004300" y="2711450"/>
          <p14:tracePt t="31152" x="9010650" y="2711450"/>
          <p14:tracePt t="31169" x="9029700" y="2711450"/>
          <p14:tracePt t="31185" x="9036050" y="2711450"/>
          <p14:tracePt t="31201" x="9055100" y="2711450"/>
          <p14:tracePt t="31219" x="9061450" y="2711450"/>
          <p14:tracePt t="31235" x="9080500" y="2711450"/>
          <p14:tracePt t="31252" x="9112250" y="2711450"/>
          <p14:tracePt t="31268" x="9124950" y="2711450"/>
          <p14:tracePt t="31285" x="9150350" y="2711450"/>
          <p14:tracePt t="31302" x="9169400" y="2711450"/>
          <p14:tracePt t="31319" x="9188450" y="2711450"/>
          <p14:tracePt t="31337" x="9220200" y="2711450"/>
          <p14:tracePt t="31354" x="9258300" y="2711450"/>
          <p14:tracePt t="31368" x="9277350" y="2711450"/>
          <p14:tracePt t="31385" x="9296400" y="2711450"/>
          <p14:tracePt t="31401" x="9309100" y="2711450"/>
          <p14:tracePt t="31419" x="9315450" y="2711450"/>
          <p14:tracePt t="31435" x="9334500" y="2711450"/>
          <p14:tracePt t="31452" x="9340850" y="2711450"/>
          <p14:tracePt t="31468" x="9347200" y="2711450"/>
          <p14:tracePt t="31472" x="9359900" y="2711450"/>
          <p14:tracePt t="31501" x="9366250" y="2711450"/>
          <p14:tracePt t="31518" x="9378950" y="2711450"/>
          <p14:tracePt t="31535" x="9398000" y="2705100"/>
          <p14:tracePt t="31553" x="9404350" y="2705100"/>
          <p14:tracePt t="31569" x="9410700" y="2705100"/>
          <p14:tracePt t="31585" x="9429750" y="2705100"/>
          <p14:tracePt t="31601" x="9436100" y="2705100"/>
          <p14:tracePt t="31618" x="9448800" y="2705100"/>
          <p14:tracePt t="31635" x="9455150" y="2692400"/>
          <p14:tracePt t="31676" x="9461500" y="2692400"/>
          <p14:tracePt t="31685" x="9467850" y="2692400"/>
          <p14:tracePt t="31701" x="9480550" y="2692400"/>
          <p14:tracePt t="31718" x="9486900" y="2692400"/>
          <p14:tracePt t="31735" x="9499600" y="2692400"/>
          <p14:tracePt t="31753" x="9499600" y="2686050"/>
          <p14:tracePt t="31785" x="9512300" y="2686050"/>
          <p14:tracePt t="31804" x="9518650" y="2686050"/>
          <p14:tracePt t="31827" x="9531350" y="2686050"/>
          <p14:tracePt t="31843" x="9537700" y="2686050"/>
          <p14:tracePt t="31940" x="9550400" y="2686050"/>
          <p14:tracePt t="31993" x="9556750" y="2679700"/>
          <p14:tracePt t="32009" x="9563100" y="2673350"/>
          <p14:tracePt t="32033" x="9569450" y="2673350"/>
          <p14:tracePt t="32049" x="9582150" y="2673350"/>
          <p14:tracePt t="32073" x="9588500" y="2673350"/>
          <p14:tracePt t="32090" x="9594850" y="2673350"/>
          <p14:tracePt t="32113" x="9601200" y="2673350"/>
          <p14:tracePt t="32121" x="9607550" y="2667000"/>
          <p14:tracePt t="32130" x="9613900" y="2667000"/>
          <p14:tracePt t="32153" x="9620250" y="2667000"/>
          <p14:tracePt t="32184" x="9632950" y="2667000"/>
          <p14:tracePt t="32257" x="9645650" y="2667000"/>
          <p14:tracePt t="32265" x="9652000" y="2667000"/>
          <p14:tracePt t="32283" x="9664700" y="2667000"/>
          <p14:tracePt t="32298" x="9671050" y="2667000"/>
          <p14:tracePt t="32314" x="9683750" y="2667000"/>
          <p14:tracePt t="32355" x="9696450" y="2667000"/>
          <p14:tracePt t="32362" x="9702800" y="2667000"/>
          <p14:tracePt t="32381" x="9709150" y="2660650"/>
          <p14:tracePt t="32395" x="9715500" y="2660650"/>
          <p14:tracePt t="33123" x="9721850" y="2660650"/>
          <p14:tracePt t="33149" x="9721850" y="2667000"/>
          <p14:tracePt t="33162" x="9721850" y="2679700"/>
          <p14:tracePt t="33172" x="9721850" y="2686050"/>
          <p14:tracePt t="33183" x="9721850" y="2698750"/>
          <p14:tracePt t="33206" x="9721850" y="2705100"/>
          <p14:tracePt t="33217" x="9721850" y="2717800"/>
          <p14:tracePt t="33252" x="9721850" y="2730500"/>
          <p14:tracePt t="33268" x="9715500" y="2743200"/>
          <p14:tracePt t="33284" x="9709150" y="2755900"/>
          <p14:tracePt t="33301" x="9709150" y="2762250"/>
          <p14:tracePt t="33317" x="9702800" y="2781300"/>
          <p14:tracePt t="33333" x="9702800" y="2787650"/>
          <p14:tracePt t="33350" x="9690100" y="2813050"/>
          <p14:tracePt t="33367" x="9690100" y="2825750"/>
          <p14:tracePt t="33385" x="9683750" y="2838450"/>
          <p14:tracePt t="33400" x="9677400" y="2857500"/>
          <p14:tracePt t="33417" x="9664700" y="2882900"/>
          <p14:tracePt t="33434" x="9664700" y="2908300"/>
          <p14:tracePt t="33450" x="9652000" y="2927350"/>
          <p14:tracePt t="33467" x="9645650" y="2940050"/>
          <p14:tracePt t="33484" x="9632950" y="2959100"/>
          <p14:tracePt t="33500" x="9626600" y="2971800"/>
          <p14:tracePt t="33517" x="9626600" y="2984500"/>
          <p14:tracePt t="33534" x="9626600" y="3003550"/>
          <p14:tracePt t="33550" x="9613900" y="3022600"/>
          <p14:tracePt t="33567" x="9613900" y="3035300"/>
          <p14:tracePt t="33600" x="9613900" y="3048000"/>
          <p14:tracePt t="33617" x="9613900" y="3067050"/>
          <p14:tracePt t="33634" x="9601200" y="3079750"/>
          <p14:tracePt t="33650" x="9601200" y="3086100"/>
          <p14:tracePt t="33666" x="9594850" y="3105150"/>
          <p14:tracePt t="33700" x="9594850" y="3136900"/>
          <p14:tracePt t="33718" x="9582150" y="3155950"/>
          <p14:tracePt t="33734" x="9575800" y="3168650"/>
          <p14:tracePt t="33751" x="9575800" y="3187700"/>
          <p14:tracePt t="33766" x="9563100" y="3206750"/>
          <p14:tracePt t="33784" x="9556750" y="3225800"/>
          <p14:tracePt t="33802" x="9544050" y="3244850"/>
          <p14:tracePt t="33816" x="9537700" y="3257550"/>
          <p14:tracePt t="33833" x="9525000" y="3276600"/>
          <p14:tracePt t="33849" x="9518650" y="3295650"/>
          <p14:tracePt t="33866" x="9512300" y="3314700"/>
          <p14:tracePt t="33883" x="9505950" y="3321050"/>
          <p14:tracePt t="33901" x="9505950" y="3333750"/>
          <p14:tracePt t="33916" x="9505950" y="3346450"/>
          <p14:tracePt t="33933" x="9493250" y="3359150"/>
          <p14:tracePt t="33949" x="9486900" y="3371850"/>
          <p14:tracePt t="33968" x="9486900" y="3378200"/>
          <p14:tracePt t="33983" x="9480550" y="3390900"/>
          <p14:tracePt t="34001" x="9467850" y="3416300"/>
          <p14:tracePt t="34017" x="9467850" y="3422650"/>
          <p14:tracePt t="34033" x="9455150" y="3441700"/>
          <p14:tracePt t="34049" x="9455150" y="3454400"/>
          <p14:tracePt t="34066" x="9448800" y="3460750"/>
          <p14:tracePt t="34083" x="9448800" y="3467100"/>
          <p14:tracePt t="34100" x="9448800" y="3486150"/>
          <p14:tracePt t="34149" x="9448800" y="3498850"/>
          <p14:tracePt t="34244" x="9448800" y="3505200"/>
          <p14:tracePt t="34276" x="9448800" y="3511550"/>
          <p14:tracePt t="34307" x="9448800" y="3517900"/>
          <p14:tracePt t="34341" x="9448800" y="3530600"/>
          <p14:tracePt t="34364" x="9448800" y="3536950"/>
          <p14:tracePt t="34380" x="9448800" y="3543300"/>
          <p14:tracePt t="34387" x="9448800" y="3549650"/>
          <p14:tracePt t="34443" x="9448800" y="3556000"/>
          <p14:tracePt t="34467" x="9448800" y="3562350"/>
          <p14:tracePt t="34493" x="9448800" y="3568700"/>
          <p14:tracePt t="34524" x="9448800" y="3581400"/>
          <p14:tracePt t="34667" x="9448800" y="3587750"/>
          <p14:tracePt t="34684" x="9448800" y="3600450"/>
          <p14:tracePt t="34699" x="9448800" y="3606800"/>
          <p14:tracePt t="34770" x="9442450" y="3613150"/>
          <p14:tracePt t="34810" x="9442450" y="3619500"/>
          <p14:tracePt t="34882" x="9442450" y="3632200"/>
          <p14:tracePt t="34907" x="9442450" y="3638550"/>
          <p14:tracePt t="34914" x="9436100" y="3644900"/>
          <p14:tracePt t="34979" x="9436100" y="3651250"/>
          <p14:tracePt t="34987" x="9436100" y="3663950"/>
          <p14:tracePt t="35011" x="9436100" y="3670300"/>
          <p14:tracePt t="35050" x="9436100" y="3683000"/>
          <p14:tracePt t="35107" x="9436100" y="3689350"/>
          <p14:tracePt t="35147" x="9436100" y="3695700"/>
          <p14:tracePt t="35187" x="9436100" y="3702050"/>
          <p14:tracePt t="35229" x="9436100" y="3714750"/>
          <p14:tracePt t="35242" x="9436100" y="3721100"/>
          <p14:tracePt t="35259" x="9436100" y="3733800"/>
          <p14:tracePt t="35293" x="9436100" y="3740150"/>
          <p14:tracePt t="35349" x="9436100" y="3746500"/>
          <p14:tracePt t="35459" x="9436100" y="3752850"/>
          <p14:tracePt t="35499" x="9448800" y="3752850"/>
          <p14:tracePt t="35540" x="9455150" y="3759200"/>
          <p14:tracePt t="35548" x="9461500" y="3759200"/>
          <p14:tracePt t="35570" x="9467850" y="3759200"/>
          <p14:tracePt t="35587" x="9480550" y="3759200"/>
          <p14:tracePt t="35596" x="9486900" y="3759200"/>
          <p14:tracePt t="35619" x="9493250" y="3759200"/>
          <p14:tracePt t="35628" x="9499600" y="3759200"/>
          <p14:tracePt t="35637" x="9505950" y="3765550"/>
          <p14:tracePt t="35649" x="9512300" y="3771900"/>
          <p14:tracePt t="35665" x="9537700" y="3778250"/>
          <p14:tracePt t="35698" x="9556750" y="3778250"/>
          <p14:tracePt t="35715" x="9563100" y="3790950"/>
          <p14:tracePt t="35869" x="9550400" y="3790950"/>
          <p14:tracePt t="35884" x="9544050" y="3790950"/>
          <p14:tracePt t="35907" x="9531350" y="3790950"/>
          <p14:tracePt t="35924" x="9525000" y="3790950"/>
          <p14:tracePt t="35931" x="9512300" y="3790950"/>
          <p14:tracePt t="35956" x="9499600" y="3790950"/>
          <p14:tracePt t="35963" x="9493250" y="3790950"/>
          <p14:tracePt t="35970" x="9480550" y="3790950"/>
          <p14:tracePt t="35988" x="9474200" y="3790950"/>
          <p14:tracePt t="36018" x="9461500" y="3790950"/>
          <p14:tracePt t="36061" x="9448800" y="3790950"/>
          <p14:tracePt t="36075" x="9442450" y="3790950"/>
          <p14:tracePt t="36092" x="9429750" y="3790950"/>
          <p14:tracePt t="36116" x="9423400" y="3790950"/>
          <p14:tracePt t="36162" x="9404350" y="3797300"/>
          <p14:tracePt t="36180" x="9398000" y="3803650"/>
          <p14:tracePt t="36195" x="9398000" y="3810000"/>
          <p14:tracePt t="36203" x="9391650" y="3816350"/>
          <p14:tracePt t="36214" x="9385300" y="3822700"/>
          <p14:tracePt t="36236" x="9378950" y="3841750"/>
          <p14:tracePt t="36249" x="9366250" y="3848100"/>
          <p14:tracePt t="36265" x="9366250" y="3854450"/>
          <p14:tracePt t="36281" x="9353550" y="3873500"/>
          <p14:tracePt t="36298" x="9353550" y="3892550"/>
          <p14:tracePt t="36314" x="9353550" y="3911600"/>
          <p14:tracePt t="36331" x="9347200" y="3930650"/>
          <p14:tracePt t="36347" x="9347200" y="3937000"/>
          <p14:tracePt t="36366" x="9347200" y="3962400"/>
          <p14:tracePt t="36399" x="9347200" y="3975100"/>
          <p14:tracePt t="36414" x="9353550" y="3987800"/>
          <p14:tracePt t="36431" x="9359900" y="3987800"/>
          <p14:tracePt t="36447" x="9366250" y="3987800"/>
          <p14:tracePt t="36464" x="9372600" y="3987800"/>
          <p14:tracePt t="36481" x="9378950" y="3987800"/>
          <p14:tracePt t="36507" x="9391650" y="3987800"/>
          <p14:tracePt t="36514" x="9398000" y="3987800"/>
          <p14:tracePt t="36530" x="9410700" y="3987800"/>
          <p14:tracePt t="36547" x="9423400" y="3987800"/>
          <p14:tracePt t="36564" x="9442450" y="3987800"/>
          <p14:tracePt t="36582" x="9461500" y="3987800"/>
          <p14:tracePt t="36598" x="9467850" y="3981450"/>
          <p14:tracePt t="36617" x="9486900" y="3975100"/>
          <p14:tracePt t="36647" x="9493250" y="3975100"/>
          <p14:tracePt t="36664" x="9499600" y="3975100"/>
          <p14:tracePt t="36819" x="9505950" y="3981450"/>
          <p14:tracePt t="36851" x="9505950" y="3994150"/>
          <p14:tracePt t="37010" x="9505950" y="4000500"/>
          <p14:tracePt t="37027" x="9505950" y="4013200"/>
          <p14:tracePt t="37043" x="9505950" y="4025900"/>
          <p14:tracePt t="37051" x="9505950" y="4032250"/>
          <p14:tracePt t="37065" x="9505950" y="4038600"/>
          <p14:tracePt t="37081" x="9505950" y="4044950"/>
          <p14:tracePt t="37644" x="9499600" y="4051300"/>
          <p14:tracePt t="37651" x="9493250" y="4057650"/>
          <p14:tracePt t="37664" x="9480550" y="4070350"/>
          <p14:tracePt t="37681" x="9480550" y="4076700"/>
          <p14:tracePt t="37697" x="9442450" y="4095750"/>
          <p14:tracePt t="37715" x="9378950" y="4114800"/>
          <p14:tracePt t="37730" x="9226550" y="4140200"/>
          <p14:tracePt t="37746" x="9029700" y="4165600"/>
          <p14:tracePt t="37763" x="8883650" y="4210050"/>
          <p14:tracePt t="37780" x="8699500" y="4260850"/>
          <p14:tracePt t="37796" x="8521700" y="4311650"/>
          <p14:tracePt t="37813" x="8350250" y="4362450"/>
          <p14:tracePt t="37831" x="8191500" y="4406900"/>
          <p14:tracePt t="37847" x="8058150" y="4445000"/>
          <p14:tracePt t="37864" x="7969250" y="4489450"/>
          <p14:tracePt t="37880" x="7924800" y="4508500"/>
          <p14:tracePt t="37898" x="7918450" y="4508500"/>
          <p14:tracePt t="38034" x="7931150" y="4508500"/>
          <p14:tracePt t="38042" x="7937500" y="4508500"/>
          <p14:tracePt t="38082" x="7950200" y="4508500"/>
          <p14:tracePt t="38100" x="7962900" y="4514850"/>
          <p14:tracePt t="38106" x="7981950" y="4610100"/>
          <p14:tracePt t="38115" x="7981950" y="4711700"/>
          <p14:tracePt t="38129" x="7981950" y="4978400"/>
          <p14:tracePt t="38146" x="7918450" y="5226050"/>
          <p14:tracePt t="38163" x="7829550" y="5403850"/>
          <p14:tracePt t="38179" x="7734300" y="5588000"/>
          <p14:tracePt t="38196" x="7594600" y="5778500"/>
          <p14:tracePt t="38213" x="7473950" y="5943600"/>
          <p14:tracePt t="38217" x="7423150" y="5994400"/>
          <p14:tracePt t="38229" x="7385050" y="6051550"/>
          <p14:tracePt t="38246" x="7283450" y="6146800"/>
          <p14:tracePt t="38263" x="7239000" y="6178550"/>
          <p14:tracePt t="38280" x="7213600" y="6197600"/>
          <p14:tracePt t="38296" x="7188200" y="6223000"/>
          <p14:tracePt t="38313" x="7137400" y="6261100"/>
          <p14:tracePt t="38329" x="7131050" y="6267450"/>
          <p14:tracePt t="38435" x="7124700" y="6273800"/>
          <p14:tracePt t="38477" x="7112000" y="6286500"/>
          <p14:tracePt t="38491" x="7105650" y="6286500"/>
          <p14:tracePt t="38502" x="7092950" y="6299200"/>
          <p14:tracePt t="38512" x="7086600" y="6305550"/>
          <p14:tracePt t="38529" x="7067550" y="6311900"/>
          <p14:tracePt t="38546" x="7061200" y="6318250"/>
          <p14:tracePt t="38579" x="7061200" y="63246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92113"/>
            <a:ext cx="4298950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1425575"/>
            <a:ext cx="67548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7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34" x="7042150" y="6324600"/>
          <p14:tracePt t="1642" x="7016750" y="6318250"/>
          <p14:tracePt t="1654" x="6946900" y="6299200"/>
          <p14:tracePt t="1671" x="6800850" y="6216650"/>
          <p14:tracePt t="1687" x="6610350" y="6102350"/>
          <p14:tracePt t="1705" x="6273800" y="5867400"/>
          <p14:tracePt t="1721" x="6140450" y="5784850"/>
          <p14:tracePt t="1737" x="5626100" y="5264150"/>
          <p14:tracePt t="1754" x="5181600" y="4851400"/>
          <p14:tracePt t="1770" x="4775200" y="4508500"/>
          <p14:tracePt t="1787" x="4400550" y="4216400"/>
          <p14:tracePt t="1803" x="4229100" y="4051300"/>
          <p14:tracePt t="1820" x="4121150" y="3911600"/>
          <p14:tracePt t="1836" x="4057650" y="3759200"/>
          <p14:tracePt t="1853" x="4051300" y="3619500"/>
          <p14:tracePt t="1870" x="4051300" y="3467100"/>
          <p14:tracePt t="1887" x="4051300" y="3365500"/>
          <p14:tracePt t="1903" x="4051300" y="3270250"/>
          <p14:tracePt t="1920" x="4051300" y="3194050"/>
          <p14:tracePt t="1937" x="4051300" y="3111500"/>
          <p14:tracePt t="1953" x="4057650" y="2978150"/>
          <p14:tracePt t="1969" x="4076700" y="2895600"/>
          <p14:tracePt t="1986" x="4083050" y="2806700"/>
          <p14:tracePt t="2003" x="4083050" y="2749550"/>
          <p14:tracePt t="2019" x="4083050" y="2686050"/>
          <p14:tracePt t="2036" x="4083050" y="2647950"/>
          <p14:tracePt t="2053" x="4102100" y="2616200"/>
          <p14:tracePt t="2069" x="4108450" y="2609850"/>
          <p14:tracePt t="2103" x="4114800" y="2609850"/>
          <p14:tracePt t="2121" x="4152900" y="2609850"/>
          <p14:tracePt t="2137" x="4191000" y="2622550"/>
          <p14:tracePt t="2154" x="4375150" y="2717800"/>
          <p14:tracePt t="2169" x="4616450" y="2851150"/>
          <p14:tracePt t="2186" x="4978400" y="3016250"/>
          <p14:tracePt t="2203" x="5435600" y="3194050"/>
          <p14:tracePt t="2220" x="5905500" y="3321050"/>
          <p14:tracePt t="2236" x="6299200" y="3448050"/>
          <p14:tracePt t="2253" x="6527800" y="3511550"/>
          <p14:tracePt t="2270" x="6737350" y="3536950"/>
          <p14:tracePt t="2286" x="6877050" y="3556000"/>
          <p14:tracePt t="2290" x="6940550" y="3556000"/>
          <p14:tracePt t="2303" x="7016750" y="3556000"/>
          <p14:tracePt t="2320" x="7169150" y="3556000"/>
          <p14:tracePt t="2336" x="7346950" y="3556000"/>
          <p14:tracePt t="2353" x="7607300" y="3556000"/>
          <p14:tracePt t="2369" x="7810500" y="3505200"/>
          <p14:tracePt t="2386" x="7969250" y="3460750"/>
          <p14:tracePt t="2403" x="8140700" y="3403600"/>
          <p14:tracePt t="2419" x="8312150" y="3340100"/>
          <p14:tracePt t="2437" x="8470900" y="3289300"/>
          <p14:tracePt t="2453" x="8623300" y="3232150"/>
          <p14:tracePt t="2469" x="8756650" y="3175000"/>
          <p14:tracePt t="2486" x="8851900" y="3136900"/>
          <p14:tracePt t="2504" x="9036050" y="3054350"/>
          <p14:tracePt t="2519" x="9105900" y="3022600"/>
          <p14:tracePt t="2537" x="9251950" y="2965450"/>
          <p14:tracePt t="2553" x="9448800" y="2908300"/>
          <p14:tracePt t="2569" x="9556750" y="2882900"/>
          <p14:tracePt t="2586" x="9613900" y="2857500"/>
          <p14:tracePt t="2602" x="9677400" y="2844800"/>
          <p14:tracePt t="2619" x="9715500" y="2838450"/>
          <p14:tracePt t="2635" x="9734550" y="2825750"/>
          <p14:tracePt t="2652" x="9740900" y="2825750"/>
          <p14:tracePt t="2771" x="9728200" y="2838450"/>
          <p14:tracePt t="2783" x="9696450" y="2851150"/>
          <p14:tracePt t="2789" x="9639300" y="2889250"/>
          <p14:tracePt t="2803" x="9525000" y="2978150"/>
          <p14:tracePt t="2819" x="9417050" y="3079750"/>
          <p14:tracePt t="2836" x="9302750" y="3257550"/>
          <p14:tracePt t="2852" x="9150350" y="3460750"/>
          <p14:tracePt t="2869" x="8921750" y="3771900"/>
          <p14:tracePt t="2885" x="8642350" y="4102100"/>
          <p14:tracePt t="2903" x="8407400" y="4400550"/>
          <p14:tracePt t="2919" x="8280400" y="4591050"/>
          <p14:tracePt t="2937" x="8083550" y="4889500"/>
          <p14:tracePt t="2953" x="8020050" y="4997450"/>
          <p14:tracePt t="2969" x="7861300" y="5264150"/>
          <p14:tracePt t="2986" x="7804150" y="5448300"/>
          <p14:tracePt t="3002" x="7753350" y="5594350"/>
          <p14:tracePt t="3018" x="7747000" y="5702300"/>
          <p14:tracePt t="3035" x="7747000" y="5746750"/>
          <p14:tracePt t="3052" x="7747000" y="5791200"/>
          <p14:tracePt t="3069" x="7747000" y="5822950"/>
          <p14:tracePt t="3086" x="7753350" y="5835650"/>
          <p14:tracePt t="3102" x="7766050" y="5842000"/>
          <p14:tracePt t="3119" x="7778750" y="5842000"/>
          <p14:tracePt t="3137" x="7829550" y="5842000"/>
          <p14:tracePt t="3154" x="7848600" y="5842000"/>
          <p14:tracePt t="3169" x="7874000" y="5810250"/>
          <p14:tracePt t="3185" x="7880350" y="5784850"/>
          <p14:tracePt t="3202" x="7880350" y="5772150"/>
          <p14:tracePt t="3220" x="7880350" y="5759450"/>
          <p14:tracePt t="3259" x="7880350" y="5753100"/>
          <p14:tracePt t="3275" x="7861300" y="5753100"/>
          <p14:tracePt t="3287" x="7842250" y="5759450"/>
          <p14:tracePt t="3302" x="7816850" y="5765800"/>
          <p14:tracePt t="3321" x="7772400" y="5778500"/>
          <p14:tracePt t="3336" x="7759700" y="5791200"/>
          <p14:tracePt t="3353" x="7740650" y="5810250"/>
          <p14:tracePt t="3368" x="7696200" y="5848350"/>
          <p14:tracePt t="3385" x="7683500" y="5880100"/>
          <p14:tracePt t="3404" x="7683500" y="5905500"/>
          <p14:tracePt t="3419" x="7683500" y="5924550"/>
          <p14:tracePt t="3435" x="7683500" y="5943600"/>
          <p14:tracePt t="3451" x="7683500" y="5949950"/>
          <p14:tracePt t="3469" x="7683500" y="5956300"/>
          <p14:tracePt t="3485" x="7689850" y="5956300"/>
          <p14:tracePt t="3502" x="7715250" y="5956300"/>
          <p14:tracePt t="3518" x="7772400" y="5956300"/>
          <p14:tracePt t="3535" x="7835900" y="5956300"/>
          <p14:tracePt t="3551" x="7956550" y="5937250"/>
          <p14:tracePt t="3568" x="8197850" y="5873750"/>
          <p14:tracePt t="3584" x="8362950" y="5867400"/>
          <p14:tracePt t="3601" x="8496300" y="5835650"/>
          <p14:tracePt t="3618" x="8591550" y="5822950"/>
          <p14:tracePt t="3634" x="8655050" y="5816600"/>
          <p14:tracePt t="3652" x="8718550" y="5797550"/>
          <p14:tracePt t="3668" x="8750300" y="5784850"/>
          <p14:tracePt t="3685" x="8807450" y="5772150"/>
          <p14:tracePt t="3702" x="8851900" y="5746750"/>
          <p14:tracePt t="3718" x="8915400" y="5727700"/>
          <p14:tracePt t="3735" x="8966200" y="5702300"/>
          <p14:tracePt t="3751" x="9055100" y="5657850"/>
          <p14:tracePt t="3768" x="9105900" y="5638800"/>
          <p14:tracePt t="3785" x="9194800" y="5594350"/>
          <p14:tracePt t="3801" x="9232900" y="5562600"/>
          <p14:tracePt t="3818" x="9271000" y="5518150"/>
          <p14:tracePt t="3834" x="9296400" y="5486400"/>
          <p14:tracePt t="3851" x="9315450" y="5441950"/>
          <p14:tracePt t="3868" x="9315450" y="5403850"/>
          <p14:tracePt t="3884" x="9321800" y="5372100"/>
          <p14:tracePt t="3902" x="9321800" y="5346700"/>
          <p14:tracePt t="3918" x="9321800" y="5308600"/>
          <p14:tracePt t="3936" x="9321800" y="5264150"/>
          <p14:tracePt t="3953" x="9290050" y="5200650"/>
          <p14:tracePt t="3970" x="9245600" y="5156200"/>
          <p14:tracePt t="3985" x="9194800" y="5099050"/>
          <p14:tracePt t="4001" x="9131300" y="5060950"/>
          <p14:tracePt t="4018" x="9067800" y="5029200"/>
          <p14:tracePt t="4034" x="8991600" y="4997450"/>
          <p14:tracePt t="4051" x="8953500" y="4984750"/>
          <p14:tracePt t="4068" x="8890000" y="4959350"/>
          <p14:tracePt t="4085" x="8820150" y="4933950"/>
          <p14:tracePt t="4102" x="8737600" y="4908550"/>
          <p14:tracePt t="4118" x="8667750" y="4883150"/>
          <p14:tracePt t="4134" x="8566150" y="4857750"/>
          <p14:tracePt t="4154" x="8477250" y="4845050"/>
          <p14:tracePt t="4169" x="8464550" y="4845050"/>
          <p14:tracePt t="4186" x="8413750" y="4838700"/>
          <p14:tracePt t="4201" x="8375650" y="4838700"/>
          <p14:tracePt t="4218" x="8331200" y="4838700"/>
          <p14:tracePt t="4234" x="8293100" y="4838700"/>
          <p14:tracePt t="4251" x="8248650" y="4838700"/>
          <p14:tracePt t="4268" x="8210550" y="4838700"/>
          <p14:tracePt t="4284" x="8191500" y="4838700"/>
          <p14:tracePt t="4288" x="8172450" y="4838700"/>
          <p14:tracePt t="4301" x="8159750" y="4838700"/>
          <p14:tracePt t="4317" x="8134350" y="4845050"/>
          <p14:tracePt t="4334" x="8096250" y="4851400"/>
          <p14:tracePt t="4352" x="8064500" y="4864100"/>
          <p14:tracePt t="4368" x="8020050" y="4876800"/>
          <p14:tracePt t="4384" x="7918450" y="4921250"/>
          <p14:tracePt t="4401" x="7861300" y="4940300"/>
          <p14:tracePt t="4417" x="7842250" y="4953000"/>
          <p14:tracePt t="4435" x="7810500" y="4965700"/>
          <p14:tracePt t="4451" x="7785100" y="4984750"/>
          <p14:tracePt t="4467" x="7772400" y="4997450"/>
          <p14:tracePt t="4485" x="7772400" y="5016500"/>
          <p14:tracePt t="4501" x="7766050" y="5035550"/>
          <p14:tracePt t="4518" x="7766050" y="5060950"/>
          <p14:tracePt t="4534" x="7766050" y="5092700"/>
          <p14:tracePt t="4551" x="7766050" y="5118100"/>
          <p14:tracePt t="4569" x="7766050" y="5143500"/>
          <p14:tracePt t="4585" x="7785100" y="5162550"/>
          <p14:tracePt t="4602" x="7854950" y="5200650"/>
          <p14:tracePt t="4617" x="7905750" y="5219700"/>
          <p14:tracePt t="4634" x="7937500" y="5232400"/>
          <p14:tracePt t="4651" x="7981950" y="5251450"/>
          <p14:tracePt t="4667" x="8013700" y="5257800"/>
          <p14:tracePt t="4684" x="8070850" y="5264150"/>
          <p14:tracePt t="4701" x="8108950" y="5276850"/>
          <p14:tracePt t="4718" x="8128000" y="5276850"/>
          <p14:tracePt t="4735" x="8147050" y="5276850"/>
          <p14:tracePt t="4753" x="8185150" y="5276850"/>
          <p14:tracePt t="4768" x="8191500" y="5276850"/>
          <p14:tracePt t="4784" x="8204200" y="5276850"/>
          <p14:tracePt t="4801" x="8267700" y="5276850"/>
          <p14:tracePt t="4817" x="8324850" y="5276850"/>
          <p14:tracePt t="4834" x="8362950" y="5276850"/>
          <p14:tracePt t="4850" x="8388350" y="5276850"/>
          <p14:tracePt t="4867" x="8432800" y="5270500"/>
          <p14:tracePt t="4884" x="8464550" y="5257800"/>
          <p14:tracePt t="4901" x="8509000" y="5245100"/>
          <p14:tracePt t="4917" x="8559800" y="5219700"/>
          <p14:tracePt t="4934" x="8616950" y="5200650"/>
          <p14:tracePt t="4952" x="8661400" y="5181600"/>
          <p14:tracePt t="4967" x="8699500" y="5168900"/>
          <p14:tracePt t="4985" x="8731250" y="5149850"/>
          <p14:tracePt t="5001" x="8756650" y="5137150"/>
          <p14:tracePt t="5017" x="8794750" y="5118100"/>
          <p14:tracePt t="5034" x="8826500" y="5105400"/>
          <p14:tracePt t="5050" x="8845550" y="5086350"/>
          <p14:tracePt t="5067" x="8870950" y="5060950"/>
          <p14:tracePt t="5084" x="8890000" y="5054600"/>
          <p14:tracePt t="5100" x="8909050" y="5041900"/>
          <p14:tracePt t="5117" x="8921750" y="5029200"/>
          <p14:tracePt t="5134" x="8921750" y="5010150"/>
          <p14:tracePt t="5151" x="8940800" y="4978400"/>
          <p14:tracePt t="5167" x="8947150" y="4953000"/>
          <p14:tracePt t="5185" x="8947150" y="4902200"/>
          <p14:tracePt t="5202" x="8947150" y="4845050"/>
          <p14:tracePt t="5217" x="8947150" y="4800600"/>
          <p14:tracePt t="5234" x="8947150" y="4762500"/>
          <p14:tracePt t="5251" x="8940800" y="4743450"/>
          <p14:tracePt t="5267" x="8928100" y="4724400"/>
          <p14:tracePt t="5286" x="8909050" y="4699000"/>
          <p14:tracePt t="5301" x="8902700" y="4692650"/>
          <p14:tracePt t="5322" x="8890000" y="4686300"/>
          <p14:tracePt t="5340" x="8870950" y="4667250"/>
          <p14:tracePt t="5350" x="8851900" y="4660900"/>
          <p14:tracePt t="5369" x="8788400" y="4641850"/>
          <p14:tracePt t="5383" x="8756650" y="4622800"/>
          <p14:tracePt t="5401" x="8705850" y="4616450"/>
          <p14:tracePt t="5416" x="8648700" y="4591050"/>
          <p14:tracePt t="5434" x="8616950" y="4578350"/>
          <p14:tracePt t="5450" x="8566150" y="4552950"/>
          <p14:tracePt t="5466" x="8534400" y="4540250"/>
          <p14:tracePt t="5483" x="8496300" y="4533900"/>
          <p14:tracePt t="5500" x="8470900" y="4533900"/>
          <p14:tracePt t="5516" x="8432800" y="4521200"/>
          <p14:tracePt t="5533" x="8394700" y="4521200"/>
          <p14:tracePt t="5550" x="8362950" y="4521200"/>
          <p14:tracePt t="5567" x="8312150" y="4521200"/>
          <p14:tracePt t="5583" x="8274050" y="4521200"/>
          <p14:tracePt t="5600" x="8204200" y="4521200"/>
          <p14:tracePt t="5616" x="8089900" y="4521200"/>
          <p14:tracePt t="5633" x="8007350" y="4521200"/>
          <p14:tracePt t="5650" x="7931150" y="4521200"/>
          <p14:tracePt t="5666" x="7880350" y="4521200"/>
          <p14:tracePt t="5683" x="7835900" y="4521200"/>
          <p14:tracePt t="5701" x="7797800" y="4521200"/>
          <p14:tracePt t="5718" x="7785100" y="4521200"/>
          <p14:tracePt t="5734" x="7766050" y="4521200"/>
          <p14:tracePt t="5766" x="7753350" y="4521200"/>
          <p14:tracePt t="5783" x="7747000" y="4521200"/>
          <p14:tracePt t="5801" x="7740650" y="4521200"/>
          <p14:tracePt t="5817" x="7727950" y="4540250"/>
          <p14:tracePt t="5834" x="7727950" y="4559300"/>
          <p14:tracePt t="5850" x="7727950" y="4584700"/>
          <p14:tracePt t="5866" x="7727950" y="4622800"/>
          <p14:tracePt t="5884" x="7727950" y="4679950"/>
          <p14:tracePt t="5900" x="7727950" y="4724400"/>
          <p14:tracePt t="5916" x="7753350" y="4800600"/>
          <p14:tracePt t="5934" x="7766050" y="4876800"/>
          <p14:tracePt t="5950" x="7785100" y="4914900"/>
          <p14:tracePt t="5967" x="7804150" y="4940300"/>
          <p14:tracePt t="5985" x="7823200" y="4965700"/>
          <p14:tracePt t="6000" x="7829550" y="4965700"/>
          <p14:tracePt t="6016" x="7842250" y="4978400"/>
          <p14:tracePt t="6033" x="7848600" y="4978400"/>
          <p14:tracePt t="6049" x="7880350" y="4984750"/>
          <p14:tracePt t="6066" x="7905750" y="4991100"/>
          <p14:tracePt t="6083" x="7924800" y="4997450"/>
          <p14:tracePt t="6100" x="7975600" y="5016500"/>
          <p14:tracePt t="6116" x="8001000" y="5016500"/>
          <p14:tracePt t="6134" x="8032750" y="5029200"/>
          <p14:tracePt t="6149" x="8064500" y="5035550"/>
          <p14:tracePt t="6166" x="8108950" y="5041900"/>
          <p14:tracePt t="6185" x="8166100" y="5041900"/>
          <p14:tracePt t="6201" x="8210550" y="5060950"/>
          <p14:tracePt t="6217" x="8248650" y="5060950"/>
          <p14:tracePt t="6233" x="8299450" y="5067300"/>
          <p14:tracePt t="6249" x="8375650" y="5080000"/>
          <p14:tracePt t="6266" x="8420100" y="5086350"/>
          <p14:tracePt t="6283" x="8445500" y="5086350"/>
          <p14:tracePt t="6300" x="8477250" y="5086350"/>
          <p14:tracePt t="6316" x="8515350" y="5086350"/>
          <p14:tracePt t="6333" x="8540750" y="5086350"/>
          <p14:tracePt t="6349" x="8566150" y="5099050"/>
          <p14:tracePt t="6366" x="8578850" y="5099050"/>
          <p14:tracePt t="6382" x="8591550" y="5099050"/>
          <p14:tracePt t="6400" x="8623300" y="5099050"/>
          <p14:tracePt t="6416" x="8648700" y="5099050"/>
          <p14:tracePt t="6433" x="8699500" y="5099050"/>
          <p14:tracePt t="6450" x="8718550" y="5099050"/>
          <p14:tracePt t="6466" x="8743950" y="5099050"/>
          <p14:tracePt t="6484" x="8775700" y="5099050"/>
          <p14:tracePt t="6500" x="8794750" y="5099050"/>
          <p14:tracePt t="6516" x="8832850" y="5099050"/>
          <p14:tracePt t="6534" x="8858250" y="5099050"/>
          <p14:tracePt t="6549" x="8896350" y="5099050"/>
          <p14:tracePt t="6566" x="8909050" y="5092700"/>
          <p14:tracePt t="6583" x="8928100" y="5073650"/>
          <p14:tracePt t="6601" x="8953500" y="5041900"/>
          <p14:tracePt t="6617" x="8959850" y="5035550"/>
          <p14:tracePt t="6633" x="8972550" y="5003800"/>
          <p14:tracePt t="6649" x="8972550" y="4984750"/>
          <p14:tracePt t="6666" x="8972550" y="4965700"/>
          <p14:tracePt t="6700" x="8972550" y="4946650"/>
          <p14:tracePt t="6717" x="8972550" y="4921250"/>
          <p14:tracePt t="6733" x="8959850" y="4902200"/>
          <p14:tracePt t="6749" x="8940800" y="4889500"/>
          <p14:tracePt t="6766" x="8915400" y="4864100"/>
          <p14:tracePt t="6786" x="8890000" y="4832350"/>
          <p14:tracePt t="6799" x="8883650" y="4826000"/>
          <p14:tracePt t="6817" x="8864600" y="4800600"/>
          <p14:tracePt t="6833" x="8858250" y="4794250"/>
          <p14:tracePt t="6849" x="8832850" y="4762500"/>
          <p14:tracePt t="6865" x="8813800" y="4737100"/>
          <p14:tracePt t="6882" x="8794750" y="4718050"/>
          <p14:tracePt t="6899" x="8775700" y="4699000"/>
          <p14:tracePt t="6915" x="8756650" y="4686300"/>
          <p14:tracePt t="6932" x="8731250" y="4673600"/>
          <p14:tracePt t="6949" x="8705850" y="4654550"/>
          <p14:tracePt t="6966" x="8686800" y="4641850"/>
          <p14:tracePt t="6983" x="8667750" y="4635500"/>
          <p14:tracePt t="6999" x="8648700" y="4629150"/>
          <p14:tracePt t="7016" x="8636000" y="4629150"/>
          <p14:tracePt t="7034" x="8610600" y="4629150"/>
          <p14:tracePt t="7049" x="8578850" y="4629150"/>
          <p14:tracePt t="7066" x="8540750" y="4629150"/>
          <p14:tracePt t="7083" x="8515350" y="4629150"/>
          <p14:tracePt t="7099" x="8470900" y="4629150"/>
          <p14:tracePt t="7116" x="8432800" y="4629150"/>
          <p14:tracePt t="7133" x="8382000" y="4629150"/>
          <p14:tracePt t="7149" x="8331200" y="4629150"/>
          <p14:tracePt t="7165" x="8286750" y="4629150"/>
          <p14:tracePt t="7182" x="8242300" y="4629150"/>
          <p14:tracePt t="7199" x="8210550" y="4629150"/>
          <p14:tracePt t="7217" x="8178800" y="4629150"/>
          <p14:tracePt t="7233" x="8153400" y="4629150"/>
          <p14:tracePt t="7250" x="8134350" y="4629150"/>
          <p14:tracePt t="7265" x="8121650" y="4629150"/>
          <p14:tracePt t="7282" x="8115300" y="4629150"/>
          <p14:tracePt t="7299" x="8096250" y="4635500"/>
          <p14:tracePt t="7316" x="8077200" y="4635500"/>
          <p14:tracePt t="7332" x="8058150" y="4654550"/>
          <p14:tracePt t="7349" x="8039100" y="4667250"/>
          <p14:tracePt t="7366" x="8020050" y="4679950"/>
          <p14:tracePt t="7677" x="8020050" y="4673600"/>
          <p14:tracePt t="7683" x="8020050" y="4648200"/>
          <p14:tracePt t="7699" x="8045450" y="4572000"/>
          <p14:tracePt t="7715" x="8051800" y="4464050"/>
          <p14:tracePt t="7733" x="8070850" y="4311650"/>
          <p14:tracePt t="7749" x="8102600" y="4140200"/>
          <p14:tracePt t="7765" x="8128000" y="3981450"/>
          <p14:tracePt t="7782" x="8159750" y="3829050"/>
          <p14:tracePt t="7787" x="8191500" y="3759200"/>
          <p14:tracePt t="7798" x="8197850" y="3714750"/>
          <p14:tracePt t="7815" x="8223250" y="3606800"/>
          <p14:tracePt t="7833" x="8223250" y="3505200"/>
          <p14:tracePt t="7849" x="8242300" y="3448050"/>
          <p14:tracePt t="7866" x="8242300" y="3359150"/>
          <p14:tracePt t="7881" x="8242300" y="3321050"/>
          <p14:tracePt t="7898" x="8235950" y="3276600"/>
          <p14:tracePt t="7915" x="8223250" y="3238500"/>
          <p14:tracePt t="7931" x="8204200" y="3181350"/>
          <p14:tracePt t="7948" x="8197850" y="3143250"/>
          <p14:tracePt t="7965" x="8185150" y="3105150"/>
          <p14:tracePt t="7982" x="8178800" y="3092450"/>
          <p14:tracePt t="7999" x="8178800" y="3073400"/>
          <p14:tracePt t="8015" x="8178800" y="3067050"/>
          <p14:tracePt t="8033" x="8178800" y="3054350"/>
          <p14:tracePt t="8065" x="8178800" y="3022600"/>
          <p14:tracePt t="8081" x="8185150" y="3003550"/>
          <p14:tracePt t="8098" x="8210550" y="2990850"/>
          <p14:tracePt t="8115" x="8267700" y="2990850"/>
          <p14:tracePt t="8131" x="8343900" y="2990850"/>
          <p14:tracePt t="8148" x="8420100" y="2990850"/>
          <p14:tracePt t="8164" x="8521700" y="2990850"/>
          <p14:tracePt t="8181" x="8616950" y="2997200"/>
          <p14:tracePt t="8198" x="8699500" y="3016250"/>
          <p14:tracePt t="8215" x="8775700" y="3022600"/>
          <p14:tracePt t="8232" x="8826500" y="3035300"/>
          <p14:tracePt t="8248" x="8851900" y="3035300"/>
          <p14:tracePt t="8264" x="8883650" y="3035300"/>
          <p14:tracePt t="8282" x="8909050" y="3035300"/>
          <p14:tracePt t="8298" x="8921750" y="3035300"/>
          <p14:tracePt t="8314" x="8959850" y="3035300"/>
          <p14:tracePt t="8331" x="8991600" y="3035300"/>
          <p14:tracePt t="8348" x="9036050" y="3035300"/>
          <p14:tracePt t="8364" x="9055100" y="3035300"/>
          <p14:tracePt t="8381" x="9086850" y="3035300"/>
          <p14:tracePt t="8397" x="9118600" y="3035300"/>
          <p14:tracePt t="8414" x="9156700" y="3035300"/>
          <p14:tracePt t="8431" x="9182100" y="3022600"/>
          <p14:tracePt t="8449" x="9207500" y="3003550"/>
          <p14:tracePt t="8465" x="9232900" y="2997200"/>
          <p14:tracePt t="8482" x="9283700" y="2971800"/>
          <p14:tracePt t="8498" x="9309100" y="2959100"/>
          <p14:tracePt t="8515" x="9334500" y="2940050"/>
          <p14:tracePt t="8531" x="9359900" y="2921000"/>
          <p14:tracePt t="8547" x="9366250" y="2914650"/>
          <p14:tracePt t="8564" x="9378950" y="2901950"/>
          <p14:tracePt t="8581" x="9378950" y="2895600"/>
          <p14:tracePt t="8598" x="9378950" y="2889250"/>
          <p14:tracePt t="8614" x="9378950" y="2876550"/>
          <p14:tracePt t="8632" x="9378950" y="2870200"/>
          <p14:tracePt t="8647" x="9385300" y="2857500"/>
          <p14:tracePt t="8664" x="9385300" y="2844800"/>
          <p14:tracePt t="8682" x="9385300" y="2832100"/>
          <p14:tracePt t="8697" x="9372600" y="2819400"/>
          <p14:tracePt t="8714" x="9366250" y="2794000"/>
          <p14:tracePt t="8732" x="9347200" y="2768600"/>
          <p14:tracePt t="8748" x="9328150" y="2736850"/>
          <p14:tracePt t="8764" x="9309100" y="2705100"/>
          <p14:tracePt t="8782" x="9290050" y="2686050"/>
          <p14:tracePt t="8788" x="9283700" y="2667000"/>
          <p14:tracePt t="8798" x="9277350" y="2660650"/>
          <p14:tracePt t="8814" x="9258300" y="2641600"/>
          <p14:tracePt t="8831" x="9251950" y="2628900"/>
          <p14:tracePt t="8848" x="9232900" y="2609850"/>
          <p14:tracePt t="8865" x="9226550" y="2609850"/>
          <p14:tracePt t="8883" x="9207500" y="2578100"/>
          <p14:tracePt t="8914" x="9194800" y="2559050"/>
          <p14:tracePt t="8930" x="9188450" y="2559050"/>
          <p14:tracePt t="8947" x="9175750" y="2552700"/>
          <p14:tracePt t="8964" x="9163050" y="2546350"/>
          <p14:tracePt t="8981" x="9150350" y="2540000"/>
          <p14:tracePt t="8998" x="9144000" y="2533650"/>
          <p14:tracePt t="9014" x="9137650" y="2533650"/>
          <p14:tracePt t="9043" x="9124950" y="2533650"/>
          <p14:tracePt t="9084" x="9118600" y="2533650"/>
          <p14:tracePt t="9109" x="9105900" y="2533650"/>
          <p14:tracePt t="9115" x="9099550" y="2533650"/>
          <p14:tracePt t="9131" x="9093200" y="2533650"/>
          <p14:tracePt t="9147" x="9086850" y="2533650"/>
          <p14:tracePt t="9163" x="9074150" y="2533650"/>
          <p14:tracePt t="9179" x="9067800" y="2533650"/>
          <p14:tracePt t="9187" x="9055100" y="2533650"/>
          <p14:tracePt t="9197" x="9048750" y="2533650"/>
          <p14:tracePt t="9214" x="9036050" y="2533650"/>
          <p14:tracePt t="9233" x="9004300" y="2533650"/>
          <p14:tracePt t="9247" x="8997950" y="2533650"/>
          <p14:tracePt t="9266" x="8972550" y="2533650"/>
          <p14:tracePt t="9280" x="8966200" y="2533650"/>
          <p14:tracePt t="9298" x="8947150" y="2533650"/>
          <p14:tracePt t="9301" x="8940800" y="2533650"/>
          <p14:tracePt t="9315" x="8934450" y="2533650"/>
          <p14:tracePt t="9330" x="8921750" y="2533650"/>
          <p14:tracePt t="9347" x="8915400" y="2533650"/>
          <p14:tracePt t="9571" x="8896350" y="2533650"/>
          <p14:tracePt t="9579" x="8858250" y="2533650"/>
          <p14:tracePt t="9587" x="8832850" y="2533650"/>
          <p14:tracePt t="9597" x="8782050" y="2533650"/>
          <p14:tracePt t="9614" x="8610600" y="2597150"/>
          <p14:tracePt t="9630" x="8394700" y="2635250"/>
          <p14:tracePt t="9649" x="7994650" y="2724150"/>
          <p14:tracePt t="9664" x="7867650" y="2736850"/>
          <p14:tracePt t="9680" x="7531100" y="2806700"/>
          <p14:tracePt t="9696" x="6991350" y="2984500"/>
          <p14:tracePt t="9713" x="6635750" y="3079750"/>
          <p14:tracePt t="9730" x="6242050" y="3200400"/>
          <p14:tracePt t="9747" x="5880100" y="3302000"/>
          <p14:tracePt t="9763" x="5575300" y="3409950"/>
          <p14:tracePt t="9779" x="5238750" y="3568700"/>
          <p14:tracePt t="9796" x="4883150" y="3695700"/>
          <p14:tracePt t="9813" x="4597400" y="3829050"/>
          <p14:tracePt t="9829" x="4324350" y="3943350"/>
          <p14:tracePt t="9847" x="4013200" y="4083050"/>
          <p14:tracePt t="9863" x="3771900" y="4178300"/>
          <p14:tracePt t="9880" x="3549650" y="4273550"/>
          <p14:tracePt t="9897" x="3321050" y="4406900"/>
          <p14:tracePt t="9913" x="3194050" y="4483100"/>
          <p14:tracePt t="9930" x="3105150" y="4533900"/>
          <p14:tracePt t="9946" x="3035300" y="4584700"/>
          <p14:tracePt t="9963" x="2952750" y="4629150"/>
          <p14:tracePt t="9981" x="2889250" y="4673600"/>
          <p14:tracePt t="9996" x="2800350" y="4724400"/>
          <p14:tracePt t="10013" x="2711450" y="4768850"/>
          <p14:tracePt t="10031" x="2654300" y="4800600"/>
          <p14:tracePt t="10048" x="2603500" y="4826000"/>
          <p14:tracePt t="10063" x="2578100" y="4838700"/>
          <p14:tracePt t="10081" x="2565400" y="4845050"/>
          <p14:tracePt t="10096" x="2559050" y="4851400"/>
          <p14:tracePt t="10179" x="2552700" y="4838700"/>
          <p14:tracePt t="10186" x="2559050" y="4800600"/>
          <p14:tracePt t="10196" x="2571750" y="4781550"/>
          <p14:tracePt t="10213" x="2578100" y="4730750"/>
          <p14:tracePt t="10230" x="2590800" y="4692650"/>
          <p14:tracePt t="10246" x="2597150" y="4673600"/>
          <p14:tracePt t="10262" x="2603500" y="4648200"/>
          <p14:tracePt t="10279" x="2609850" y="4641850"/>
          <p14:tracePt t="10297" x="2616200" y="4622800"/>
          <p14:tracePt t="10312" x="2616200" y="4616450"/>
          <p14:tracePt t="11075" x="2622550" y="4616450"/>
          <p14:tracePt t="11668" x="2628900" y="4616450"/>
          <p14:tracePt t="11683" x="2635250" y="4616450"/>
          <p14:tracePt t="11702" x="2647950" y="4610100"/>
          <p14:tracePt t="11707" x="2654300" y="4610100"/>
          <p14:tracePt t="11717" x="2673350" y="4610100"/>
          <p14:tracePt t="11728" x="2692400" y="4603750"/>
          <p14:tracePt t="11745" x="2755900" y="4591050"/>
          <p14:tracePt t="11761" x="2781300" y="4572000"/>
          <p14:tracePt t="11778" x="2813050" y="4559300"/>
          <p14:tracePt t="11795" x="2844800" y="4552950"/>
          <p14:tracePt t="11812" x="2876550" y="4540250"/>
          <p14:tracePt t="11817" x="2895600" y="4533900"/>
          <p14:tracePt t="11828" x="2914650" y="4521200"/>
          <p14:tracePt t="11845" x="2978150" y="4502150"/>
          <p14:tracePt t="11861" x="3041650" y="4470400"/>
          <p14:tracePt t="11880" x="3175000" y="4413250"/>
          <p14:tracePt t="11895" x="3308350" y="4356100"/>
          <p14:tracePt t="11912" x="3486150" y="4286250"/>
          <p14:tracePt t="11929" x="3695700" y="4178300"/>
          <p14:tracePt t="11945" x="3987800" y="4000500"/>
          <p14:tracePt t="11961" x="4203700" y="3873500"/>
          <p14:tracePt t="11978" x="4438650" y="3714750"/>
          <p14:tracePt t="11995" x="4686300" y="3581400"/>
          <p14:tracePt t="12012" x="4965700" y="3486150"/>
          <p14:tracePt t="12029" x="5251450" y="3409950"/>
          <p14:tracePt t="12046" x="5518150" y="3327400"/>
          <p14:tracePt t="12062" x="5721350" y="3244850"/>
          <p14:tracePt t="12078" x="5905500" y="3175000"/>
          <p14:tracePt t="12095" x="6096000" y="3124200"/>
          <p14:tracePt t="12113" x="6254750" y="3086100"/>
          <p14:tracePt t="12129" x="6438900" y="3022600"/>
          <p14:tracePt t="12145" x="6711950" y="2971800"/>
          <p14:tracePt t="12161" x="6896100" y="2940050"/>
          <p14:tracePt t="12178" x="7073900" y="2933700"/>
          <p14:tracePt t="12194" x="7277100" y="2901950"/>
          <p14:tracePt t="12211" x="7454900" y="2882900"/>
          <p14:tracePt t="12228" x="7600950" y="2870200"/>
          <p14:tracePt t="12244" x="7734300" y="2844800"/>
          <p14:tracePt t="12262" x="7842250" y="2813050"/>
          <p14:tracePt t="12278" x="7912100" y="2787650"/>
          <p14:tracePt t="12297" x="7975600" y="2768600"/>
          <p14:tracePt t="12312" x="8013700" y="2768600"/>
          <p14:tracePt t="12329" x="8045450" y="2749550"/>
          <p14:tracePt t="12333" x="8058150" y="2749550"/>
          <p14:tracePt t="12344" x="8121650" y="2730500"/>
          <p14:tracePt t="12362" x="8153400" y="2724150"/>
          <p14:tracePt t="12378" x="8178800" y="2711450"/>
          <p14:tracePt t="12396" x="8216900" y="2711450"/>
          <p14:tracePt t="12412" x="8242300" y="2711450"/>
          <p14:tracePt t="12428" x="8261350" y="2705100"/>
          <p14:tracePt t="12444" x="8293100" y="2705100"/>
          <p14:tracePt t="12462" x="8312150" y="2705100"/>
          <p14:tracePt t="12478" x="8331200" y="2705100"/>
          <p14:tracePt t="12495" x="8343900" y="2692400"/>
          <p14:tracePt t="12513" x="8350250" y="2692400"/>
          <p14:tracePt t="12676" x="8318500" y="2692400"/>
          <p14:tracePt t="12682" x="8267700" y="2717800"/>
          <p14:tracePt t="12694" x="8185150" y="2768600"/>
          <p14:tracePt t="12711" x="7943850" y="2901950"/>
          <p14:tracePt t="12728" x="7664450" y="3048000"/>
          <p14:tracePt t="12744" x="7416800" y="3194050"/>
          <p14:tracePt t="12762" x="7029450" y="3448050"/>
          <p14:tracePt t="12778" x="6864350" y="3587750"/>
          <p14:tracePt t="12794" x="6769100" y="3670300"/>
          <p14:tracePt t="12810" x="6718300" y="3708400"/>
          <p14:tracePt t="12828" x="6699250" y="3733800"/>
          <p14:tracePt t="12844" x="6686550" y="3759200"/>
          <p14:tracePt t="12861" x="6661150" y="3784600"/>
          <p14:tracePt t="12877" x="6661150" y="3803650"/>
          <p14:tracePt t="12895" x="6654800" y="3822700"/>
          <p14:tracePt t="12912" x="6648450" y="3829050"/>
          <p14:tracePt t="12928" x="6642100" y="3835400"/>
          <p14:tracePt t="12944" x="6642100" y="3841750"/>
          <p14:tracePt t="12961" x="6642100" y="3854450"/>
          <p14:tracePt t="12977" x="6642100" y="3873500"/>
          <p14:tracePt t="12995" x="6635750" y="3905250"/>
          <p14:tracePt t="13011" x="6616700" y="3949700"/>
          <p14:tracePt t="13027" x="6597650" y="4000500"/>
          <p14:tracePt t="13044" x="6597650" y="4032250"/>
          <p14:tracePt t="13061" x="6591300" y="4070350"/>
          <p14:tracePt t="13078" x="6565900" y="4114800"/>
          <p14:tracePt t="13094" x="6565900" y="4133850"/>
          <p14:tracePt t="13111" x="6565900" y="4152900"/>
          <p14:tracePt t="13404" x="6559550" y="4152900"/>
          <p14:tracePt t="13452" x="6559550" y="4146550"/>
          <p14:tracePt t="13467" x="6559550" y="4127500"/>
          <p14:tracePt t="13475" x="6559550" y="4108450"/>
          <p14:tracePt t="13484" x="6559550" y="4089400"/>
          <p14:tracePt t="13493" x="6534150" y="4044950"/>
          <p14:tracePt t="13510" x="6483350" y="3968750"/>
          <p14:tracePt t="13527" x="6394450" y="3854450"/>
          <p14:tracePt t="13544" x="6273800" y="3733800"/>
          <p14:tracePt t="13561" x="6146800" y="3606800"/>
          <p14:tracePt t="13578" x="5918200" y="3397250"/>
          <p14:tracePt t="13594" x="5753100" y="3251200"/>
          <p14:tracePt t="13611" x="5651500" y="3168650"/>
          <p14:tracePt t="13627" x="5556250" y="3086100"/>
          <p14:tracePt t="13644" x="5480050" y="3022600"/>
          <p14:tracePt t="13661" x="5384800" y="2946400"/>
          <p14:tracePt t="13677" x="5270500" y="2863850"/>
          <p14:tracePt t="13694" x="5162550" y="2768600"/>
          <p14:tracePt t="13711" x="5016500" y="2673350"/>
          <p14:tracePt t="13726" x="4876800" y="2597150"/>
          <p14:tracePt t="13744" x="4749800" y="2533650"/>
          <p14:tracePt t="13760" x="4622800" y="2451100"/>
          <p14:tracePt t="13777" x="4464050" y="2362200"/>
          <p14:tracePt t="13793" x="4343400" y="2311400"/>
          <p14:tracePt t="13811" x="4254500" y="2279650"/>
          <p14:tracePt t="13817" x="4197350" y="2228850"/>
          <p14:tracePt t="13829" x="4171950" y="2222500"/>
          <p14:tracePt t="13844" x="4070350" y="2165350"/>
          <p14:tracePt t="13861" x="3956050" y="2120900"/>
          <p14:tracePt t="13877" x="3835400" y="2063750"/>
          <p14:tracePt t="13894" x="3702050" y="2025650"/>
          <p14:tracePt t="13910" x="3625850" y="2000250"/>
          <p14:tracePt t="13926" x="3594100" y="1981200"/>
          <p14:tracePt t="13946" x="3562350" y="1962150"/>
          <p14:tracePt t="13960" x="3549650" y="1955800"/>
          <p14:tracePt t="13976" x="3505200" y="1924050"/>
          <p14:tracePt t="13993" x="3454400" y="1898650"/>
          <p14:tracePt t="14010" x="3390900" y="1873250"/>
          <p14:tracePt t="14028" x="3321050" y="1847850"/>
          <p14:tracePt t="14044" x="3244850" y="1828800"/>
          <p14:tracePt t="14060" x="3194050" y="1803400"/>
          <p14:tracePt t="14077" x="3143250" y="1790700"/>
          <p14:tracePt t="14093" x="3098800" y="1784350"/>
          <p14:tracePt t="14110" x="3048000" y="1765300"/>
          <p14:tracePt t="14127" x="2990850" y="1746250"/>
          <p14:tracePt t="14143" x="2959100" y="1739900"/>
          <p14:tracePt t="14160" x="2927350" y="1727200"/>
          <p14:tracePt t="14176" x="2901950" y="1720850"/>
          <p14:tracePt t="14193" x="2857500" y="1714500"/>
          <p14:tracePt t="14210" x="2832100" y="1708150"/>
          <p14:tracePt t="14226" x="2813050" y="1695450"/>
          <p14:tracePt t="14243" x="2794000" y="1695450"/>
          <p14:tracePt t="14260" x="2787650" y="1695450"/>
          <p14:tracePt t="14276" x="2787650" y="1689100"/>
          <p14:tracePt t="14309" x="2781300" y="1689100"/>
          <p14:tracePt t="15677" x="2787650" y="1695450"/>
          <p14:tracePt t="15684" x="2787650" y="1701800"/>
          <p14:tracePt t="15692" x="2787650" y="1708150"/>
          <p14:tracePt t="15709" x="2774950" y="1739900"/>
          <p14:tracePt t="15725" x="2749550" y="1784350"/>
          <p14:tracePt t="15743" x="2717800" y="1828800"/>
          <p14:tracePt t="15758" x="2698750" y="1866900"/>
          <p14:tracePt t="15776" x="2679700" y="1905000"/>
          <p14:tracePt t="15793" x="2660650" y="1943100"/>
          <p14:tracePt t="15809" x="2660650" y="1981200"/>
          <p14:tracePt t="15826" x="2635250" y="2019300"/>
          <p14:tracePt t="15842" x="2622550" y="2070100"/>
          <p14:tracePt t="15858" x="2622550" y="2108200"/>
          <p14:tracePt t="15875" x="2616200" y="2159000"/>
          <p14:tracePt t="15891" x="2616200" y="2190750"/>
          <p14:tracePt t="15908" x="2616200" y="2235200"/>
          <p14:tracePt t="15925" x="2616200" y="2273300"/>
          <p14:tracePt t="15942" x="2616200" y="2305050"/>
          <p14:tracePt t="15958" x="2616200" y="2343150"/>
          <p14:tracePt t="15976" x="2603500" y="2368550"/>
          <p14:tracePt t="15992" x="2603500" y="2387600"/>
          <p14:tracePt t="16009" x="2603500" y="2400300"/>
          <p14:tracePt t="16025" x="2597150" y="2419350"/>
          <p14:tracePt t="16042" x="2597150" y="2425700"/>
          <p14:tracePt t="16058" x="2584450" y="2438400"/>
          <p14:tracePt t="16515" x="2578100" y="2444750"/>
          <p14:tracePt t="16522" x="2578100" y="2451100"/>
          <p14:tracePt t="16531" x="2571750" y="2457450"/>
          <p14:tracePt t="16541" x="2565400" y="2457450"/>
          <p14:tracePt t="16558" x="2546350" y="2463800"/>
          <p14:tracePt t="16575" x="2527300" y="2476500"/>
          <p14:tracePt t="16591" x="2514600" y="2482850"/>
          <p14:tracePt t="16610" x="2482850" y="2495550"/>
          <p14:tracePt t="16625" x="2476500" y="2501900"/>
          <p14:tracePt t="16641" x="2444750" y="2514600"/>
          <p14:tracePt t="16657" x="2432050" y="2514600"/>
          <p14:tracePt t="16674" x="2419350" y="2527300"/>
          <p14:tracePt t="16691" x="2406650" y="2533650"/>
          <p14:tracePt t="16707" x="2381250" y="2546350"/>
          <p14:tracePt t="16724" x="2368550" y="2559050"/>
          <p14:tracePt t="16742" x="2362200" y="2565400"/>
          <p14:tracePt t="16757" x="2349500" y="2578100"/>
          <p14:tracePt t="16774" x="2349500" y="2590800"/>
          <p14:tracePt t="16791" x="2336800" y="2609850"/>
          <p14:tracePt t="16810" x="2311400" y="2635250"/>
          <p14:tracePt t="16841" x="2292350" y="2667000"/>
          <p14:tracePt t="16857" x="2279650" y="2673350"/>
          <p14:tracePt t="16875" x="2279650" y="2679700"/>
          <p14:tracePt t="17259" x="2279650" y="2686050"/>
          <p14:tracePt t="17268" x="2279650" y="2698750"/>
          <p14:tracePt t="17314" x="2279650" y="2705100"/>
          <p14:tracePt t="17907" x="2279650" y="2711450"/>
          <p14:tracePt t="18028" x="2279650" y="2717800"/>
          <p14:tracePt t="18066" x="2286000" y="2724150"/>
          <p14:tracePt t="18076" x="2292350" y="2730500"/>
          <p14:tracePt t="18083" x="2298700" y="2736850"/>
          <p14:tracePt t="18107" x="2305050" y="2755900"/>
          <p14:tracePt t="18114" x="2311400" y="2762250"/>
          <p14:tracePt t="18124" x="2317750" y="2768600"/>
          <p14:tracePt t="18140" x="2317750" y="2774950"/>
          <p14:tracePt t="18156" x="2324100" y="2781300"/>
          <p14:tracePt t="18173" x="2336800" y="2806700"/>
          <p14:tracePt t="18190" x="2368550" y="2844800"/>
          <p14:tracePt t="18206" x="2387600" y="2882900"/>
          <p14:tracePt t="18224" x="2400300" y="2933700"/>
          <p14:tracePt t="18241" x="2438400" y="2997200"/>
          <p14:tracePt t="18257" x="2489200" y="3073400"/>
          <p14:tracePt t="18273" x="2533650" y="3181350"/>
          <p14:tracePt t="18289" x="2584450" y="3270250"/>
          <p14:tracePt t="18306" x="2616200" y="3321050"/>
          <p14:tracePt t="18323" x="2660650" y="3397250"/>
          <p14:tracePt t="18339" x="2686050" y="3467100"/>
          <p14:tracePt t="18345" x="2692400" y="3492500"/>
          <p14:tracePt t="18357" x="2705100" y="3524250"/>
          <p14:tracePt t="18373" x="2724150" y="3606800"/>
          <p14:tracePt t="18390" x="2736850" y="3695700"/>
          <p14:tracePt t="18407" x="2736850" y="3803650"/>
          <p14:tracePt t="18423" x="2768600" y="3911600"/>
          <p14:tracePt t="18440" x="2781300" y="4006850"/>
          <p14:tracePt t="18456" x="2794000" y="4083050"/>
          <p14:tracePt t="18473" x="2806700" y="4197350"/>
          <p14:tracePt t="18489" x="2813050" y="4254500"/>
          <p14:tracePt t="18507" x="2832100" y="4311650"/>
          <p14:tracePt t="18524" x="2844800" y="4381500"/>
          <p14:tracePt t="18541" x="2851150" y="4425950"/>
          <p14:tracePt t="18556" x="2857500" y="4464050"/>
          <p14:tracePt t="18573" x="2863850" y="4489450"/>
          <p14:tracePt t="18589" x="2870200" y="4502150"/>
          <p14:tracePt t="18606" x="2876550" y="4521200"/>
          <p14:tracePt t="18622" x="2876550" y="4533900"/>
          <p14:tracePt t="18639" x="2876550" y="4540250"/>
          <p14:tracePt t="18657" x="2876550" y="4546600"/>
          <p14:tracePt t="18676" x="2876550" y="4552950"/>
          <p14:tracePt t="18689" x="2876550" y="4565650"/>
          <p14:tracePt t="18707" x="2882900" y="4578350"/>
          <p14:tracePt t="18723" x="2889250" y="4584700"/>
          <p14:tracePt t="18748" x="2895600" y="4591050"/>
          <p14:tracePt t="18755" x="2901950" y="4597400"/>
          <p14:tracePt t="18772" x="2914650" y="4610100"/>
          <p14:tracePt t="18789" x="2927350" y="4610100"/>
          <p14:tracePt t="18806" x="2959100" y="4610100"/>
          <p14:tracePt t="18823" x="3028950" y="4629150"/>
          <p14:tracePt t="18839" x="3105150" y="4629150"/>
          <p14:tracePt t="18845" x="3149600" y="4629150"/>
          <p14:tracePt t="18857" x="3200400" y="4629150"/>
          <p14:tracePt t="18873" x="3289300" y="4629150"/>
          <p14:tracePt t="18889" x="3448050" y="4565650"/>
          <p14:tracePt t="18906" x="3524250" y="4502150"/>
          <p14:tracePt t="18922" x="3575050" y="4432300"/>
          <p14:tracePt t="18939" x="3600450" y="4349750"/>
          <p14:tracePt t="18955" x="3625850" y="4254500"/>
          <p14:tracePt t="18972" x="3625850" y="4191000"/>
          <p14:tracePt t="18989" x="3625850" y="4121150"/>
          <p14:tracePt t="19005" x="3625850" y="4070350"/>
          <p14:tracePt t="19023" x="3606800" y="4044950"/>
          <p14:tracePt t="19039" x="3587750" y="4025900"/>
          <p14:tracePt t="19056" x="3549650" y="4006850"/>
          <p14:tracePt t="19072" x="3517900" y="4006850"/>
          <p14:tracePt t="19089" x="3473450" y="3994150"/>
          <p14:tracePt t="19106" x="3429000" y="3994150"/>
          <p14:tracePt t="19123" x="3378200" y="3981450"/>
          <p14:tracePt t="19139" x="3346450" y="3981450"/>
          <p14:tracePt t="19156" x="3308350" y="3981450"/>
          <p14:tracePt t="19172" x="3276600" y="3981450"/>
          <p14:tracePt t="19190" x="3232150" y="3981450"/>
          <p14:tracePt t="19206" x="3194050" y="3981450"/>
          <p14:tracePt t="19222" x="3143250" y="3981450"/>
          <p14:tracePt t="19241" x="3092450" y="3981450"/>
          <p14:tracePt t="19272" x="3073400" y="3981450"/>
          <p14:tracePt t="19289" x="3041650" y="3987800"/>
          <p14:tracePt t="19306" x="3028950" y="3994150"/>
          <p14:tracePt t="19322" x="3016250" y="4006850"/>
          <p14:tracePt t="19339" x="2997200" y="4025900"/>
          <p14:tracePt t="19356" x="2978150" y="4044950"/>
          <p14:tracePt t="19373" x="2959100" y="4089400"/>
          <p14:tracePt t="19390" x="2933700" y="4127500"/>
          <p14:tracePt t="19407" x="2908300" y="4197350"/>
          <p14:tracePt t="19422" x="2895600" y="4260850"/>
          <p14:tracePt t="19440" x="2882900" y="4318000"/>
          <p14:tracePt t="19457" x="2863850" y="4375150"/>
          <p14:tracePt t="19473" x="2851150" y="4438650"/>
          <p14:tracePt t="19489" x="2825750" y="4508500"/>
          <p14:tracePt t="19505" x="2819400" y="4552950"/>
          <p14:tracePt t="19522" x="2806700" y="4584700"/>
          <p14:tracePt t="19538" x="2806700" y="4610100"/>
          <p14:tracePt t="19555" x="2800350" y="4660900"/>
          <p14:tracePt t="19572" x="2800350" y="4686300"/>
          <p14:tracePt t="19589" x="2800350" y="4705350"/>
          <p14:tracePt t="19606" x="2800350" y="4718050"/>
          <p14:tracePt t="19622" x="2800350" y="4724400"/>
          <p14:tracePt t="19638" x="2800350" y="4737100"/>
          <p14:tracePt t="19655" x="2800350" y="4749800"/>
          <p14:tracePt t="19672" x="2813050" y="4749800"/>
          <p14:tracePt t="19690" x="2838450" y="4762500"/>
          <p14:tracePt t="19706" x="2889250" y="4762500"/>
          <p14:tracePt t="19722" x="2933700" y="4762500"/>
          <p14:tracePt t="19740" x="2971800" y="4762500"/>
          <p14:tracePt t="19756" x="3022600" y="4762500"/>
          <p14:tracePt t="19772" x="3079750" y="4762500"/>
          <p14:tracePt t="19788" x="3136900" y="4762500"/>
          <p14:tracePt t="19805" x="3200400" y="4737100"/>
          <p14:tracePt t="19821" x="3263900" y="4718050"/>
          <p14:tracePt t="19838" x="3327400" y="4667250"/>
          <p14:tracePt t="19844" x="3371850" y="4641850"/>
          <p14:tracePt t="19857" x="3416300" y="4584700"/>
          <p14:tracePt t="19873" x="3448050" y="4514850"/>
          <p14:tracePt t="19889" x="3479800" y="4419600"/>
          <p14:tracePt t="19905" x="3511550" y="4286250"/>
          <p14:tracePt t="19921" x="3524250" y="4216400"/>
          <p14:tracePt t="19938" x="3505200" y="4152900"/>
          <p14:tracePt t="19955" x="3486150" y="4076700"/>
          <p14:tracePt t="19971" x="3435350" y="4006850"/>
          <p14:tracePt t="19988" x="3378200" y="3949700"/>
          <p14:tracePt t="20005" x="3352800" y="3924300"/>
          <p14:tracePt t="20022" x="3308350" y="3898900"/>
          <p14:tracePt t="20038" x="3263900" y="3886200"/>
          <p14:tracePt t="20055" x="3244850" y="3886200"/>
          <p14:tracePt t="20073" x="3206750" y="3879850"/>
          <p14:tracePt t="20088" x="3187700" y="3879850"/>
          <p14:tracePt t="20106" x="3130550" y="3879850"/>
          <p14:tracePt t="20122" x="3092450" y="3879850"/>
          <p14:tracePt t="20139" x="3041650" y="3879850"/>
          <p14:tracePt t="20155" x="2997200" y="3879850"/>
          <p14:tracePt t="20173" x="2933700" y="3879850"/>
          <p14:tracePt t="20189" x="2844800" y="3892550"/>
          <p14:tracePt t="20206" x="2774950" y="3911600"/>
          <p14:tracePt t="20222" x="2698750" y="3956050"/>
          <p14:tracePt t="20239" x="2654300" y="3975100"/>
          <p14:tracePt t="20256" x="2603500" y="4006850"/>
          <p14:tracePt t="20272" x="2559050" y="4038600"/>
          <p14:tracePt t="20289" x="2527300" y="4064000"/>
          <p14:tracePt t="20304" x="2470150" y="4121150"/>
          <p14:tracePt t="20321" x="2444750" y="4165600"/>
          <p14:tracePt t="20338" x="2406650" y="4229100"/>
          <p14:tracePt t="20355" x="2381250" y="4279900"/>
          <p14:tracePt t="20372" x="2374900" y="4305300"/>
          <p14:tracePt t="20389" x="2374900" y="4362450"/>
          <p14:tracePt t="20404" x="2374900" y="4413250"/>
          <p14:tracePt t="20421" x="2374900" y="4476750"/>
          <p14:tracePt t="20438" x="2374900" y="4521200"/>
          <p14:tracePt t="20454" x="2374900" y="4578350"/>
          <p14:tracePt t="20472" x="2381250" y="4616450"/>
          <p14:tracePt t="20489" x="2393950" y="4641850"/>
          <p14:tracePt t="20504" x="2419350" y="4673600"/>
          <p14:tracePt t="20521" x="2438400" y="4692650"/>
          <p14:tracePt t="20538" x="2470150" y="4724400"/>
          <p14:tracePt t="20554" x="2482850" y="4743450"/>
          <p14:tracePt t="20571" x="2495550" y="4756150"/>
          <p14:tracePt t="20588" x="2514600" y="4768850"/>
          <p14:tracePt t="20605" x="2527300" y="4775200"/>
          <p14:tracePt t="20638" x="2540000" y="4775200"/>
          <p14:tracePt t="21163" x="2540000" y="4781550"/>
          <p14:tracePt t="21171" x="2546350" y="4787900"/>
          <p14:tracePt t="21179" x="2559050" y="4800600"/>
          <p14:tracePt t="21188" x="2559050" y="4806950"/>
          <p14:tracePt t="21204" x="2565400" y="4819650"/>
          <p14:tracePt t="21220" x="2578100" y="4832350"/>
          <p14:tracePt t="21237" x="2584450" y="4838700"/>
          <p14:tracePt t="21254" x="2590800" y="4845050"/>
          <p14:tracePt t="21272" x="2597150" y="4857750"/>
          <p14:tracePt t="21288" x="2603500" y="4864100"/>
          <p14:tracePt t="21305" x="2622550" y="4876800"/>
          <p14:tracePt t="21320" x="2641600" y="4883150"/>
          <p14:tracePt t="21338" x="2654300" y="4889500"/>
          <p14:tracePt t="21354" x="2673350" y="4895850"/>
          <p14:tracePt t="21372" x="2705100" y="4895850"/>
          <p14:tracePt t="21387" x="2743200" y="4921250"/>
          <p14:tracePt t="21405" x="2806700" y="4933950"/>
          <p14:tracePt t="21420" x="2876550" y="4959350"/>
          <p14:tracePt t="21438" x="2927350" y="4959350"/>
          <p14:tracePt t="21455" x="2984500" y="4965700"/>
          <p14:tracePt t="21470" x="3041650" y="4978400"/>
          <p14:tracePt t="21489" x="3124200" y="4978400"/>
          <p14:tracePt t="21506" x="3187700" y="4991100"/>
          <p14:tracePt t="21522" x="3213100" y="5003800"/>
          <p14:tracePt t="21538" x="3251200" y="5003800"/>
          <p14:tracePt t="21554" x="3263900" y="5003800"/>
          <p14:tracePt t="21570" x="3282950" y="5003800"/>
          <p14:tracePt t="21587" x="3302000" y="5003800"/>
          <p14:tracePt t="21603" x="3333750" y="5010150"/>
          <p14:tracePt t="21621" x="3365500" y="5016500"/>
          <p14:tracePt t="21637" x="3397250" y="5022850"/>
          <p14:tracePt t="21653" x="3441700" y="5029200"/>
          <p14:tracePt t="21670" x="3473450" y="5029200"/>
          <p14:tracePt t="21688" x="3517900" y="5048250"/>
          <p14:tracePt t="21704" x="3543300" y="5048250"/>
          <p14:tracePt t="21721" x="3581400" y="5054600"/>
          <p14:tracePt t="21738" x="3613150" y="5067300"/>
          <p14:tracePt t="21754" x="3625850" y="5067300"/>
          <p14:tracePt t="21771" x="3644900" y="5067300"/>
          <p14:tracePt t="21786" x="3657600" y="5080000"/>
          <p14:tracePt t="21804" x="3676650" y="5105400"/>
          <p14:tracePt t="21820" x="3702050" y="5124450"/>
          <p14:tracePt t="21836" x="3740150" y="5149850"/>
          <p14:tracePt t="21842" x="3765550" y="5162550"/>
          <p14:tracePt t="21853" x="3803650" y="5187950"/>
          <p14:tracePt t="21870" x="3867150" y="5207000"/>
          <p14:tracePt t="21890" x="3949700" y="5238750"/>
          <p14:tracePt t="21904" x="3981450" y="5264150"/>
          <p14:tracePt t="21922" x="4095750" y="5308600"/>
          <p14:tracePt t="21937" x="4178300" y="5334000"/>
          <p14:tracePt t="21954" x="4292600" y="5340350"/>
          <p14:tracePt t="21970" x="4438650" y="5372100"/>
          <p14:tracePt t="21987" x="4597400" y="5403850"/>
          <p14:tracePt t="22004" x="4813300" y="5435600"/>
          <p14:tracePt t="22021" x="5041900" y="5467350"/>
          <p14:tracePt t="22038" x="5283200" y="5499100"/>
          <p14:tracePt t="22053" x="5537200" y="5499100"/>
          <p14:tracePt t="22070" x="5753100" y="5518150"/>
          <p14:tracePt t="22086" x="5969000" y="5530850"/>
          <p14:tracePt t="22104" x="6146800" y="5530850"/>
          <p14:tracePt t="22121" x="6261100" y="5530850"/>
          <p14:tracePt t="22136" x="6369050" y="5530850"/>
          <p14:tracePt t="22154" x="6470650" y="5530850"/>
          <p14:tracePt t="22170" x="6540500" y="5530850"/>
          <p14:tracePt t="22186" x="6597650" y="5524500"/>
          <p14:tracePt t="22203" x="6686550" y="5518150"/>
          <p14:tracePt t="22220" x="6750050" y="5518150"/>
          <p14:tracePt t="22236" x="6832600" y="5499100"/>
          <p14:tracePt t="22253" x="6940550" y="5467350"/>
          <p14:tracePt t="22270" x="7010400" y="5467350"/>
          <p14:tracePt t="22286" x="7067550" y="5441950"/>
          <p14:tracePt t="22303" x="7118350" y="5422900"/>
          <p14:tracePt t="22320" x="7169150" y="5403850"/>
          <p14:tracePt t="22337" x="7200900" y="5397500"/>
          <p14:tracePt t="22340" x="7213600" y="5384800"/>
          <p14:tracePt t="22353" x="7232650" y="5378450"/>
          <p14:tracePt t="22370" x="7258050" y="5359400"/>
          <p14:tracePt t="22387" x="7270750" y="5346700"/>
          <p14:tracePt t="22404" x="7277100" y="5340350"/>
          <p14:tracePt t="22420" x="7296150" y="5321300"/>
          <p14:tracePt t="22436" x="7302500" y="5314950"/>
          <p14:tracePt t="22453" x="7321550" y="5270500"/>
          <p14:tracePt t="22470" x="7340600" y="5232400"/>
          <p14:tracePt t="22488" x="7359650" y="5143500"/>
          <p14:tracePt t="22504" x="7359650" y="5105400"/>
          <p14:tracePt t="22522" x="7366000" y="4984750"/>
          <p14:tracePt t="22537" x="7378700" y="4940300"/>
          <p14:tracePt t="22553" x="7378700" y="4832350"/>
          <p14:tracePt t="22569" x="7378700" y="4768850"/>
          <p14:tracePt t="22586" x="7391400" y="4711700"/>
          <p14:tracePt t="22603" x="7391400" y="4667250"/>
          <p14:tracePt t="22620" x="7391400" y="4629150"/>
          <p14:tracePt t="22636" x="7385050" y="4572000"/>
          <p14:tracePt t="22654" x="7385050" y="4521200"/>
          <p14:tracePt t="22669" x="7378700" y="4476750"/>
          <p14:tracePt t="22686" x="7372350" y="4432300"/>
          <p14:tracePt t="22703" x="7366000" y="4413250"/>
          <p14:tracePt t="22719" x="7366000" y="4381500"/>
          <p14:tracePt t="22737" x="7359650" y="4356100"/>
          <p14:tracePt t="22753" x="7359650" y="4318000"/>
          <p14:tracePt t="22769" x="7346950" y="4267200"/>
          <p14:tracePt t="22786" x="7346950" y="4248150"/>
          <p14:tracePt t="22802" x="7340600" y="4229100"/>
          <p14:tracePt t="22819" x="7340600" y="4222750"/>
          <p14:tracePt t="22838" x="7340600" y="4210050"/>
          <p14:tracePt t="22860" x="7340600" y="4203700"/>
          <p14:tracePt t="22883" x="7340600" y="4191000"/>
          <p14:tracePt t="23043" x="7340600" y="4178300"/>
          <p14:tracePt t="23060" x="7340600" y="4171950"/>
          <p14:tracePt t="23076" x="7340600" y="4159250"/>
          <p14:tracePt t="23083" x="7340600" y="4152900"/>
          <p14:tracePt t="23093" x="7340600" y="4140200"/>
          <p14:tracePt t="23108" x="7340600" y="4127500"/>
          <p14:tracePt t="23119" x="7340600" y="4108450"/>
          <p14:tracePt t="23136" x="7340600" y="4089400"/>
          <p14:tracePt t="23153" x="7340600" y="4064000"/>
          <p14:tracePt t="23169" x="7340600" y="4025900"/>
          <p14:tracePt t="23186" x="7340600" y="3994150"/>
          <p14:tracePt t="23202" x="7340600" y="3975100"/>
          <p14:tracePt t="23219" x="7340600" y="3962400"/>
          <p14:tracePt t="23235" x="7340600" y="3956050"/>
          <p14:tracePt t="23252" x="7340600" y="3943350"/>
          <p14:tracePt t="23286" x="7340600" y="3937000"/>
          <p14:tracePt t="23302" x="7340600" y="3924300"/>
          <p14:tracePt t="23331" x="7327900" y="3911600"/>
          <p14:tracePt t="23443" x="7327900" y="3905250"/>
          <p14:tracePt t="23452" x="7321550" y="3905250"/>
          <p14:tracePt t="23474" x="7315200" y="3879850"/>
          <p14:tracePt t="23491" x="7308850" y="3867150"/>
          <p14:tracePt t="23498" x="7302500" y="3860800"/>
          <p14:tracePt t="23507" x="7302500" y="3848100"/>
          <p14:tracePt t="23518" x="7296150" y="3829050"/>
          <p14:tracePt t="23535" x="7283450" y="3810000"/>
          <p14:tracePt t="23551" x="7270750" y="3778250"/>
          <p14:tracePt t="23568" x="7251700" y="3740150"/>
          <p14:tracePt t="23585" x="7245350" y="3721100"/>
          <p14:tracePt t="23601" x="7245350" y="3714750"/>
          <p14:tracePt t="23619" x="7232650" y="3689350"/>
          <p14:tracePt t="23635" x="7226300" y="3676650"/>
          <p14:tracePt t="23652" x="7213600" y="3657600"/>
          <p14:tracePt t="23668" x="7207250" y="3651250"/>
          <p14:tracePt t="23685" x="7200900" y="3638550"/>
          <p14:tracePt t="23702" x="7188200" y="3625850"/>
          <p14:tracePt t="23718" x="7169150" y="3606800"/>
          <p14:tracePt t="23738" x="7143750" y="3581400"/>
          <p14:tracePt t="23752" x="7131050" y="3568700"/>
          <p14:tracePt t="23768" x="7124700" y="3562350"/>
          <p14:tracePt t="23785" x="7105650" y="3549650"/>
          <p14:tracePt t="23802" x="7086600" y="3536950"/>
          <p14:tracePt t="23818" x="7073900" y="3530600"/>
          <p14:tracePt t="23835" x="7054850" y="3517900"/>
          <p14:tracePt t="23851" x="7029450" y="3505200"/>
          <p14:tracePt t="23868" x="7010400" y="3492500"/>
          <p14:tracePt t="23885" x="6978650" y="3473450"/>
          <p14:tracePt t="23902" x="6959600" y="3460750"/>
          <p14:tracePt t="23921" x="6921500" y="3435350"/>
          <p14:tracePt t="23935" x="6908800" y="3429000"/>
          <p14:tracePt t="23952" x="6889750" y="3422650"/>
          <p14:tracePt t="23968" x="6858000" y="3397250"/>
          <p14:tracePt t="23986" x="6819900" y="3378200"/>
          <p14:tracePt t="24001" x="6788150" y="3359150"/>
          <p14:tracePt t="24018" x="6775450" y="3359150"/>
          <p14:tracePt t="24035" x="6756400" y="3352800"/>
          <p14:tracePt t="24051" x="6731000" y="3340100"/>
          <p14:tracePt t="24068" x="6711950" y="3333750"/>
          <p14:tracePt t="24085" x="6692900" y="3321050"/>
          <p14:tracePt t="24102" x="6667500" y="3314700"/>
          <p14:tracePt t="24118" x="6648450" y="3302000"/>
          <p14:tracePt t="24135" x="6610350" y="3295650"/>
          <p14:tracePt t="24152" x="6559550" y="3276600"/>
          <p14:tracePt t="24170" x="6457950" y="3251200"/>
          <p14:tracePt t="24184" x="6407150" y="3232150"/>
          <p14:tracePt t="24202" x="6324600" y="3206750"/>
          <p14:tracePt t="24218" x="6292850" y="3200400"/>
          <p14:tracePt t="24236" x="6242050" y="3187700"/>
          <p14:tracePt t="24251" x="6191250" y="3181350"/>
          <p14:tracePt t="24268" x="6153150" y="3155950"/>
          <p14:tracePt t="24285" x="6134100" y="3155950"/>
          <p14:tracePt t="24302" x="6108700" y="3143250"/>
          <p14:tracePt t="24318" x="6064250" y="3136900"/>
          <p14:tracePt t="24336" x="6032500" y="3124200"/>
          <p14:tracePt t="24351" x="6013450" y="3117850"/>
          <p14:tracePt t="24370" x="6007100" y="3117850"/>
          <p14:tracePt t="24373" x="5994400" y="3117850"/>
          <p14:tracePt t="24385" x="5969000" y="3111500"/>
          <p14:tracePt t="24401" x="5962650" y="3105150"/>
          <p14:tracePt t="24419" x="5949950" y="3098800"/>
          <p14:tracePt t="24434" x="5943600" y="3098800"/>
          <p14:tracePt t="24451" x="5937250" y="3098800"/>
          <p14:tracePt t="24932" x="5943600" y="3086100"/>
          <p14:tracePt t="24939" x="5962650" y="3079750"/>
          <p14:tracePt t="24951" x="5988050" y="3079750"/>
          <p14:tracePt t="24969" x="6032500" y="3067050"/>
          <p14:tracePt t="24986" x="6102350" y="3060700"/>
          <p14:tracePt t="25001" x="6210300" y="3048000"/>
          <p14:tracePt t="25017" x="6286500" y="3048000"/>
          <p14:tracePt t="25035" x="6381750" y="3048000"/>
          <p14:tracePt t="25052" x="6457950" y="3048000"/>
          <p14:tracePt t="25068" x="6527800" y="3048000"/>
          <p14:tracePt t="25085" x="6591300" y="3048000"/>
          <p14:tracePt t="25101" x="6648450" y="3041650"/>
          <p14:tracePt t="25118" x="6699250" y="3016250"/>
          <p14:tracePt t="25134" x="6756400" y="3003550"/>
          <p14:tracePt t="25151" x="6813550" y="2971800"/>
          <p14:tracePt t="25167" x="6883400" y="2940050"/>
          <p14:tracePt t="25185" x="6921500" y="2921000"/>
          <p14:tracePt t="25201" x="6940550" y="2908300"/>
          <p14:tracePt t="25218" x="6946900" y="2901950"/>
          <p14:tracePt t="25234" x="6965950" y="2895600"/>
          <p14:tracePt t="25251" x="6972300" y="2889250"/>
          <p14:tracePt t="25267" x="6991350" y="2889250"/>
          <p14:tracePt t="25284" x="7035800" y="2863850"/>
          <p14:tracePt t="25301" x="7080250" y="2851150"/>
          <p14:tracePt t="25317" x="7118350" y="2844800"/>
          <p14:tracePt t="25334" x="7150100" y="2832100"/>
          <p14:tracePt t="25353" x="7200900" y="2825750"/>
          <p14:tracePt t="25367" x="7219950" y="2806700"/>
          <p14:tracePt t="25385" x="7258050" y="2800350"/>
          <p14:tracePt t="25400" x="7283450" y="2800350"/>
          <p14:tracePt t="25419" x="7346950" y="2787650"/>
          <p14:tracePt t="25434" x="7385050" y="2787650"/>
          <p14:tracePt t="25450" x="7423150" y="2781300"/>
          <p14:tracePt t="25467" x="7454900" y="2781300"/>
          <p14:tracePt t="25484" x="7480300" y="2768600"/>
          <p14:tracePt t="25517" x="7486650" y="2768600"/>
          <p14:tracePt t="25539" x="7499350" y="2768600"/>
          <p14:tracePt t="25572" x="7512050" y="2768600"/>
          <p14:tracePt t="25589" x="7518400" y="2768600"/>
          <p14:tracePt t="25605" x="7531100" y="2762250"/>
          <p14:tracePt t="25628" x="7550150" y="2762250"/>
          <p14:tracePt t="25643" x="7556500" y="2762250"/>
          <p14:tracePt t="25650" x="7575550" y="2762250"/>
          <p14:tracePt t="25668" x="7588250" y="2762250"/>
          <p14:tracePt t="25675" x="7594600" y="2762250"/>
          <p14:tracePt t="25684" x="7600950" y="2762250"/>
          <p14:tracePt t="25701" x="7620000" y="2762250"/>
          <p14:tracePt t="25717" x="7645400" y="2762250"/>
          <p14:tracePt t="25733" x="7664450" y="2762250"/>
          <p14:tracePt t="25753" x="7702550" y="2762250"/>
          <p14:tracePt t="25767" x="7721600" y="2768600"/>
          <p14:tracePt t="25785" x="7753350" y="2781300"/>
          <p14:tracePt t="25802" x="7778750" y="2787650"/>
          <p14:tracePt t="25817" x="7810500" y="2800350"/>
          <p14:tracePt t="25833" x="7810500" y="2806700"/>
          <p14:tracePt t="25850" x="7829550" y="2813050"/>
          <p14:tracePt t="25868" x="7835900" y="2819400"/>
          <p14:tracePt t="27082" x="7842250" y="2819400"/>
          <p14:tracePt t="27093" x="7848600" y="2825750"/>
          <p14:tracePt t="27099" x="7854950" y="2825750"/>
          <p14:tracePt t="27116" x="7874000" y="2838450"/>
          <p14:tracePt t="27132" x="7905750" y="2851150"/>
          <p14:tracePt t="27149" x="7943850" y="2882900"/>
          <p14:tracePt t="27165" x="7988300" y="2927350"/>
          <p14:tracePt t="27182" x="8051800" y="2997200"/>
          <p14:tracePt t="27201" x="8115300" y="3086100"/>
          <p14:tracePt t="27216" x="8134350" y="3105150"/>
          <p14:tracePt t="27232" x="8185150" y="3181350"/>
          <p14:tracePt t="27249" x="8255000" y="3340100"/>
          <p14:tracePt t="27265" x="8293100" y="3473450"/>
          <p14:tracePt t="27282" x="8312150" y="3587750"/>
          <p14:tracePt t="27299" x="8318500" y="3683000"/>
          <p14:tracePt t="27316" x="8331200" y="3790950"/>
          <p14:tracePt t="27333" x="8331200" y="3879850"/>
          <p14:tracePt t="27349" x="8331200" y="3981450"/>
          <p14:tracePt t="27353" x="8331200" y="4032250"/>
          <p14:tracePt t="27365" x="8331200" y="4064000"/>
          <p14:tracePt t="27382" x="8331200" y="4152900"/>
          <p14:tracePt t="27399" x="8350250" y="4248150"/>
          <p14:tracePt t="27416" x="8356600" y="4305300"/>
          <p14:tracePt t="27433" x="8362950" y="4349750"/>
          <p14:tracePt t="27449" x="8375650" y="4362450"/>
          <p14:tracePt t="27491" x="8420100" y="4362450"/>
          <p14:tracePt t="27501" x="8470900" y="4362450"/>
          <p14:tracePt t="27515" x="8610600" y="4260850"/>
          <p14:tracePt t="27533" x="8705850" y="4108450"/>
          <p14:tracePt t="27549" x="8782050" y="3943350"/>
          <p14:tracePt t="27566" x="8826500" y="3765550"/>
          <p14:tracePt t="27582" x="8883650" y="3594100"/>
          <p14:tracePt t="27601" x="8915400" y="3422650"/>
          <p14:tracePt t="27616" x="8915400" y="3378200"/>
          <p14:tracePt t="27633" x="8915400" y="3314700"/>
          <p14:tracePt t="27649" x="8915400" y="3244850"/>
          <p14:tracePt t="27665" x="8915400" y="3187700"/>
          <p14:tracePt t="27682" x="8940800" y="3117850"/>
          <p14:tracePt t="27698" x="8940800" y="3067050"/>
          <p14:tracePt t="27716" x="8953500" y="3022600"/>
          <p14:tracePt t="27733" x="8953500" y="2965450"/>
          <p14:tracePt t="27749" x="8953500" y="2921000"/>
          <p14:tracePt t="27765" x="8959850" y="2876550"/>
          <p14:tracePt t="27782" x="8978900" y="2825750"/>
          <p14:tracePt t="27799" x="8997950" y="2781300"/>
          <p14:tracePt t="27815" x="8997950" y="2762250"/>
          <p14:tracePt t="27834" x="9004300" y="2743200"/>
          <p14:tracePt t="27885" x="9004300" y="2736850"/>
          <p14:tracePt t="27923" x="9010650" y="2736850"/>
          <p14:tracePt t="27931" x="9010650" y="2743200"/>
          <p14:tracePt t="27939" x="9010650" y="2749550"/>
          <p14:tracePt t="27949" x="9017000" y="2762250"/>
          <p14:tracePt t="27965" x="9023350" y="2813050"/>
          <p14:tracePt t="27982" x="9036050" y="2851150"/>
          <p14:tracePt t="28001" x="9055100" y="2889250"/>
          <p14:tracePt t="28015" x="9061450" y="2901950"/>
          <p14:tracePt t="28033" x="9067800" y="2908300"/>
          <p14:tracePt t="28065" x="9099550" y="2908300"/>
          <p14:tracePt t="28082" x="9137650" y="2901950"/>
          <p14:tracePt t="28098" x="9150350" y="2870200"/>
          <p14:tracePt t="28115" x="9150350" y="2806700"/>
          <p14:tracePt t="28132" x="9150350" y="2736850"/>
          <p14:tracePt t="28148" x="9137650" y="2667000"/>
          <p14:tracePt t="28165" x="9099550" y="2641600"/>
          <p14:tracePt t="28182" x="9061450" y="2622550"/>
          <p14:tracePt t="28198" x="9036050" y="2622550"/>
          <p14:tracePt t="28216" x="9017000" y="2622550"/>
          <p14:tracePt t="28234" x="8953500" y="2622550"/>
          <p14:tracePt t="28250" x="8934450" y="2622550"/>
          <p14:tracePt t="28266" x="8851900" y="2628900"/>
          <p14:tracePt t="28282" x="8801100" y="2641600"/>
          <p14:tracePt t="28299" x="8712200" y="2673350"/>
          <p14:tracePt t="28315" x="8655050" y="2698750"/>
          <p14:tracePt t="28332" x="8610600" y="2717800"/>
          <p14:tracePt t="28348" x="8559800" y="2743200"/>
          <p14:tracePt t="28365" x="8528050" y="2762250"/>
          <p14:tracePt t="28370" x="8515350" y="2774950"/>
          <p14:tracePt t="28381" x="8483600" y="2800350"/>
          <p14:tracePt t="28398" x="8470900" y="2819400"/>
          <p14:tracePt t="28415" x="8439150" y="2844800"/>
          <p14:tracePt t="28432" x="8426450" y="2889250"/>
          <p14:tracePt t="28449" x="8420100" y="2921000"/>
          <p14:tracePt t="28464" x="8413750" y="2984500"/>
          <p14:tracePt t="28482" x="8413750" y="3022600"/>
          <p14:tracePt t="28498" x="8413750" y="3048000"/>
          <p14:tracePt t="28514" x="8420100" y="3086100"/>
          <p14:tracePt t="28531" x="8439150" y="3098800"/>
          <p14:tracePt t="28548" x="8458200" y="3111500"/>
          <p14:tracePt t="28564" x="8477250" y="3117850"/>
          <p14:tracePt t="28581" x="8496300" y="3124200"/>
          <p14:tracePt t="28598" x="8521700" y="3124200"/>
          <p14:tracePt t="28614" x="8559800" y="3124200"/>
          <p14:tracePt t="28632" x="8591550" y="3124200"/>
          <p14:tracePt t="28649" x="8610600" y="3124200"/>
          <p14:tracePt t="28664" x="8655050" y="3124200"/>
          <p14:tracePt t="28681" x="8699500" y="3117850"/>
          <p14:tracePt t="28699" x="8756650" y="3105150"/>
          <p14:tracePt t="28715" x="8782050" y="3098800"/>
          <p14:tracePt t="28732" x="8813800" y="3073400"/>
          <p14:tracePt t="28748" x="8858250" y="3060700"/>
          <p14:tracePt t="28764" x="8909050" y="3028950"/>
          <p14:tracePt t="28781" x="8947150" y="3016250"/>
          <p14:tracePt t="28798" x="8985250" y="2997200"/>
          <p14:tracePt t="28817" x="9023350" y="2971800"/>
          <p14:tracePt t="28831" x="9029700" y="2971800"/>
          <p14:tracePt t="28847" x="9048750" y="2952750"/>
          <p14:tracePt t="28864" x="9055100" y="2946400"/>
          <p14:tracePt t="28881" x="9055100" y="2933700"/>
          <p14:tracePt t="28898" x="9055100" y="2914650"/>
          <p14:tracePt t="28915" x="9055100" y="2895600"/>
          <p14:tracePt t="28931" x="9042400" y="2882900"/>
          <p14:tracePt t="28948" x="9017000" y="2870200"/>
          <p14:tracePt t="28964" x="8978900" y="2870200"/>
          <p14:tracePt t="28981" x="8966200" y="2870200"/>
          <p14:tracePt t="28997" x="8947150" y="2870200"/>
          <p14:tracePt t="29014" x="8928100" y="2870200"/>
          <p14:tracePt t="29032" x="8909050" y="2870200"/>
          <p14:tracePt t="29064" x="8902700" y="2870200"/>
          <p14:tracePt t="29219" x="8896350" y="2870200"/>
          <p14:tracePt t="29261" x="8896350" y="2876550"/>
          <p14:tracePt t="29268" x="8896350" y="2882900"/>
          <p14:tracePt t="32868" x="8896350" y="2895600"/>
          <p14:tracePt t="34378" x="8896350" y="2952750"/>
          <p14:tracePt t="34387" x="8896350" y="3028950"/>
          <p14:tracePt t="34394" x="8902700" y="3092450"/>
          <p14:tracePt t="34409" x="8902700" y="3200400"/>
          <p14:tracePt t="34426" x="8902700" y="3257550"/>
          <p14:tracePt t="34443" x="8902700" y="3295650"/>
          <p14:tracePt t="34459" x="8902700" y="3321050"/>
          <p14:tracePt t="34476" x="8902700" y="3333750"/>
          <p14:tracePt t="34494" x="8902700" y="3340100"/>
          <p14:tracePt t="34510" x="8902700" y="3352800"/>
          <p14:tracePt t="34530" x="8902700" y="3359150"/>
          <p14:tracePt t="34543" x="8902700" y="3365500"/>
          <p14:tracePt t="34560" x="8909050" y="3409950"/>
          <p14:tracePt t="34577" x="8909050" y="3422650"/>
          <p14:tracePt t="34593" x="8909050" y="3460750"/>
          <p14:tracePt t="34626" x="8915400" y="3473450"/>
          <p14:tracePt t="34661" x="8921750" y="3479800"/>
          <p14:tracePt t="34677" x="8921750" y="3492500"/>
          <p14:tracePt t="34693" x="8928100" y="3511550"/>
          <p14:tracePt t="34711" x="8928100" y="3517900"/>
          <p14:tracePt t="34727" x="8928100" y="3530600"/>
          <p14:tracePt t="34743" x="8928100" y="3536950"/>
          <p14:tracePt t="34761" x="8934450" y="3556000"/>
          <p14:tracePt t="34776" x="8947150" y="3594100"/>
          <p14:tracePt t="34793" x="8947150" y="3613150"/>
          <p14:tracePt t="34810" x="8953500" y="3625850"/>
          <p14:tracePt t="34826" x="8953500" y="3632200"/>
          <p14:tracePt t="34843" x="8959850" y="3632200"/>
          <p14:tracePt t="34859" x="8966200" y="3632200"/>
          <p14:tracePt t="34876" x="8972550" y="3632200"/>
          <p14:tracePt t="35748" x="8978900" y="3632200"/>
          <p14:tracePt t="35755" x="8978900" y="3625850"/>
          <p14:tracePt t="35763" x="8978900" y="3594100"/>
          <p14:tracePt t="35777" x="8978900" y="3556000"/>
          <p14:tracePt t="35794" x="8991600" y="3492500"/>
          <p14:tracePt t="35809" x="8997950" y="3467100"/>
          <p14:tracePt t="35826" x="8997950" y="3454400"/>
          <p14:tracePt t="35842" x="9004300" y="3435350"/>
          <p14:tracePt t="35859" x="9010650" y="3429000"/>
          <p14:tracePt t="35876" x="9023350" y="3416300"/>
          <p14:tracePt t="35883" x="9029700" y="3416300"/>
          <p14:tracePt t="35892" x="9042400" y="3409950"/>
          <p14:tracePt t="35909" x="9061450" y="3397250"/>
          <p14:tracePt t="35926" x="9105900" y="3384550"/>
          <p14:tracePt t="35942" x="9169400" y="3352800"/>
          <p14:tracePt t="35959" x="9194800" y="3346450"/>
          <p14:tracePt t="35975" x="9232900" y="3333750"/>
          <p14:tracePt t="35992" x="9271000" y="3327400"/>
          <p14:tracePt t="36009" x="9302750" y="3321050"/>
          <p14:tracePt t="36025" x="9328150" y="3314700"/>
          <p14:tracePt t="36042" x="9347200" y="3308350"/>
          <p14:tracePt t="36059" x="9359900" y="3308350"/>
          <p14:tracePt t="36076" x="9385300" y="3308350"/>
          <p14:tracePt t="36092" x="9404350" y="3308350"/>
          <p14:tracePt t="36109" x="9417050" y="3308350"/>
          <p14:tracePt t="36127" x="9442450" y="3302000"/>
          <p14:tracePt t="36141" x="9448800" y="3302000"/>
          <p14:tracePt t="36158" x="9455150" y="3302000"/>
          <p14:tracePt t="36292" x="9448800" y="3302000"/>
          <p14:tracePt t="36299" x="9442450" y="3302000"/>
          <p14:tracePt t="36309" x="9436100" y="3302000"/>
          <p14:tracePt t="36325" x="9429750" y="3302000"/>
          <p14:tracePt t="36342" x="9410700" y="3308350"/>
          <p14:tracePt t="36358" x="9372600" y="3321050"/>
          <p14:tracePt t="36378" x="9328150" y="3333750"/>
          <p14:tracePt t="36392" x="9315450" y="3333750"/>
          <p14:tracePt t="36408" x="9290050" y="3340100"/>
          <p14:tracePt t="36425" x="9277350" y="3352800"/>
          <p14:tracePt t="36443" x="9264650" y="3365500"/>
          <p14:tracePt t="36458" x="9245600" y="3365500"/>
          <p14:tracePt t="36475" x="9213850" y="3378200"/>
          <p14:tracePt t="36491" x="9201150" y="3384550"/>
          <p14:tracePt t="36508" x="9182100" y="3384550"/>
          <p14:tracePt t="36524" x="9163050" y="3390900"/>
          <p14:tracePt t="36541" x="9150350" y="3390900"/>
          <p14:tracePt t="36558" x="9131300" y="3390900"/>
          <p14:tracePt t="36574" x="9099550" y="3390900"/>
          <p14:tracePt t="36592" x="9048750" y="3403600"/>
          <p14:tracePt t="36608" x="8991600" y="3409950"/>
          <p14:tracePt t="36626" x="8870950" y="3429000"/>
          <p14:tracePt t="36641" x="8801100" y="3435350"/>
          <p14:tracePt t="36658" x="8756650" y="3448050"/>
          <p14:tracePt t="36674" x="8705850" y="3467100"/>
          <p14:tracePt t="36691" x="8648700" y="3492500"/>
          <p14:tracePt t="36708" x="8572500" y="3543300"/>
          <p14:tracePt t="36724" x="8445500" y="3594100"/>
          <p14:tracePt t="36741" x="8312150" y="3657600"/>
          <p14:tracePt t="36758" x="8121650" y="3733800"/>
          <p14:tracePt t="36775" x="7950200" y="3803650"/>
          <p14:tracePt t="36791" x="7804150" y="3860800"/>
          <p14:tracePt t="36809" x="7715250" y="3905250"/>
          <p14:tracePt t="36825" x="7569200" y="3975100"/>
          <p14:tracePt t="36841" x="7454900" y="4044950"/>
          <p14:tracePt t="36859" x="7334250" y="4114800"/>
          <p14:tracePt t="36875" x="7232650" y="4178300"/>
          <p14:tracePt t="36891" x="7118350" y="4241800"/>
          <p14:tracePt t="36909" x="6965950" y="4324350"/>
          <p14:tracePt t="36924" x="6819900" y="4394200"/>
          <p14:tracePt t="36942" x="6673850" y="4451350"/>
          <p14:tracePt t="36958" x="6521450" y="4514850"/>
          <p14:tracePt t="36975" x="6400800" y="4572000"/>
          <p14:tracePt t="36992" x="6280150" y="4597400"/>
          <p14:tracePt t="37008" x="6159500" y="4622800"/>
          <p14:tracePt t="37025" x="6076950" y="4622800"/>
          <p14:tracePt t="37041" x="5861050" y="4622800"/>
          <p14:tracePt t="37057" x="5791200" y="4622800"/>
          <p14:tracePt t="37075" x="5734050" y="4603750"/>
          <p14:tracePt t="37091" x="5721350" y="4584700"/>
          <p14:tracePt t="37109" x="5708650" y="4565650"/>
          <p14:tracePt t="37124" x="5683250" y="4514850"/>
          <p14:tracePt t="37141" x="5676900" y="4502150"/>
          <p14:tracePt t="37158" x="5676900" y="4489450"/>
          <p14:tracePt t="37236" x="5676900" y="4514850"/>
          <p14:tracePt t="37245" x="5664200" y="4559300"/>
          <p14:tracePt t="37257" x="5657850" y="4622800"/>
          <p14:tracePt t="37274" x="5657850" y="4692650"/>
          <p14:tracePt t="37290" x="5657850" y="4781550"/>
          <p14:tracePt t="37308" x="5715000" y="4895850"/>
          <p14:tracePt t="37325" x="5829300" y="4972050"/>
          <p14:tracePt t="37341" x="5969000" y="5029200"/>
          <p14:tracePt t="37359" x="6051550" y="5054600"/>
          <p14:tracePt t="37364" x="6083300" y="5060950"/>
          <p14:tracePt t="37375" x="6121400" y="5060950"/>
          <p14:tracePt t="37391" x="6210300" y="5060950"/>
          <p14:tracePt t="37409" x="6343650" y="5054600"/>
          <p14:tracePt t="37425" x="6426200" y="5003800"/>
          <p14:tracePt t="37441" x="6610350" y="4883150"/>
          <p14:tracePt t="37458" x="6718300" y="4787900"/>
          <p14:tracePt t="37474" x="6788150" y="4699000"/>
          <p14:tracePt t="37490" x="6832600" y="4597400"/>
          <p14:tracePt t="37507" x="6838950" y="4514850"/>
          <p14:tracePt t="37524" x="6858000" y="4413250"/>
          <p14:tracePt t="37540" x="6858000" y="4305300"/>
          <p14:tracePt t="37557" x="6838950" y="4222750"/>
          <p14:tracePt t="37574" x="6794500" y="4165600"/>
          <p14:tracePt t="37590" x="6775450" y="4152900"/>
          <p14:tracePt t="37610" x="6692900" y="4146550"/>
          <p14:tracePt t="37626" x="6623050" y="4146550"/>
          <p14:tracePt t="37641" x="6578600" y="4146550"/>
          <p14:tracePt t="37658" x="6432550" y="4146550"/>
          <p14:tracePt t="37675" x="6350000" y="4159250"/>
          <p14:tracePt t="37691" x="6248400" y="4210050"/>
          <p14:tracePt t="37708" x="6203950" y="4254500"/>
          <p14:tracePt t="37723" x="6178550" y="4286250"/>
          <p14:tracePt t="37741" x="6178550" y="4298950"/>
          <p14:tracePt t="37758" x="6178550" y="4305300"/>
          <p14:tracePt t="37828" x="6184900" y="4311650"/>
          <p14:tracePt t="37835" x="6223000" y="4286250"/>
          <p14:tracePt t="37845" x="6248400" y="4260850"/>
          <p14:tracePt t="37858" x="6280150" y="4248150"/>
          <p14:tracePt t="37873" x="6286500" y="4241800"/>
          <p14:tracePt t="37898" x="6292850" y="4241800"/>
          <p14:tracePt t="37946" x="6299200" y="4241800"/>
          <p14:tracePt t="38059" x="6299200" y="4248150"/>
          <p14:tracePt t="38067" x="6286500" y="4260850"/>
          <p14:tracePt t="38075" x="6280150" y="4267200"/>
          <p14:tracePt t="38090" x="6261100" y="4292600"/>
          <p14:tracePt t="38107" x="6242050" y="4337050"/>
          <p14:tracePt t="38125" x="6223000" y="4394200"/>
          <p14:tracePt t="38140" x="6216650" y="4445000"/>
          <p14:tracePt t="38157" x="6216650" y="4495800"/>
          <p14:tracePt t="38174" x="6216650" y="4552950"/>
          <p14:tracePt t="38190" x="6267450" y="4629150"/>
          <p14:tracePt t="38207" x="6350000" y="4679950"/>
          <p14:tracePt t="38224" x="6457950" y="4718050"/>
          <p14:tracePt t="38242" x="6591300" y="4743450"/>
          <p14:tracePt t="38257" x="6705600" y="4762500"/>
          <p14:tracePt t="38273" x="6889750" y="4762500"/>
          <p14:tracePt t="38290" x="7004050" y="4737100"/>
          <p14:tracePt t="38306" x="7092950" y="4705350"/>
          <p14:tracePt t="38324" x="7156450" y="4673600"/>
          <p14:tracePt t="38340" x="7194550" y="4622800"/>
          <p14:tracePt t="38358" x="7226300" y="4546600"/>
          <p14:tracePt t="38363" x="7226300" y="4508500"/>
          <p14:tracePt t="38373" x="7226300" y="4476750"/>
          <p14:tracePt t="38390" x="7226300" y="4387850"/>
          <p14:tracePt t="38406" x="7118350" y="4260850"/>
          <p14:tracePt t="38424" x="6953250" y="4127500"/>
          <p14:tracePt t="38441" x="6750050" y="3975100"/>
          <p14:tracePt t="38459" x="6419850" y="3803650"/>
          <p14:tracePt t="38473" x="6127750" y="3670300"/>
          <p14:tracePt t="38490" x="5861050" y="3556000"/>
          <p14:tracePt t="38506" x="5619750" y="3460750"/>
          <p14:tracePt t="38523" x="5397500" y="3378200"/>
          <p14:tracePt t="38539" x="5175250" y="3314700"/>
          <p14:tracePt t="38556" x="4965700" y="3238500"/>
          <p14:tracePt t="38573" x="4756150" y="3130550"/>
          <p14:tracePt t="38590" x="4514850" y="3016250"/>
          <p14:tracePt t="38606" x="4311650" y="2876550"/>
          <p14:tracePt t="38623" x="4159250" y="2762250"/>
          <p14:tracePt t="38642" x="4083050" y="2679700"/>
          <p14:tracePt t="38657" x="4025900" y="2590800"/>
          <p14:tracePt t="38675" x="4019550" y="2438400"/>
          <p14:tracePt t="38689" x="4019550" y="2311400"/>
          <p14:tracePt t="38706" x="4019550" y="2190750"/>
          <p14:tracePt t="38723" x="4019550" y="2076450"/>
          <p14:tracePt t="38740" x="4019550" y="1974850"/>
          <p14:tracePt t="38756" x="3962400" y="1860550"/>
          <p14:tracePt t="38774" x="3873500" y="1746250"/>
          <p14:tracePt t="38790" x="3771900" y="1663700"/>
          <p14:tracePt t="38806" x="3676650" y="1574800"/>
          <p14:tracePt t="38823" x="3587750" y="1511300"/>
          <p14:tracePt t="38839" x="3536950" y="1466850"/>
          <p14:tracePt t="38858" x="3422650" y="1403350"/>
          <p14:tracePt t="38861" x="3371850" y="1365250"/>
          <p14:tracePt t="38873" x="3308350" y="1314450"/>
          <p14:tracePt t="38891" x="3270250" y="1270000"/>
          <p14:tracePt t="38907" x="3251200" y="1238250"/>
          <p14:tracePt t="38923" x="3244850" y="1206500"/>
          <p14:tracePt t="38939" x="3244850" y="1181100"/>
          <p14:tracePt t="38957" x="3232150" y="1155700"/>
          <p14:tracePt t="38973" x="3213100" y="1123950"/>
          <p14:tracePt t="38990" x="3206750" y="1098550"/>
          <p14:tracePt t="39007" x="3206750" y="1085850"/>
          <p14:tracePt t="39023" x="3206750" y="1066800"/>
          <p14:tracePt t="39040" x="3206750" y="1047750"/>
          <p14:tracePt t="39056" x="3206750" y="1028700"/>
          <p14:tracePt t="39140" x="3206750" y="1035050"/>
          <p14:tracePt t="39147" x="3213100" y="1085850"/>
          <p14:tracePt t="39156" x="3244850" y="1174750"/>
          <p14:tracePt t="39173" x="3295650" y="1333500"/>
          <p14:tracePt t="39189" x="3365500" y="1511300"/>
          <p14:tracePt t="39207" x="3448050" y="1682750"/>
          <p14:tracePt t="39223" x="3568700" y="1835150"/>
          <p14:tracePt t="39240" x="3778250" y="1974850"/>
          <p14:tracePt t="39256" x="3835400" y="2006600"/>
          <p14:tracePt t="39272" x="3981450" y="2032000"/>
          <p14:tracePt t="39289" x="4197350" y="2032000"/>
          <p14:tracePt t="39305" x="4311650" y="2032000"/>
          <p14:tracePt t="39322" x="4438650" y="2032000"/>
          <p14:tracePt t="39339" x="4565650" y="1993900"/>
          <p14:tracePt t="39357" x="4654550" y="1949450"/>
          <p14:tracePt t="39361" x="4654550" y="1943100"/>
          <p14:tracePt t="39373" x="4667250" y="1930400"/>
          <p14:tracePt t="39435" x="4654550" y="1930400"/>
          <p14:tracePt t="39443" x="4635500" y="1936750"/>
          <p14:tracePt t="39456" x="4603750" y="1955800"/>
          <p14:tracePt t="39473" x="4527550" y="1981200"/>
          <p14:tracePt t="39489" x="4305300" y="2032000"/>
          <p14:tracePt t="39505" x="4114800" y="2070100"/>
          <p14:tracePt t="39522" x="3930650" y="2133600"/>
          <p14:tracePt t="39539" x="3708400" y="2197100"/>
          <p14:tracePt t="39555" x="3511550" y="2298700"/>
          <p14:tracePt t="39572" x="3333750" y="2413000"/>
          <p14:tracePt t="39589" x="3181350" y="2527300"/>
          <p14:tracePt t="39606" x="3054350" y="2628900"/>
          <p14:tracePt t="39622" x="2965450" y="2755900"/>
          <p14:tracePt t="39641" x="2870200" y="3003550"/>
          <p14:tracePt t="39658" x="2819400" y="3187700"/>
          <p14:tracePt t="39672" x="2813050" y="3302000"/>
          <p14:tracePt t="39688" x="2762250" y="3575050"/>
          <p14:tracePt t="39706" x="2730500" y="3740150"/>
          <p14:tracePt t="39722" x="2711450" y="3886200"/>
          <p14:tracePt t="39740" x="2692400" y="3943350"/>
          <p14:tracePt t="39755" x="2692400" y="3956050"/>
          <p14:tracePt t="39851" x="2692400" y="3962400"/>
          <p14:tracePt t="39876" x="2698750" y="3962400"/>
          <p14:tracePt t="39883" x="2698750" y="3956050"/>
          <p14:tracePt t="39893" x="2705100" y="3943350"/>
          <p14:tracePt t="39908" x="2711450" y="3943350"/>
          <p14:tracePt t="39922" x="2774950" y="3930650"/>
          <p14:tracePt t="39939" x="2952750" y="3930650"/>
          <p14:tracePt t="39955" x="3155950" y="3930650"/>
          <p14:tracePt t="39972" x="3365500" y="4000500"/>
          <p14:tracePt t="39989" x="3676650" y="4108450"/>
          <p14:tracePt t="40005" x="3975100" y="4203700"/>
          <p14:tracePt t="40022" x="4241800" y="4267200"/>
          <p14:tracePt t="40039" x="4464050" y="4311650"/>
          <p14:tracePt t="40056" x="4616450" y="4330700"/>
          <p14:tracePt t="40072" x="4781550" y="4330700"/>
          <p14:tracePt t="40089" x="4927600" y="4324350"/>
          <p14:tracePt t="40106" x="5168900" y="4298950"/>
          <p14:tracePt t="40122" x="5334000" y="4298950"/>
          <p14:tracePt t="40138" x="5461000" y="4298950"/>
          <p14:tracePt t="40155" x="5556250" y="4298950"/>
          <p14:tracePt t="40172" x="5594350" y="4298950"/>
          <p14:tracePt t="40188" x="5638800" y="4298950"/>
          <p14:tracePt t="40206" x="5670550" y="4298950"/>
          <p14:tracePt t="40222" x="5683250" y="4298950"/>
          <p14:tracePt t="40241" x="5721350" y="4298950"/>
          <p14:tracePt t="40255" x="5727700" y="4298950"/>
          <p14:tracePt t="40272" x="5765800" y="4305300"/>
          <p14:tracePt t="40289" x="5810250" y="4305300"/>
          <p14:tracePt t="40305" x="5892800" y="4305300"/>
          <p14:tracePt t="40321" x="5962650" y="4305300"/>
          <p14:tracePt t="40338" x="6057900" y="4305300"/>
          <p14:tracePt t="40356" x="6203950" y="4286250"/>
          <p14:tracePt t="40372" x="6426200" y="4222750"/>
          <p14:tracePt t="40388" x="6737350" y="4165600"/>
          <p14:tracePt t="40404" x="7042150" y="4095750"/>
          <p14:tracePt t="40423" x="7321550" y="4032250"/>
          <p14:tracePt t="40438" x="7588250" y="3949700"/>
          <p14:tracePt t="40455" x="7804150" y="3892550"/>
          <p14:tracePt t="40472" x="8007350" y="3803650"/>
          <p14:tracePt t="40489" x="8178800" y="3702050"/>
          <p14:tracePt t="40504" x="8394700" y="3524250"/>
          <p14:tracePt t="40521" x="8559800" y="3409950"/>
          <p14:tracePt t="40538" x="8674100" y="3333750"/>
          <p14:tracePt t="40555" x="8743950" y="3263900"/>
          <p14:tracePt t="40571" x="8820150" y="3200400"/>
          <p14:tracePt t="40588" x="8858250" y="3168650"/>
          <p14:tracePt t="40605" x="8890000" y="3130550"/>
          <p14:tracePt t="40621" x="8940800" y="3098800"/>
          <p14:tracePt t="40638" x="8972550" y="3079750"/>
          <p14:tracePt t="40656" x="9004300" y="3060700"/>
          <p14:tracePt t="40672" x="9023350" y="3048000"/>
          <p14:tracePt t="40689" x="9048750" y="3041650"/>
          <p14:tracePt t="40705" x="9093200" y="3035300"/>
          <p14:tracePt t="40721" x="9124950" y="3028950"/>
          <p14:tracePt t="40738" x="9194800" y="3022600"/>
          <p14:tracePt t="40754" x="9239250" y="3003550"/>
          <p14:tracePt t="40771" x="9296400" y="3003550"/>
          <p14:tracePt t="40788" x="9359900" y="2971800"/>
          <p14:tracePt t="40804" x="9372600" y="2959100"/>
          <p14:tracePt t="40821" x="9391650" y="2946400"/>
          <p14:tracePt t="40893" x="9391650" y="2933700"/>
          <p14:tracePt t="40899" x="9391650" y="2927350"/>
          <p14:tracePt t="40907" x="9391650" y="2908300"/>
          <p14:tracePt t="40922" x="9391650" y="2895600"/>
          <p14:tracePt t="40938" x="9391650" y="2851150"/>
          <p14:tracePt t="40954" x="9385300" y="2844800"/>
          <p14:tracePt t="40971" x="9372600" y="2832100"/>
          <p14:tracePt t="40987" x="9359900" y="2825750"/>
          <p14:tracePt t="41004" x="9315450" y="2813050"/>
          <p14:tracePt t="41021" x="9239250" y="2813050"/>
          <p14:tracePt t="41037" x="9105900" y="2787650"/>
          <p14:tracePt t="41054" x="8978900" y="2787650"/>
          <p14:tracePt t="41072" x="8928100" y="2794000"/>
          <p14:tracePt t="41088" x="8877300" y="2832100"/>
          <p14:tracePt t="41105" x="8832850" y="2851150"/>
          <p14:tracePt t="41121" x="8801100" y="2882900"/>
          <p14:tracePt t="41137" x="8794750" y="2901950"/>
          <p14:tracePt t="41276" x="8807450" y="2921000"/>
          <p14:tracePt t="41283" x="8820150" y="2946400"/>
          <p14:tracePt t="41293" x="8832850" y="2959100"/>
          <p14:tracePt t="41304" x="8858250" y="2997200"/>
          <p14:tracePt t="41321" x="8883650" y="3092450"/>
          <p14:tracePt t="41338" x="8883650" y="3162300"/>
          <p14:tracePt t="41354" x="8890000" y="3238500"/>
          <p14:tracePt t="41371" x="8890000" y="3289300"/>
          <p14:tracePt t="41387" x="8890000" y="3308350"/>
          <p14:tracePt t="41405" x="8890000" y="3321050"/>
          <p14:tracePt t="41619" x="8890000" y="3333750"/>
          <p14:tracePt t="41626" x="8890000" y="3365500"/>
          <p14:tracePt t="41637" x="8890000" y="3384550"/>
          <p14:tracePt t="41654" x="8890000" y="3441700"/>
          <p14:tracePt t="41672" x="8877300" y="3536950"/>
          <p14:tracePt t="41687" x="8820150" y="3695700"/>
          <p14:tracePt t="41705" x="8705850" y="3898900"/>
          <p14:tracePt t="41721" x="8572500" y="4127500"/>
          <p14:tracePt t="41737" x="8407400" y="4381500"/>
          <p14:tracePt t="41754" x="8223250" y="4699000"/>
          <p14:tracePt t="41770" x="8134350" y="4845050"/>
          <p14:tracePt t="41787" x="8045450" y="4978400"/>
          <p14:tracePt t="41803" x="7994650" y="5041900"/>
          <p14:tracePt t="41820" x="7943850" y="5118100"/>
          <p14:tracePt t="41837" x="7905750" y="5181600"/>
          <p14:tracePt t="41853" x="7874000" y="5238750"/>
          <p14:tracePt t="41870" x="7854950" y="5302250"/>
          <p14:tracePt t="41873" x="7854950" y="5321300"/>
          <p14:tracePt t="41886" x="7835900" y="5340350"/>
          <p14:tracePt t="41906" x="7835900" y="5359400"/>
          <p14:tracePt t="41937" x="7835900" y="5384800"/>
          <p14:tracePt t="41954" x="7835900" y="5422900"/>
          <p14:tracePt t="41970" x="7835900" y="5454650"/>
          <p14:tracePt t="41987" x="7835900" y="5499100"/>
          <p14:tracePt t="42004" x="7835900" y="5562600"/>
          <p14:tracePt t="42020" x="7835900" y="5600700"/>
          <p14:tracePt t="42036" x="7854950" y="5664200"/>
          <p14:tracePt t="42053" x="7874000" y="5715000"/>
          <p14:tracePt t="42071" x="7899400" y="5753100"/>
          <p14:tracePt t="42086" x="7931150" y="5784850"/>
          <p14:tracePt t="42104" x="8013700" y="5791200"/>
          <p14:tracePt t="42121" x="8115300" y="5791200"/>
          <p14:tracePt t="42137" x="8267700" y="5791200"/>
          <p14:tracePt t="42153" x="8413750" y="5784850"/>
          <p14:tracePt t="42170" x="8559800" y="5746750"/>
          <p14:tracePt t="42186" x="8705850" y="5689600"/>
          <p14:tracePt t="42204" x="8851900" y="5632450"/>
          <p14:tracePt t="42221" x="8991600" y="5568950"/>
          <p14:tracePt t="42237" x="9080500" y="5518150"/>
          <p14:tracePt t="42254" x="9137650" y="5467350"/>
          <p14:tracePt t="42270" x="9188450" y="5378450"/>
          <p14:tracePt t="42289" x="9296400" y="5187950"/>
          <p14:tracePt t="42303" x="9321800" y="5130800"/>
          <p14:tracePt t="42320" x="9359900" y="5010150"/>
          <p14:tracePt t="42337" x="9417050" y="4832350"/>
          <p14:tracePt t="42353" x="9455150" y="4711700"/>
          <p14:tracePt t="42370" x="9474200" y="4591050"/>
          <p14:tracePt t="42387" x="9474200" y="4489450"/>
          <p14:tracePt t="42404" x="9474200" y="4406900"/>
          <p14:tracePt t="42420" x="9448800" y="4305300"/>
          <p14:tracePt t="42436" x="9410700" y="4248150"/>
          <p14:tracePt t="42453" x="9378950" y="4203700"/>
          <p14:tracePt t="42470" x="9283700" y="4133850"/>
          <p14:tracePt t="42486" x="9163050" y="4095750"/>
          <p14:tracePt t="42505" x="8928100" y="4044950"/>
          <p14:tracePt t="42520" x="8851900" y="4038600"/>
          <p14:tracePt t="42537" x="8680450" y="4019550"/>
          <p14:tracePt t="42553" x="8489950" y="4019550"/>
          <p14:tracePt t="42570" x="8388350" y="4019550"/>
          <p14:tracePt t="42586" x="8280400" y="4019550"/>
          <p14:tracePt t="42603" x="8172450" y="4057650"/>
          <p14:tracePt t="42619" x="8064500" y="4076700"/>
          <p14:tracePt t="42636" x="7931150" y="4102100"/>
          <p14:tracePt t="42653" x="7829550" y="4121150"/>
          <p14:tracePt t="42669" x="7734300" y="4127500"/>
          <p14:tracePt t="42686" x="7664450" y="4152900"/>
          <p14:tracePt t="42703" x="7600950" y="4178300"/>
          <p14:tracePt t="42722" x="7569200" y="4197350"/>
          <p14:tracePt t="42737" x="7556500" y="4210050"/>
          <p14:tracePt t="42754" x="7537450" y="4235450"/>
          <p14:tracePt t="42769" x="7524750" y="4279900"/>
          <p14:tracePt t="42786" x="7524750" y="4330700"/>
          <p14:tracePt t="42803" x="7524750" y="4400550"/>
          <p14:tracePt t="42819" x="7524750" y="4483100"/>
          <p14:tracePt t="42836" x="7543800" y="4572000"/>
          <p14:tracePt t="42853" x="7569200" y="4667250"/>
          <p14:tracePt t="42870" x="7613650" y="4768850"/>
          <p14:tracePt t="42875" x="7645400" y="4800600"/>
          <p14:tracePt t="42886" x="7658100" y="4832350"/>
          <p14:tracePt t="42903" x="7677150" y="4876800"/>
          <p14:tracePt t="42920" x="7696200" y="4914900"/>
          <p14:tracePt t="42937" x="7721600" y="4953000"/>
          <p14:tracePt t="42954" x="7747000" y="5022850"/>
          <p14:tracePt t="42970" x="7772400" y="5060950"/>
          <p14:tracePt t="42987" x="7816850" y="5105400"/>
          <p14:tracePt t="43003" x="7874000" y="5156200"/>
          <p14:tracePt t="43019" x="7912100" y="5187950"/>
          <p14:tracePt t="43037" x="7962900" y="5213350"/>
          <p14:tracePt t="43053" x="7994650" y="5251450"/>
          <p14:tracePt t="43069" x="8051800" y="5283200"/>
          <p14:tracePt t="43087" x="8070850" y="5295900"/>
          <p14:tracePt t="43102" x="8108950" y="5314950"/>
          <p14:tracePt t="43119" x="8134350" y="5314950"/>
          <p14:tracePt t="43136" x="8159750" y="5327650"/>
          <p14:tracePt t="43154" x="8191500" y="5327650"/>
          <p14:tracePt t="43169" x="8248650" y="5327650"/>
          <p14:tracePt t="43186" x="8293100" y="5327650"/>
          <p14:tracePt t="43202" x="8318500" y="5327650"/>
          <p14:tracePt t="43219" x="8350250" y="5327650"/>
          <p14:tracePt t="43236" x="8394700" y="5327650"/>
          <p14:tracePt t="43253" x="8451850" y="5327650"/>
          <p14:tracePt t="43270" x="8502650" y="5327650"/>
          <p14:tracePt t="43287" x="8559800" y="5327650"/>
          <p14:tracePt t="43303" x="8616950" y="5327650"/>
          <p14:tracePt t="43320" x="8642350" y="5314950"/>
          <p14:tracePt t="43336" x="8680450" y="5289550"/>
          <p14:tracePt t="43353" x="8693150" y="5283200"/>
          <p14:tracePt t="43369" x="8737600" y="5251450"/>
          <p14:tracePt t="43385" x="8756650" y="5245100"/>
          <p14:tracePt t="43404" x="8775700" y="5219700"/>
          <p14:tracePt t="43419" x="8794750" y="5194300"/>
          <p14:tracePt t="43435" x="8807450" y="5168900"/>
          <p14:tracePt t="43452" x="8807450" y="5143500"/>
          <p14:tracePt t="43469" x="8807450" y="5105400"/>
          <p14:tracePt t="43485" x="8807450" y="5086350"/>
          <p14:tracePt t="43503" x="8794750" y="5060950"/>
          <p14:tracePt t="43519" x="8769350" y="5048250"/>
          <p14:tracePt t="43537" x="8737600" y="5035550"/>
          <p14:tracePt t="43552" x="8693150" y="5022850"/>
          <p14:tracePt t="43569" x="8578850" y="4997450"/>
          <p14:tracePt t="43585" x="8464550" y="4959350"/>
          <p14:tracePt t="43602" x="8382000" y="4940300"/>
          <p14:tracePt t="43619" x="8318500" y="4940300"/>
          <p14:tracePt t="43636" x="8235950" y="4933950"/>
          <p14:tracePt t="43653" x="8159750" y="4914900"/>
          <p14:tracePt t="43668" x="8115300" y="4914900"/>
          <p14:tracePt t="43685" x="8051800" y="4914900"/>
          <p14:tracePt t="43703" x="7994650" y="4914900"/>
          <p14:tracePt t="43719" x="7931150" y="4927600"/>
          <p14:tracePt t="43737" x="7842250" y="4997450"/>
          <p14:tracePt t="43753" x="7810500" y="5029200"/>
          <p14:tracePt t="43769" x="7747000" y="5149850"/>
          <p14:tracePt t="43785" x="7721600" y="5226050"/>
          <p14:tracePt t="43802" x="7721600" y="5289550"/>
          <p14:tracePt t="43819" x="7721600" y="5327650"/>
          <p14:tracePt t="43835" x="7721600" y="5372100"/>
          <p14:tracePt t="43852" x="7721600" y="5391150"/>
          <p14:tracePt t="43868" x="7740650" y="5416550"/>
          <p14:tracePt t="43873" x="7747000" y="5422900"/>
          <p14:tracePt t="43885" x="7766050" y="5441950"/>
          <p14:tracePt t="43902" x="7791450" y="5461000"/>
          <p14:tracePt t="43919" x="7816850" y="5486400"/>
          <p14:tracePt t="43937" x="7835900" y="5505450"/>
          <p14:tracePt t="43953" x="7854950" y="5518150"/>
          <p14:tracePt t="43969" x="7867650" y="5537200"/>
          <p14:tracePt t="43985" x="7880350" y="5556250"/>
          <p14:tracePt t="44002" x="7886700" y="5562600"/>
          <p14:tracePt t="44018" x="7893050" y="5581650"/>
          <p14:tracePt t="44052" x="7899400" y="5588000"/>
          <p14:tracePt t="44363" x="7912100" y="5588000"/>
          <p14:tracePt t="44371" x="7931150" y="5588000"/>
          <p14:tracePt t="44377" x="7950200" y="5588000"/>
          <p14:tracePt t="44385" x="7981950" y="5588000"/>
          <p14:tracePt t="44401" x="8102600" y="5588000"/>
          <p14:tracePt t="44418" x="8235950" y="5588000"/>
          <p14:tracePt t="44434" x="8388350" y="5588000"/>
          <p14:tracePt t="44451" x="8540750" y="5588000"/>
          <p14:tracePt t="44468" x="8642350" y="5588000"/>
          <p14:tracePt t="44484" x="8750300" y="5619750"/>
          <p14:tracePt t="44502" x="8877300" y="5619750"/>
          <p14:tracePt t="44518" x="8953500" y="5619750"/>
          <p14:tracePt t="44534" x="9048750" y="5619750"/>
          <p14:tracePt t="44552" x="9188450" y="5638800"/>
          <p14:tracePt t="44568" x="9347200" y="5664200"/>
          <p14:tracePt t="44584" x="9563100" y="5695950"/>
          <p14:tracePt t="44601" x="9709150" y="5695950"/>
          <p14:tracePt t="44618" x="9823450" y="5695950"/>
          <p14:tracePt t="44635" x="9893300" y="5702300"/>
          <p14:tracePt t="44653" x="9950450" y="5721350"/>
          <p14:tracePt t="44668" x="10001250" y="5727700"/>
          <p14:tracePt t="44684" x="10039350" y="5740400"/>
          <p14:tracePt t="44702" x="10052050" y="5746750"/>
          <p14:tracePt t="44719" x="10058400" y="5753100"/>
          <p14:tracePt t="44735" x="10064750" y="5759450"/>
          <p14:tracePt t="44753" x="10064750" y="5778500"/>
          <p14:tracePt t="44768" x="10064750" y="5803900"/>
          <p14:tracePt t="44784" x="10064750" y="5892800"/>
          <p14:tracePt t="44801" x="10064750" y="5962650"/>
          <p14:tracePt t="44817" x="10083800" y="6032500"/>
          <p14:tracePt t="44834" x="10090150" y="6057900"/>
          <p14:tracePt t="44851" x="10090150" y="6070600"/>
          <p14:tracePt t="44954" x="10102850" y="6076950"/>
          <p14:tracePt t="44963" x="10128250" y="6076950"/>
          <p14:tracePt t="44972" x="10179050" y="6076950"/>
          <p14:tracePt t="44986" x="10217150" y="6076950"/>
          <p14:tracePt t="45001" x="10280650" y="6076950"/>
          <p14:tracePt t="45017" x="10293350" y="6076950"/>
          <p14:tracePt t="45034" x="10306050" y="6076950"/>
          <p14:tracePt t="45051" x="10312400" y="6076950"/>
          <p14:tracePt t="45419" x="10325100" y="6076950"/>
          <p14:tracePt t="45436" x="10331450" y="6076950"/>
          <p14:tracePt t="45443" x="10337800" y="6070600"/>
          <p14:tracePt t="45451" x="10337800" y="6057900"/>
          <p14:tracePt t="45467" x="10350500" y="6032500"/>
          <p14:tracePt t="45484" x="10350500" y="6007100"/>
          <p14:tracePt t="45500" x="10356850" y="5962650"/>
          <p14:tracePt t="45517" x="10356850" y="5930900"/>
          <p14:tracePt t="45534" x="10369550" y="5905500"/>
          <p14:tracePt t="45550" x="10375900" y="5867400"/>
          <p14:tracePt t="45567" x="10382250" y="5848350"/>
          <p14:tracePt t="45584" x="10388600" y="5835650"/>
          <p14:tracePt t="45617" x="10394950" y="5829300"/>
          <p14:tracePt t="45691" x="10394950" y="5816600"/>
          <p14:tracePt t="45707" x="10394950" y="5810250"/>
          <p14:tracePt t="45724" x="10401300" y="5810250"/>
          <p14:tracePt t="45732" x="10407650" y="5803900"/>
          <p14:tracePt t="45748" x="10407650" y="5797550"/>
          <p14:tracePt t="45763" x="10407650" y="5778500"/>
          <p14:tracePt t="45781" x="10407650" y="5759450"/>
          <p14:tracePt t="45811" x="10414000" y="5746750"/>
          <p14:tracePt t="45819" x="10426700" y="5734050"/>
          <p14:tracePt t="45828" x="10445750" y="5708650"/>
          <p14:tracePt t="45878" x="10458450" y="5708650"/>
          <p14:tracePt t="45883" x="10471150" y="5695950"/>
          <p14:tracePt t="45891" x="10477500" y="5689600"/>
          <p14:tracePt t="45900" x="10502900" y="5683250"/>
          <p14:tracePt t="45916" x="10528300" y="5657850"/>
          <p14:tracePt t="45933" x="10534650" y="56578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300038"/>
            <a:ext cx="304800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ángulo 2"/>
          <p:cNvSpPr>
            <a:spLocks noChangeArrowheads="1"/>
          </p:cNvSpPr>
          <p:nvPr/>
        </p:nvSpPr>
        <p:spPr bwMode="auto">
          <a:xfrm>
            <a:off x="4876800" y="612775"/>
            <a:ext cx="56800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VALOR ENERGÉTICO	1.046 kJ / 248 kcal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GRASAS				2,4 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GRASAS SATURADAS		0,4 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GRASAS MONOINSATURADAS	1,4 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GRASAS POLINSATURADAS		0,6 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HIDRATOS DE CARBONO		44 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AZÚCARES			3,0 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ALMIDÓN			41 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FIBRA ALIMENTARIA		6,0 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PROTEÍNAS			9,5 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SAL				1,4 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*</a:t>
            </a:r>
            <a:r>
              <a:rPr lang="en-US" altLang="en-US" sz="1800">
                <a:solidFill>
                  <a:srgbClr val="FF0000"/>
                </a:solidFill>
              </a:rPr>
              <a:t>valores por cada 100 g</a:t>
            </a:r>
            <a:r>
              <a:rPr lang="en-US" altLang="en-US" sz="1800"/>
              <a:t>	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538663" y="4202113"/>
            <a:ext cx="5781675" cy="739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/>
              <a:t>Un paquete pesa 460 y tiene 16 rodajas</a:t>
            </a:r>
            <a:endParaRPr lang="en-US" sz="2400" dirty="0"/>
          </a:p>
        </p:txBody>
      </p:sp>
      <p:sp>
        <p:nvSpPr>
          <p:cNvPr id="5" name="Rectángulo 4"/>
          <p:cNvSpPr/>
          <p:nvPr/>
        </p:nvSpPr>
        <p:spPr>
          <a:xfrm>
            <a:off x="4622800" y="5308600"/>
            <a:ext cx="5781675" cy="739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AR" sz="2400" dirty="0"/>
              <a:t>Cada rebanada pesa 28 gr con  12 gr de HC</a:t>
            </a:r>
            <a:endParaRPr 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0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9" grpId="0"/>
      <p:bldP spid="4" grpId="0" animBg="1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2564" x="10528300" y="5657850"/>
          <p14:tracePt t="2571" x="10509250" y="5657850"/>
          <p14:tracePt t="2581" x="10490200" y="5657850"/>
          <p14:tracePt t="2588" x="10471150" y="5657850"/>
          <p14:tracePt t="2603" x="10382250" y="5664200"/>
          <p14:tracePt t="2620" x="10299700" y="5676900"/>
          <p14:tracePt t="2636" x="10204450" y="5702300"/>
          <p14:tracePt t="2655" x="10109200" y="5715000"/>
          <p14:tracePt t="2670" x="9975850" y="5734050"/>
          <p14:tracePt t="2686" x="9785350" y="5740400"/>
          <p14:tracePt t="2703" x="9563100" y="5740400"/>
          <p14:tracePt t="2720" x="9296400" y="5740400"/>
          <p14:tracePt t="2737" x="9029700" y="5740400"/>
          <p14:tracePt t="2754" x="8788400" y="5740400"/>
          <p14:tracePt t="2771" x="8572500" y="5740400"/>
          <p14:tracePt t="2786" x="8305800" y="5721350"/>
          <p14:tracePt t="2802" x="8197850" y="5702300"/>
          <p14:tracePt t="2819" x="8077200" y="5683250"/>
          <p14:tracePt t="2836" x="7937500" y="5651500"/>
          <p14:tracePt t="2853" x="7816850" y="5651500"/>
          <p14:tracePt t="2870" x="7702550" y="5651500"/>
          <p14:tracePt t="2887" x="7562850" y="5651500"/>
          <p14:tracePt t="2902" x="7423150" y="5651500"/>
          <p14:tracePt t="2920" x="7289800" y="5626100"/>
          <p14:tracePt t="2936" x="7169150" y="5613400"/>
          <p14:tracePt t="2954" x="7042150" y="5588000"/>
          <p14:tracePt t="2970" x="7004050" y="5588000"/>
          <p14:tracePt t="2986" x="6934200" y="5575300"/>
          <p14:tracePt t="3002" x="6915150" y="5575300"/>
          <p14:tracePt t="3019" x="6877050" y="5575300"/>
          <p14:tracePt t="3036" x="6858000" y="5575300"/>
          <p14:tracePt t="3052" x="6826250" y="5575300"/>
          <p14:tracePt t="3069" x="6794500" y="5588000"/>
          <p14:tracePt t="3086" x="6775450" y="5588000"/>
          <p14:tracePt t="3102" x="6731000" y="5607050"/>
          <p14:tracePt t="3120" x="6705600" y="5613400"/>
          <p14:tracePt t="3135" x="6673850" y="5632450"/>
          <p14:tracePt t="3153" x="6623050" y="5657850"/>
          <p14:tracePt t="3170" x="6559550" y="5676900"/>
          <p14:tracePt t="3186" x="6457950" y="5695950"/>
          <p14:tracePt t="3202" x="6388100" y="5708650"/>
          <p14:tracePt t="3219" x="6330950" y="5721350"/>
          <p14:tracePt t="3235" x="6248400" y="5727700"/>
          <p14:tracePt t="3252" x="6178550" y="5746750"/>
          <p14:tracePt t="3269" x="6089650" y="5746750"/>
          <p14:tracePt t="3286" x="5994400" y="5772150"/>
          <p14:tracePt t="3302" x="5937250" y="5772150"/>
          <p14:tracePt t="3319" x="5848350" y="5778500"/>
          <p14:tracePt t="3336" x="5727700" y="5810250"/>
          <p14:tracePt t="3340" x="5689600" y="5810250"/>
          <p14:tracePt t="3352" x="5619750" y="5829300"/>
          <p14:tracePt t="3370" x="5492750" y="5829300"/>
          <p14:tracePt t="3385" x="5340350" y="5829300"/>
          <p14:tracePt t="3402" x="5245100" y="5829300"/>
          <p14:tracePt t="3419" x="5187950" y="5829300"/>
          <p14:tracePt t="3435" x="5130800" y="5829300"/>
          <p14:tracePt t="3452" x="5105400" y="5829300"/>
          <p14:tracePt t="3468" x="5086350" y="5829300"/>
          <p14:tracePt t="3485" x="5080000" y="5829300"/>
          <p14:tracePt t="3502" x="5060950" y="5835650"/>
          <p14:tracePt t="3635" x="5073650" y="5835650"/>
          <p14:tracePt t="3642" x="5080000" y="5835650"/>
          <p14:tracePt t="3714" x="5086350" y="5829300"/>
          <p14:tracePt t="4101" x="5092700" y="5829300"/>
          <p14:tracePt t="4300" x="5105400" y="5822950"/>
          <p14:tracePt t="4309" x="5118100" y="5810250"/>
          <p14:tracePt t="4324" x="5118100" y="5803900"/>
          <p14:tracePt t="4335" x="5124450" y="5797550"/>
          <p14:tracePt t="4351" x="5130800" y="5791200"/>
          <p14:tracePt t="4372" x="5143500" y="5791200"/>
          <p14:tracePt t="4386" x="5149850" y="5791200"/>
          <p14:tracePt t="4401" x="5168900" y="5778500"/>
          <p14:tracePt t="4418" x="5200650" y="5765800"/>
          <p14:tracePt t="4435" x="5226050" y="5759450"/>
          <p14:tracePt t="4451" x="5270500" y="5734050"/>
          <p14:tracePt t="4468" x="5340350" y="5721350"/>
          <p14:tracePt t="4484" x="5435600" y="5695950"/>
          <p14:tracePt t="4501" x="5543550" y="5664200"/>
          <p14:tracePt t="4518" x="5676900" y="5638800"/>
          <p14:tracePt t="4534" x="5797550" y="5626100"/>
          <p14:tracePt t="4551" x="5911850" y="5600700"/>
          <p14:tracePt t="4569" x="6019800" y="5581650"/>
          <p14:tracePt t="4585" x="6153150" y="5556250"/>
          <p14:tracePt t="4601" x="6261100" y="5530850"/>
          <p14:tracePt t="4619" x="6400800" y="5486400"/>
          <p14:tracePt t="4634" x="6483350" y="5467350"/>
          <p14:tracePt t="4651" x="6578600" y="5441950"/>
          <p14:tracePt t="4668" x="6673850" y="5422900"/>
          <p14:tracePt t="4684" x="6737350" y="5403850"/>
          <p14:tracePt t="4701" x="6794500" y="5403850"/>
          <p14:tracePt t="4717" x="6851650" y="5378450"/>
          <p14:tracePt t="4734" x="6915150" y="5365750"/>
          <p14:tracePt t="4751" x="6972300" y="5346700"/>
          <p14:tracePt t="4768" x="7035800" y="5327650"/>
          <p14:tracePt t="4784" x="7054850" y="5314950"/>
          <p14:tracePt t="4803" x="7124700" y="5289550"/>
          <p14:tracePt t="4818" x="7143750" y="5283200"/>
          <p14:tracePt t="4834" x="7181850" y="5270500"/>
          <p14:tracePt t="4851" x="7213600" y="5251450"/>
          <p14:tracePt t="4867" x="7232650" y="5251450"/>
          <p14:tracePt t="4884" x="7258050" y="5232400"/>
          <p14:tracePt t="4901" x="7270750" y="5226050"/>
          <p14:tracePt t="4917" x="7283450" y="5213350"/>
          <p14:tracePt t="4935" x="7302500" y="5200650"/>
          <p14:tracePt t="4952" x="7308850" y="5187950"/>
          <p14:tracePt t="4969" x="7315200" y="5187950"/>
          <p14:tracePt t="4984" x="7327900" y="5175250"/>
          <p14:tracePt t="5002" x="7327900" y="5168900"/>
          <p14:tracePt t="5017" x="7334250" y="5162550"/>
          <p14:tracePt t="5034" x="7334250" y="5143500"/>
          <p14:tracePt t="5068" x="7334250" y="5130800"/>
          <p14:tracePt t="5084" x="7327900" y="5130800"/>
          <p14:tracePt t="5101" x="7302500" y="5130800"/>
          <p14:tracePt t="5117" x="7245350" y="5130800"/>
          <p14:tracePt t="5134" x="7181850" y="5130800"/>
          <p14:tracePt t="5151" x="7112000" y="5130800"/>
          <p14:tracePt t="5168" x="7035800" y="5130800"/>
          <p14:tracePt t="5185" x="6972300" y="5130800"/>
          <p14:tracePt t="5202" x="6883400" y="5130800"/>
          <p14:tracePt t="5219" x="6826250" y="5130800"/>
          <p14:tracePt t="5234" x="6673850" y="5130800"/>
          <p14:tracePt t="5250" x="6578600" y="5130800"/>
          <p14:tracePt t="5267" x="6515100" y="5130800"/>
          <p14:tracePt t="5283" x="6457950" y="5130800"/>
          <p14:tracePt t="5300" x="6432550" y="5130800"/>
          <p14:tracePt t="5317" x="6388100" y="5130800"/>
          <p14:tracePt t="5334" x="6356350" y="5130800"/>
          <p14:tracePt t="5338" x="6337300" y="5130800"/>
          <p14:tracePt t="5350" x="6318250" y="5130800"/>
          <p14:tracePt t="5367" x="6292850" y="5130800"/>
          <p14:tracePt t="5384" x="6254750" y="5130800"/>
          <p14:tracePt t="5400" x="6191250" y="5130800"/>
          <p14:tracePt t="5418" x="6146800" y="5143500"/>
          <p14:tracePt t="5435" x="6038850" y="5143500"/>
          <p14:tracePt t="5450" x="5988050" y="5149850"/>
          <p14:tracePt t="5468" x="5930900" y="5162550"/>
          <p14:tracePt t="5483" x="5861050" y="5168900"/>
          <p14:tracePt t="5502" x="5810250" y="5187950"/>
          <p14:tracePt t="5517" x="5772150" y="5194300"/>
          <p14:tracePt t="5534" x="5676900" y="5219700"/>
          <p14:tracePt t="5551" x="5594350" y="5245100"/>
          <p14:tracePt t="5568" x="5461000" y="5264150"/>
          <p14:tracePt t="5584" x="5321300" y="5270500"/>
          <p14:tracePt t="5603" x="5162550" y="5295900"/>
          <p14:tracePt t="5618" x="5111750" y="5295900"/>
          <p14:tracePt t="5633" x="4914900" y="5295900"/>
          <p14:tracePt t="5650" x="4787900" y="5295900"/>
          <p14:tracePt t="5668" x="4699000" y="5295900"/>
          <p14:tracePt t="5683" x="4622800" y="5295900"/>
          <p14:tracePt t="5700" x="4533900" y="5270500"/>
          <p14:tracePt t="5717" x="4445000" y="5207000"/>
          <p14:tracePt t="5734" x="4337050" y="5130800"/>
          <p14:tracePt t="5752" x="4273550" y="5086350"/>
          <p14:tracePt t="5767" x="4229100" y="5041900"/>
          <p14:tracePt t="5784" x="4191000" y="4984750"/>
          <p14:tracePt t="5801" x="4184650" y="4953000"/>
          <p14:tracePt t="5817" x="4159250" y="4895850"/>
          <p14:tracePt t="5834" x="4159250" y="4806950"/>
          <p14:tracePt t="5850" x="4159250" y="4730750"/>
          <p14:tracePt t="5867" x="4159250" y="4622800"/>
          <p14:tracePt t="5883" x="4165600" y="4521200"/>
          <p14:tracePt t="5901" x="4191000" y="4425950"/>
          <p14:tracePt t="5917" x="4216400" y="4318000"/>
          <p14:tracePt t="5933" x="4254500" y="4210050"/>
          <p14:tracePt t="5950" x="4298950" y="4095750"/>
          <p14:tracePt t="5967" x="4337050" y="4013200"/>
          <p14:tracePt t="5983" x="4368800" y="3937000"/>
          <p14:tracePt t="6000" x="4406900" y="3873500"/>
          <p14:tracePt t="6017" x="4457700" y="3797300"/>
          <p14:tracePt t="6033" x="4514850" y="3708400"/>
          <p14:tracePt t="6050" x="4591050" y="3606800"/>
          <p14:tracePt t="6066" x="4635500" y="3562350"/>
          <p14:tracePt t="6083" x="4686300" y="3492500"/>
          <p14:tracePt t="6100" x="4705350" y="3467100"/>
          <p14:tracePt t="6116" x="4724400" y="3448050"/>
          <p14:tracePt t="6133" x="4730750" y="3435350"/>
          <p14:tracePt t="6236" x="4730750" y="3429000"/>
          <p14:tracePt t="6247" x="4718050" y="3429000"/>
          <p14:tracePt t="6257" x="4673600" y="3441700"/>
          <p14:tracePt t="6267" x="4654550" y="3448050"/>
          <p14:tracePt t="6284" x="4610100" y="3460750"/>
          <p14:tracePt t="6300" x="4584700" y="3473450"/>
          <p14:tracePt t="6316" x="4546600" y="3479800"/>
          <p14:tracePt t="6333" x="4489450" y="3492500"/>
          <p14:tracePt t="6349" x="4368800" y="3517900"/>
          <p14:tracePt t="6366" x="4210050" y="3536950"/>
          <p14:tracePt t="6383" x="4032250" y="3568700"/>
          <p14:tracePt t="6400" x="3873500" y="3581400"/>
          <p14:tracePt t="6417" x="3759200" y="3581400"/>
          <p14:tracePt t="6434" x="3644900" y="3600450"/>
          <p14:tracePt t="6449" x="3505200" y="3625850"/>
          <p14:tracePt t="6466" x="3422650" y="3632200"/>
          <p14:tracePt t="6483" x="3340100" y="3651250"/>
          <p14:tracePt t="6499" x="3251200" y="3657600"/>
          <p14:tracePt t="6516" x="3155950" y="3676650"/>
          <p14:tracePt t="6534" x="3073400" y="3676650"/>
          <p14:tracePt t="6550" x="2984500" y="3676650"/>
          <p14:tracePt t="6566" x="2921000" y="3676650"/>
          <p14:tracePt t="6583" x="2838450" y="3676650"/>
          <p14:tracePt t="6599" x="2749550" y="3676650"/>
          <p14:tracePt t="6616" x="2686050" y="3676650"/>
          <p14:tracePt t="6633" x="2641600" y="3676650"/>
          <p14:tracePt t="6650" x="2616200" y="3663950"/>
          <p14:tracePt t="6666" x="2578100" y="3638550"/>
          <p14:tracePt t="6683" x="2559050" y="3619500"/>
          <p14:tracePt t="6699" x="2527300" y="3575050"/>
          <p14:tracePt t="6717" x="2495550" y="3524250"/>
          <p14:tracePt t="6732" x="2489200" y="3454400"/>
          <p14:tracePt t="6750" x="2470150" y="3384550"/>
          <p14:tracePt t="6766" x="2463800" y="3282950"/>
          <p14:tracePt t="6784" x="2463800" y="3162300"/>
          <p14:tracePt t="6800" x="2463800" y="3060700"/>
          <p14:tracePt t="6816" x="2463800" y="2933700"/>
          <p14:tracePt t="6833" x="2463800" y="2806700"/>
          <p14:tracePt t="6836" x="2463800" y="2768600"/>
          <p14:tracePt t="6849" x="2463800" y="2724150"/>
          <p14:tracePt t="6866" x="2501900" y="2565400"/>
          <p14:tracePt t="6882" x="2552700" y="2451100"/>
          <p14:tracePt t="6899" x="2578100" y="2343150"/>
          <p14:tracePt t="6917" x="2590800" y="2260600"/>
          <p14:tracePt t="6933" x="2609850" y="2190750"/>
          <p14:tracePt t="6949" x="2609850" y="2120900"/>
          <p14:tracePt t="6968" x="2616200" y="2070100"/>
          <p14:tracePt t="6982" x="2622550" y="2012950"/>
          <p14:tracePt t="6999" x="2622550" y="1974850"/>
          <p14:tracePt t="7015" x="2622550" y="1936750"/>
          <p14:tracePt t="7032" x="2622550" y="1892300"/>
          <p14:tracePt t="7049" x="2622550" y="1860550"/>
          <p14:tracePt t="7065" x="2622550" y="1822450"/>
          <p14:tracePt t="7082" x="2622550" y="1809750"/>
          <p14:tracePt t="7099" x="2622550" y="1803400"/>
          <p14:tracePt t="7132" x="2622550" y="1790700"/>
          <p14:tracePt t="7245" x="2616200" y="1790700"/>
          <p14:tracePt t="7253" x="2597150" y="1809750"/>
          <p14:tracePt t="7266" x="2527300" y="1873250"/>
          <p14:tracePt t="7283" x="2482850" y="1911350"/>
          <p14:tracePt t="7300" x="2419350" y="1974850"/>
          <p14:tracePt t="7316" x="2381250" y="2000250"/>
          <p14:tracePt t="7332" x="2324100" y="2057400"/>
          <p14:tracePt t="7349" x="2292350" y="2108200"/>
          <p14:tracePt t="7366" x="2247900" y="2190750"/>
          <p14:tracePt t="7382" x="2203450" y="2254250"/>
          <p14:tracePt t="7399" x="2171700" y="2305050"/>
          <p14:tracePt t="7418" x="2139950" y="2362200"/>
          <p14:tracePt t="7432" x="2139950" y="2381250"/>
          <p14:tracePt t="7450" x="2120900" y="2413000"/>
          <p14:tracePt t="7467" x="2114550" y="2463800"/>
          <p14:tracePt t="7483" x="2108200" y="2489200"/>
          <p14:tracePt t="7499" x="2101850" y="2514600"/>
          <p14:tracePt t="7516" x="2101850" y="2540000"/>
          <p14:tracePt t="7532" x="2095500" y="2571750"/>
          <p14:tracePt t="7550" x="2095500" y="2609850"/>
          <p14:tracePt t="7565" x="2095500" y="2654300"/>
          <p14:tracePt t="7583" x="2095500" y="2679700"/>
          <p14:tracePt t="7599" x="2095500" y="2711450"/>
          <p14:tracePt t="7615" x="2095500" y="2730500"/>
          <p14:tracePt t="7633" x="2095500" y="2768600"/>
          <p14:tracePt t="7649" x="2082800" y="2781300"/>
          <p14:tracePt t="7667" x="2076450" y="2819400"/>
          <p14:tracePt t="7683" x="2063750" y="2838450"/>
          <p14:tracePt t="7698" x="2057400" y="2857500"/>
          <p14:tracePt t="7715" x="2044700" y="2870200"/>
          <p14:tracePt t="7732" x="2032000" y="2895600"/>
          <p14:tracePt t="7748" x="2025650" y="2901950"/>
          <p14:tracePt t="7765" x="2025650" y="2908300"/>
          <p14:tracePt t="7901" x="2025650" y="2914650"/>
          <p14:tracePt t="7941" x="2032000" y="2914650"/>
          <p14:tracePt t="7948" x="2044700" y="2901950"/>
          <p14:tracePt t="7964" x="2051050" y="2901950"/>
          <p14:tracePt t="7972" x="2057400" y="2895600"/>
          <p14:tracePt t="8005" x="2070100" y="2882900"/>
          <p14:tracePt t="8013" x="2089150" y="2876550"/>
          <p14:tracePt t="8020" x="2095500" y="2876550"/>
          <p14:tracePt t="8032" x="2114550" y="2870200"/>
          <p14:tracePt t="8050" x="2146300" y="2838450"/>
          <p14:tracePt t="8068" x="2209800" y="2825750"/>
          <p14:tracePt t="8082" x="2216150" y="2819400"/>
          <p14:tracePt t="8098" x="2228850" y="2819400"/>
          <p14:tracePt t="8115" x="2241550" y="2819400"/>
          <p14:tracePt t="8229" x="2247900" y="2832100"/>
          <p14:tracePt t="8236" x="2247900" y="2851150"/>
          <p14:tracePt t="8251" x="2247900" y="2895600"/>
          <p14:tracePt t="8281" x="2216150" y="2952750"/>
          <p14:tracePt t="8298" x="2197100" y="2984500"/>
          <p14:tracePt t="8315" x="2184400" y="3003550"/>
          <p14:tracePt t="8331" x="2171700" y="3016250"/>
          <p14:tracePt t="8348" x="2159000" y="3048000"/>
          <p14:tracePt t="8365" x="2133600" y="3060700"/>
          <p14:tracePt t="8381" x="2114550" y="3079750"/>
          <p14:tracePt t="8398" x="2095500" y="3086100"/>
          <p14:tracePt t="8415" x="2070100" y="3105150"/>
          <p14:tracePt t="8432" x="2044700" y="3130550"/>
          <p14:tracePt t="8448" x="2032000" y="3130550"/>
          <p14:tracePt t="8466" x="2012950" y="3143250"/>
          <p14:tracePt t="8482" x="1993900" y="3149600"/>
          <p14:tracePt t="8498" x="1955800" y="3175000"/>
          <p14:tracePt t="8514" x="1943100" y="3181350"/>
          <p14:tracePt t="8531" x="1911350" y="3194050"/>
          <p14:tracePt t="8548" x="1885950" y="3213100"/>
          <p14:tracePt t="8564" x="1860550" y="3225800"/>
          <p14:tracePt t="8581" x="1841500" y="3238500"/>
          <p14:tracePt t="8598" x="1828800" y="3244850"/>
          <p14:tracePt t="8615" x="1790700" y="3263900"/>
          <p14:tracePt t="8632" x="1765300" y="3270250"/>
          <p14:tracePt t="8648" x="1752600" y="3282950"/>
          <p14:tracePt t="8665" x="1727200" y="3295650"/>
          <p14:tracePt t="8683" x="1695450" y="3321050"/>
          <p14:tracePt t="8698" x="1670050" y="3340100"/>
          <p14:tracePt t="8715" x="1651000" y="3346450"/>
          <p14:tracePt t="8732" x="1644650" y="3352800"/>
          <p14:tracePt t="8749" x="1638300" y="3359150"/>
          <p14:tracePt t="8765" x="1625600" y="3371850"/>
          <p14:tracePt t="8781" x="1619250" y="3378200"/>
          <p14:tracePt t="8814" x="1612900" y="3378200"/>
          <p14:tracePt t="8844" x="1606550" y="3384550"/>
          <p14:tracePt t="8925" x="1600200" y="3390900"/>
          <p14:tracePt t="8972" x="1593850" y="3390900"/>
          <p14:tracePt t="9035" x="1587500" y="3378200"/>
          <p14:tracePt t="9045" x="1587500" y="3365500"/>
          <p14:tracePt t="9052" x="1587500" y="3346450"/>
          <p14:tracePt t="9064" x="1587500" y="3321050"/>
          <p14:tracePt t="9082" x="1587500" y="3282950"/>
          <p14:tracePt t="9098" x="1612900" y="3232150"/>
          <p14:tracePt t="9114" x="1631950" y="3187700"/>
          <p14:tracePt t="9131" x="1657350" y="3149600"/>
          <p14:tracePt t="9148" x="1663700" y="3124200"/>
          <p14:tracePt t="9164" x="1670050" y="3111500"/>
          <p14:tracePt t="9181" x="1682750" y="3092450"/>
          <p14:tracePt t="9198" x="1689100" y="3067050"/>
          <p14:tracePt t="9214" x="1689100" y="3060700"/>
          <p14:tracePt t="9231" x="1701800" y="3048000"/>
          <p14:tracePt t="9250" x="1714500" y="3041650"/>
          <p14:tracePt t="9267" x="1720850" y="3035300"/>
          <p14:tracePt t="9299" x="1727200" y="3035300"/>
          <p14:tracePt t="9314" x="1752600" y="3035300"/>
          <p14:tracePt t="9333" x="1765300" y="3035300"/>
          <p14:tracePt t="9365" x="1771650" y="3035300"/>
          <p14:tracePt t="9389" x="1784350" y="3035300"/>
          <p14:tracePt t="9396" x="1790700" y="3035300"/>
          <p14:tracePt t="9403" x="1803400" y="3035300"/>
          <p14:tracePt t="9430" x="1816100" y="3035300"/>
          <p14:tracePt t="9436" x="1822450" y="3035300"/>
          <p14:tracePt t="9447" x="1835150" y="3035300"/>
          <p14:tracePt t="9464" x="1841500" y="3035300"/>
          <p14:tracePt t="9482" x="1847850" y="3035300"/>
          <p14:tracePt t="9555" x="1854200" y="3041650"/>
          <p14:tracePt t="9581" x="1866900" y="3054350"/>
          <p14:tracePt t="9588" x="1873250" y="3054350"/>
          <p14:tracePt t="9597" x="1873250" y="3060700"/>
          <p14:tracePt t="9614" x="1873250" y="3067050"/>
          <p14:tracePt t="9630" x="1879600" y="3079750"/>
          <p14:tracePt t="9647" x="1879600" y="3086100"/>
          <p14:tracePt t="9664" x="1885950" y="3092450"/>
          <p14:tracePt t="9701" x="1892300" y="3098800"/>
          <p14:tracePt t="9741" x="1892300" y="3111500"/>
          <p14:tracePt t="9756" x="1892300" y="3117850"/>
          <p14:tracePt t="9765" x="1898650" y="3130550"/>
          <p14:tracePt t="9772" x="1898650" y="3136900"/>
          <p14:tracePt t="9780" x="1898650" y="3149600"/>
          <p14:tracePt t="9797" x="1898650" y="3175000"/>
          <p14:tracePt t="9813" x="1911350" y="3200400"/>
          <p14:tracePt t="9830" x="1911350" y="3219450"/>
          <p14:tracePt t="9833" x="1911350" y="3225800"/>
          <p14:tracePt t="9847" x="1911350" y="3238500"/>
          <p14:tracePt t="9864" x="1911350" y="3257550"/>
          <p14:tracePt t="9880" x="1911350" y="3263900"/>
          <p14:tracePt t="9897" x="1911350" y="3270250"/>
          <p14:tracePt t="9913" x="1911350" y="3276600"/>
          <p14:tracePt t="9930" x="1911350" y="3308350"/>
          <p14:tracePt t="9947" x="1911350" y="3321050"/>
          <p14:tracePt t="9964" x="1911350" y="3346450"/>
          <p14:tracePt t="9981" x="1911350" y="3359150"/>
          <p14:tracePt t="9997" x="1911350" y="3378200"/>
          <p14:tracePt t="10013" x="1911350" y="3403600"/>
          <p14:tracePt t="10030" x="1911350" y="3416300"/>
          <p14:tracePt t="10047" x="1911350" y="3422650"/>
          <p14:tracePt t="10063" x="1911350" y="3435350"/>
          <p14:tracePt t="10084" x="1911350" y="3448050"/>
          <p14:tracePt t="10101" x="1911350" y="3454400"/>
          <p14:tracePt t="10118" x="1911350" y="3467100"/>
          <p14:tracePt t="10133" x="1911350" y="3473450"/>
          <p14:tracePt t="10146" x="1911350" y="3486150"/>
          <p14:tracePt t="10163" x="1911350" y="3505200"/>
          <p14:tracePt t="10180" x="1911350" y="3536950"/>
          <p14:tracePt t="10196" x="1911350" y="3556000"/>
          <p14:tracePt t="10214" x="1911350" y="3575050"/>
          <p14:tracePt t="10230" x="1911350" y="3594100"/>
          <p14:tracePt t="10247" x="1911350" y="3613150"/>
          <p14:tracePt t="10264" x="1911350" y="3638550"/>
          <p14:tracePt t="10280" x="1911350" y="3683000"/>
          <p14:tracePt t="10297" x="1911350" y="3721100"/>
          <p14:tracePt t="10313" x="1911350" y="3746500"/>
          <p14:tracePt t="10330" x="1911350" y="3803650"/>
          <p14:tracePt t="10346" x="1911350" y="3860800"/>
          <p14:tracePt t="10363" x="1911350" y="3917950"/>
          <p14:tracePt t="10380" x="1911350" y="3975100"/>
          <p14:tracePt t="10397" x="1911350" y="4019550"/>
          <p14:tracePt t="10413" x="1917700" y="4076700"/>
          <p14:tracePt t="10430" x="1930400" y="4121150"/>
          <p14:tracePt t="10446" x="1955800" y="4178300"/>
          <p14:tracePt t="10463" x="1962150" y="4210050"/>
          <p14:tracePt t="10481" x="1981200" y="4254500"/>
          <p14:tracePt t="10497" x="2006600" y="4318000"/>
          <p14:tracePt t="10514" x="2044700" y="4356100"/>
          <p14:tracePt t="10530" x="2082800" y="4413250"/>
          <p14:tracePt t="10546" x="2108200" y="4438650"/>
          <p14:tracePt t="10563" x="2133600" y="4470400"/>
          <p14:tracePt t="10579" x="2165350" y="4502150"/>
          <p14:tracePt t="10596" x="2184400" y="4514850"/>
          <p14:tracePt t="10613" x="2222500" y="4533900"/>
          <p14:tracePt t="10629" x="2266950" y="4552950"/>
          <p14:tracePt t="10646" x="2311400" y="4572000"/>
          <p14:tracePt t="10663" x="2336800" y="4578350"/>
          <p14:tracePt t="10679" x="2355850" y="4591050"/>
          <p14:tracePt t="10696" x="2368550" y="4591050"/>
          <p14:tracePt t="10713" x="2387600" y="4591050"/>
          <p14:tracePt t="10730" x="2400300" y="4591050"/>
          <p14:tracePt t="10747" x="2438400" y="4591050"/>
          <p14:tracePt t="10763" x="2476500" y="4591050"/>
          <p14:tracePt t="10779" x="2533650" y="4597400"/>
          <p14:tracePt t="10796" x="2578100" y="4610100"/>
          <p14:tracePt t="10813" x="2616200" y="4616450"/>
          <p14:tracePt t="10831" x="2667000" y="4616450"/>
          <p14:tracePt t="10835" x="2692400" y="4635500"/>
          <p14:tracePt t="10846" x="2711450" y="4635500"/>
          <p14:tracePt t="10863" x="2768600" y="4641850"/>
          <p14:tracePt t="10880" x="2819400" y="4641850"/>
          <p14:tracePt t="10896" x="2876550" y="4654550"/>
          <p14:tracePt t="10914" x="2927350" y="4660900"/>
          <p14:tracePt t="10929" x="2997200" y="4686300"/>
          <p14:tracePt t="10946" x="3086100" y="4699000"/>
          <p14:tracePt t="10963" x="3149600" y="4724400"/>
          <p14:tracePt t="10980" x="3187700" y="4730750"/>
          <p14:tracePt t="10997" x="3238500" y="4756150"/>
          <p14:tracePt t="11013" x="3282950" y="4775200"/>
          <p14:tracePt t="11030" x="3327400" y="4794250"/>
          <p14:tracePt t="11046" x="3384550" y="4819650"/>
          <p14:tracePt t="11063" x="3429000" y="4832350"/>
          <p14:tracePt t="11079" x="3460750" y="4851400"/>
          <p14:tracePt t="11096" x="3511550" y="4883150"/>
          <p14:tracePt t="11114" x="3562350" y="4902200"/>
          <p14:tracePt t="11130" x="3638550" y="4927600"/>
          <p14:tracePt t="11146" x="3740150" y="4978400"/>
          <p14:tracePt t="11162" x="3797300" y="5003800"/>
          <p14:tracePt t="11179" x="3841750" y="5022850"/>
          <p14:tracePt t="11196" x="3867150" y="5022850"/>
          <p14:tracePt t="11213" x="3905250" y="5022850"/>
          <p14:tracePt t="11230" x="3924300" y="5022850"/>
          <p14:tracePt t="11247" x="3937000" y="5022850"/>
          <p14:tracePt t="11373" x="3943350" y="5022850"/>
          <p14:tracePt t="11380" x="3956050" y="5022850"/>
          <p14:tracePt t="11412" x="3968750" y="5022850"/>
          <p14:tracePt t="11428" x="3975100" y="5022850"/>
          <p14:tracePt t="11436" x="3987800" y="5022850"/>
          <p14:tracePt t="11446" x="3994150" y="5022850"/>
          <p14:tracePt t="11463" x="4006850" y="5022850"/>
          <p14:tracePt t="11479" x="4032250" y="5022850"/>
          <p14:tracePt t="11495" x="4038600" y="5022850"/>
          <p14:tracePt t="11514" x="4057650" y="5022850"/>
          <p14:tracePt t="11550" x="4064000" y="5022850"/>
          <p14:tracePt t="11564" x="4070350" y="5022850"/>
          <p14:tracePt t="11579" x="4083050" y="5022850"/>
          <p14:tracePt t="11596" x="4095750" y="5022850"/>
          <p14:tracePt t="11612" x="4127500" y="5022850"/>
          <p14:tracePt t="11629" x="4152900" y="5022850"/>
          <p14:tracePt t="11645" x="4184650" y="5022850"/>
          <p14:tracePt t="11663" x="4210050" y="5022850"/>
          <p14:tracePt t="11679" x="4222750" y="5022850"/>
          <p14:tracePt t="11696" x="4229100" y="5022850"/>
          <p14:tracePt t="11714" x="4241800" y="5022850"/>
          <p14:tracePt t="11730" x="4260850" y="5022850"/>
          <p14:tracePt t="11745" x="4292600" y="5016500"/>
          <p14:tracePt t="11762" x="4356100" y="5003800"/>
          <p14:tracePt t="11779" x="4387850" y="4991100"/>
          <p14:tracePt t="11796" x="4419600" y="4984750"/>
          <p14:tracePt t="11813" x="4451350" y="4984750"/>
          <p14:tracePt t="11829" x="4476750" y="4978400"/>
          <p14:tracePt t="11846" x="4533900" y="4965700"/>
          <p14:tracePt t="11851" x="4552950" y="4959350"/>
          <p14:tracePt t="11862" x="4578350" y="4959350"/>
          <p14:tracePt t="11879" x="4648200" y="4940300"/>
          <p14:tracePt t="11895" x="4724400" y="4933950"/>
          <p14:tracePt t="11913" x="4813300" y="4933950"/>
          <p14:tracePt t="11929" x="4927600" y="4933950"/>
          <p14:tracePt t="11946" x="5060950" y="4914900"/>
          <p14:tracePt t="11964" x="5219700" y="4889500"/>
          <p14:tracePt t="11979" x="5334000" y="4889500"/>
          <p14:tracePt t="11996" x="5480050" y="4889500"/>
          <p14:tracePt t="12012" x="5607050" y="4889500"/>
          <p14:tracePt t="12028" x="5734050" y="4876800"/>
          <p14:tracePt t="12045" x="5861050" y="4876800"/>
          <p14:tracePt t="12062" x="5956300" y="4876800"/>
          <p14:tracePt t="12079" x="6038850" y="4864100"/>
          <p14:tracePt t="12095" x="6102350" y="4851400"/>
          <p14:tracePt t="12112" x="6165850" y="4838700"/>
          <p14:tracePt t="12129" x="6223000" y="4832350"/>
          <p14:tracePt t="12146" x="6280150" y="4832350"/>
          <p14:tracePt t="12162" x="6324600" y="4813300"/>
          <p14:tracePt t="12178" x="6381750" y="4794250"/>
          <p14:tracePt t="12195" x="6394450" y="4794250"/>
          <p14:tracePt t="12212" x="6400800" y="4787900"/>
          <p14:tracePt t="12229" x="6413500" y="4787900"/>
          <p14:tracePt t="12261" x="6419850" y="4787900"/>
          <p14:tracePt t="12279" x="6432550" y="4787900"/>
          <p14:tracePt t="12295" x="6445250" y="4800600"/>
          <p14:tracePt t="12312" x="6470650" y="4832350"/>
          <p14:tracePt t="12330" x="6515100" y="4857750"/>
          <p14:tracePt t="12347" x="6559550" y="4883150"/>
          <p14:tracePt t="12362" x="6591300" y="4895850"/>
          <p14:tracePt t="12378" x="6642100" y="4902200"/>
          <p14:tracePt t="12395" x="6661150" y="4902200"/>
          <p14:tracePt t="12413" x="6673850" y="4902200"/>
          <p14:tracePt t="12428" x="6680200" y="4902200"/>
          <p14:tracePt t="12629" x="6673850" y="4902200"/>
          <p14:tracePt t="12638" x="6667500" y="4902200"/>
          <p14:tracePt t="12644" x="6654800" y="4895850"/>
          <p14:tracePt t="12661" x="6604000" y="4870450"/>
          <p14:tracePt t="12678" x="6540500" y="4832350"/>
          <p14:tracePt t="12694" x="6489700" y="4806950"/>
          <p14:tracePt t="12711" x="6426200" y="4781550"/>
          <p14:tracePt t="12731" x="6381750" y="4762500"/>
          <p14:tracePt t="12744" x="6362700" y="4762500"/>
          <p14:tracePt t="12762" x="6350000" y="4749800"/>
          <p14:tracePt t="12778" x="6337300" y="4743450"/>
          <p14:tracePt t="12795" x="6305550" y="4724400"/>
          <p14:tracePt t="12811" x="6286500" y="4699000"/>
          <p14:tracePt t="12828" x="6261100" y="4692650"/>
          <p14:tracePt t="12844" x="6223000" y="4641850"/>
          <p14:tracePt t="12861" x="6184900" y="4597400"/>
          <p14:tracePt t="12878" x="6127750" y="4527550"/>
          <p14:tracePt t="12894" x="6096000" y="4495800"/>
          <p14:tracePt t="12911" x="6076950" y="4451350"/>
          <p14:tracePt t="12928" x="6064250" y="4432300"/>
          <p14:tracePt t="12946" x="6064250" y="4413250"/>
          <p14:tracePt t="12961" x="6064250" y="4394200"/>
          <p14:tracePt t="12978" x="6057900" y="4381500"/>
          <p14:tracePt t="12996" x="6057900" y="4375150"/>
          <p14:tracePt t="13020" x="6057900" y="4362450"/>
          <p14:tracePt t="13036" x="6057900" y="4356100"/>
          <p14:tracePt t="13116" x="6051550" y="4349750"/>
          <p14:tracePt t="13180" x="6045200" y="4343400"/>
          <p14:tracePt t="13302" x="6045200" y="4337050"/>
          <p14:tracePt t="13343" x="6045200" y="4330700"/>
          <p14:tracePt t="13475" x="6045200" y="4324350"/>
          <p14:tracePt t="13484" x="6051550" y="4318000"/>
          <p14:tracePt t="13494" x="6057900" y="4318000"/>
          <p14:tracePt t="13510" x="6076950" y="4305300"/>
          <p14:tracePt t="13527" x="6102350" y="4298950"/>
          <p14:tracePt t="13544" x="6146800" y="4279900"/>
          <p14:tracePt t="13563" x="6191250" y="4254500"/>
          <p14:tracePt t="13578" x="6203950" y="4241800"/>
          <p14:tracePt t="13595" x="6254750" y="4216400"/>
          <p14:tracePt t="13612" x="6280150" y="4203700"/>
          <p14:tracePt t="13628" x="6286500" y="4203700"/>
          <p14:tracePt t="13644" x="6305550" y="4203700"/>
          <p14:tracePt t="13660" x="6369050" y="4197350"/>
          <p14:tracePt t="13677" x="6438900" y="4184650"/>
          <p14:tracePt t="13694" x="6540500" y="4184650"/>
          <p14:tracePt t="13710" x="6629400" y="4184650"/>
          <p14:tracePt t="13727" x="6711950" y="4184650"/>
          <p14:tracePt t="13743" x="6813550" y="4184650"/>
          <p14:tracePt t="13761" x="6902450" y="4184650"/>
          <p14:tracePt t="13777" x="6953250" y="4171950"/>
          <p14:tracePt t="13794" x="7035800" y="4159250"/>
          <p14:tracePt t="13810" x="7099300" y="4152900"/>
          <p14:tracePt t="13827" x="7181850" y="4133850"/>
          <p14:tracePt t="13843" x="7321550" y="4127500"/>
          <p14:tracePt t="13860" x="7493000" y="4095750"/>
          <p14:tracePt t="13877" x="7658100" y="4070350"/>
          <p14:tracePt t="13893" x="7829550" y="4019550"/>
          <p14:tracePt t="13911" x="8026400" y="3956050"/>
          <p14:tracePt t="13928" x="8153400" y="3886200"/>
          <p14:tracePt t="13943" x="8242300" y="3816350"/>
          <p14:tracePt t="13961" x="8324850" y="3746500"/>
          <p14:tracePt t="13978" x="8362950" y="3619500"/>
          <p14:tracePt t="13994" x="8407400" y="3498850"/>
          <p14:tracePt t="14010" x="8445500" y="3276600"/>
          <p14:tracePt t="14026" x="8470900" y="3111500"/>
          <p14:tracePt t="14043" x="8477250" y="2965450"/>
          <p14:tracePt t="14060" x="8496300" y="2813050"/>
          <p14:tracePt t="14077" x="8496300" y="2673350"/>
          <p14:tracePt t="14093" x="8496300" y="2540000"/>
          <p14:tracePt t="14110" x="8496300" y="2400300"/>
          <p14:tracePt t="14127" x="8496300" y="2260600"/>
          <p14:tracePt t="14144" x="8496300" y="2159000"/>
          <p14:tracePt t="14160" x="8496300" y="2082800"/>
          <p14:tracePt t="14178" x="8496300" y="1987550"/>
          <p14:tracePt t="14193" x="8496300" y="1924050"/>
          <p14:tracePt t="14210" x="8477250" y="1822450"/>
          <p14:tracePt t="14226" x="8458200" y="1765300"/>
          <p14:tracePt t="14244" x="8451850" y="1720850"/>
          <p14:tracePt t="14261" x="8439150" y="1695450"/>
          <p14:tracePt t="14277" x="8439150" y="1676400"/>
          <p14:tracePt t="14295" x="8432800" y="1663700"/>
          <p14:tracePt t="14311" x="8426450" y="1657350"/>
          <p14:tracePt t="14366" x="8420100" y="1651000"/>
          <p14:tracePt t="14378" x="8413750" y="1644650"/>
          <p14:tracePt t="14394" x="8401050" y="1631950"/>
          <p14:tracePt t="14410" x="8382000" y="1600200"/>
          <p14:tracePt t="14426" x="8350250" y="1568450"/>
          <p14:tracePt t="14443" x="8255000" y="1492250"/>
          <p14:tracePt t="14459" x="8166100" y="1428750"/>
          <p14:tracePt t="14477" x="8077200" y="1377950"/>
          <p14:tracePt t="14493" x="7975600" y="1314450"/>
          <p14:tracePt t="14511" x="7874000" y="1257300"/>
          <p14:tracePt t="14526" x="7785100" y="1206500"/>
          <p14:tracePt t="14543" x="7715250" y="1155700"/>
          <p14:tracePt t="14559" x="7620000" y="1098550"/>
          <p14:tracePt t="14577" x="7531100" y="1047750"/>
          <p14:tracePt t="14595" x="7277100" y="965200"/>
          <p14:tracePt t="14610" x="7048500" y="927100"/>
          <p14:tracePt t="14627" x="6756400" y="869950"/>
          <p14:tracePt t="14643" x="6540500" y="850900"/>
          <p14:tracePt t="14659" x="6337300" y="825500"/>
          <p14:tracePt t="14677" x="6203950" y="800100"/>
          <p14:tracePt t="14693" x="6083300" y="781050"/>
          <p14:tracePt t="14710" x="5956300" y="781050"/>
          <p14:tracePt t="14726" x="5829300" y="781050"/>
          <p14:tracePt t="14743" x="5676900" y="781050"/>
          <p14:tracePt t="14761" x="5524500" y="781050"/>
          <p14:tracePt t="14776" x="5384800" y="781050"/>
          <p14:tracePt t="14793" x="5289550" y="781050"/>
          <p14:tracePt t="14810" x="5156200" y="831850"/>
          <p14:tracePt t="14826" x="5035550" y="882650"/>
          <p14:tracePt t="14843" x="4997450" y="908050"/>
          <p14:tracePt t="14859" x="4933950" y="927100"/>
          <p14:tracePt t="14876" x="4895850" y="958850"/>
          <p14:tracePt t="14893" x="4832350" y="1016000"/>
          <p14:tracePt t="14909" x="4819650" y="1041400"/>
          <p14:tracePt t="14926" x="4813300" y="1060450"/>
          <p14:tracePt t="14942" x="4806950" y="1073150"/>
          <p14:tracePt t="14959" x="4787900" y="1212850"/>
          <p14:tracePt t="14977" x="4775200" y="1403350"/>
          <p14:tracePt t="14994" x="4749800" y="1606550"/>
          <p14:tracePt t="15010" x="4718050" y="1778000"/>
          <p14:tracePt t="15026" x="4686300" y="2012950"/>
          <p14:tracePt t="15043" x="4660900" y="2133600"/>
          <p14:tracePt t="15059" x="4660900" y="2260600"/>
          <p14:tracePt t="15076" x="4660900" y="2362200"/>
          <p14:tracePt t="15094" x="4660900" y="2463800"/>
          <p14:tracePt t="15110" x="4660900" y="2540000"/>
          <p14:tracePt t="15127" x="4660900" y="2622550"/>
          <p14:tracePt t="15144" x="4660900" y="2698750"/>
          <p14:tracePt t="15159" x="4660900" y="2768600"/>
          <p14:tracePt t="15177" x="4641850" y="2851150"/>
          <p14:tracePt t="15194" x="4641850" y="2914650"/>
          <p14:tracePt t="15210" x="4641850" y="2984500"/>
          <p14:tracePt t="15226" x="4641850" y="3098800"/>
          <p14:tracePt t="15242" x="4641850" y="3162300"/>
          <p14:tracePt t="15260" x="4641850" y="3225800"/>
          <p14:tracePt t="15276" x="4641850" y="3263900"/>
          <p14:tracePt t="15293" x="4641850" y="3289300"/>
          <p14:tracePt t="15309" x="4641850" y="3308350"/>
          <p14:tracePt t="15326" x="4641850" y="3340100"/>
          <p14:tracePt t="15343" x="4654550" y="3371850"/>
          <p14:tracePt t="15359" x="4673600" y="3422650"/>
          <p14:tracePt t="15366" x="4673600" y="3448050"/>
          <p14:tracePt t="15380" x="4699000" y="3498850"/>
          <p14:tracePt t="15394" x="4705350" y="3517900"/>
          <p14:tracePt t="15410" x="4724400" y="3562350"/>
          <p14:tracePt t="15427" x="4724400" y="3575050"/>
          <p14:tracePt t="15442" x="4737100" y="3619500"/>
          <p14:tracePt t="15459" x="4749800" y="3657600"/>
          <p14:tracePt t="15475" x="4749800" y="3689350"/>
          <p14:tracePt t="15492" x="4762500" y="3708400"/>
          <p14:tracePt t="15509" x="4775200" y="3733800"/>
          <p14:tracePt t="15526" x="4781550" y="3746500"/>
          <p14:tracePt t="15543" x="4787900" y="3771900"/>
          <p14:tracePt t="15559" x="4806950" y="3790950"/>
          <p14:tracePt t="15575" x="4819650" y="3810000"/>
          <p14:tracePt t="15593" x="4845050" y="3816350"/>
          <p14:tracePt t="15611" x="4895850" y="3829050"/>
          <p14:tracePt t="15626" x="4953000" y="3854450"/>
          <p14:tracePt t="15642" x="4984750" y="3854450"/>
          <p14:tracePt t="15659" x="5029200" y="3860800"/>
          <p14:tracePt t="15675" x="5086350" y="3879850"/>
          <p14:tracePt t="15692" x="5124450" y="3886200"/>
          <p14:tracePt t="15709" x="5168900" y="3898900"/>
          <p14:tracePt t="15725" x="5181600" y="3905250"/>
          <p14:tracePt t="15742" x="5200650" y="3905250"/>
          <p14:tracePt t="15759" x="5213350" y="3917950"/>
          <p14:tracePt t="15775" x="5238750" y="3924300"/>
          <p14:tracePt t="15792" x="5264150" y="3937000"/>
          <p14:tracePt t="15809" x="5276850" y="3943350"/>
          <p14:tracePt t="15826" x="5289550" y="3949700"/>
          <p14:tracePt t="15842" x="5302250" y="3956050"/>
          <p14:tracePt t="15860" x="5327650" y="3956050"/>
          <p14:tracePt t="15876" x="5346700" y="3956050"/>
          <p14:tracePt t="15892" x="5346700" y="3962400"/>
          <p14:tracePt t="15908" x="5353050" y="3968750"/>
          <p14:tracePt t="15925" x="5378450" y="3975100"/>
          <p14:tracePt t="15942" x="5429250" y="3994150"/>
          <p14:tracePt t="15959" x="5473700" y="4019550"/>
          <p14:tracePt t="15975" x="5524500" y="4038600"/>
          <p14:tracePt t="15992" x="5549900" y="4051300"/>
          <p14:tracePt t="16008" x="5575300" y="4064000"/>
          <p14:tracePt t="16026" x="5619750" y="4064000"/>
          <p14:tracePt t="16042" x="5695950" y="4064000"/>
          <p14:tracePt t="16058" x="5734050" y="4064000"/>
          <p14:tracePt t="16075" x="5778500" y="4064000"/>
          <p14:tracePt t="16093" x="5816600" y="4064000"/>
          <p14:tracePt t="16109" x="5867400" y="4064000"/>
          <p14:tracePt t="16126" x="5924550" y="4064000"/>
          <p14:tracePt t="16143" x="6000750" y="4064000"/>
          <p14:tracePt t="16159" x="6096000" y="4076700"/>
          <p14:tracePt t="16176" x="6184900" y="4076700"/>
          <p14:tracePt t="16191" x="6311900" y="4089400"/>
          <p14:tracePt t="16209" x="6457950" y="4114800"/>
          <p14:tracePt t="16226" x="6597650" y="4133850"/>
          <p14:tracePt t="16242" x="6807200" y="4165600"/>
          <p14:tracePt t="16258" x="6940550" y="4178300"/>
          <p14:tracePt t="16275" x="7035800" y="4191000"/>
          <p14:tracePt t="16293" x="7080250" y="4191000"/>
          <p14:tracePt t="16309" x="7124700" y="4191000"/>
          <p14:tracePt t="16325" x="7162800" y="4191000"/>
          <p14:tracePt t="16341" x="7219950" y="4191000"/>
          <p14:tracePt t="16358" x="7270750" y="4191000"/>
          <p14:tracePt t="16363" x="7283450" y="4191000"/>
          <p14:tracePt t="16375" x="7315200" y="4178300"/>
          <p14:tracePt t="16391" x="7385050" y="4152900"/>
          <p14:tracePt t="16409" x="7461250" y="4127500"/>
          <p14:tracePt t="16425" x="7524750" y="4108450"/>
          <p14:tracePt t="16441" x="7569200" y="4102100"/>
          <p14:tracePt t="16458" x="7613650" y="4057650"/>
          <p14:tracePt t="16474" x="7632700" y="4038600"/>
          <p14:tracePt t="16492" x="7639050" y="4032250"/>
          <p14:tracePt t="16508" x="7651750" y="4019550"/>
          <p14:tracePt t="16525" x="7651750" y="4013200"/>
          <p14:tracePt t="16541" x="7651750" y="4000500"/>
          <p14:tracePt t="16559" x="7651750" y="3987800"/>
          <p14:tracePt t="16575" x="7639050" y="3968750"/>
          <p14:tracePt t="16593" x="7607300" y="3949700"/>
          <p14:tracePt t="16610" x="7569200" y="3943350"/>
          <p14:tracePt t="16627" x="7550150" y="3924300"/>
          <p14:tracePt t="16642" x="7543800" y="3917950"/>
          <p14:tracePt t="16658" x="7505700" y="3879850"/>
          <p14:tracePt t="16676" x="7480300" y="3835400"/>
          <p14:tracePt t="16691" x="7442200" y="3784600"/>
          <p14:tracePt t="16708" x="7391400" y="3721100"/>
          <p14:tracePt t="16725" x="7366000" y="3670300"/>
          <p14:tracePt t="16741" x="7340600" y="3613150"/>
          <p14:tracePt t="16758" x="7289800" y="3543300"/>
          <p14:tracePt t="16774" x="7239000" y="3473450"/>
          <p14:tracePt t="16792" x="7194550" y="3416300"/>
          <p14:tracePt t="16810" x="7080250" y="3346450"/>
          <p14:tracePt t="16826" x="7016750" y="3314700"/>
          <p14:tracePt t="16842" x="6908800" y="3289300"/>
          <p14:tracePt t="16859" x="6705600" y="3251200"/>
          <p14:tracePt t="16875" x="6604000" y="3232150"/>
          <p14:tracePt t="16891" x="6470650" y="3232150"/>
          <p14:tracePt t="16908" x="6330950" y="3232150"/>
          <p14:tracePt t="16924" x="6210300" y="3251200"/>
          <p14:tracePt t="16941" x="6070600" y="3289300"/>
          <p14:tracePt t="16958" x="5943600" y="3321050"/>
          <p14:tracePt t="16974" x="5810250" y="3365500"/>
          <p14:tracePt t="16991" x="5664200" y="3409950"/>
          <p14:tracePt t="17008" x="5505450" y="3454400"/>
          <p14:tracePt t="17025" x="5410200" y="3486150"/>
          <p14:tracePt t="17043" x="5238750" y="3530600"/>
          <p14:tracePt t="17057" x="5168900" y="3549650"/>
          <p14:tracePt t="17075" x="5003800" y="3594100"/>
          <p14:tracePt t="17093" x="4933950" y="3619500"/>
          <p14:tracePt t="17109" x="4857750" y="3651250"/>
          <p14:tracePt t="17125" x="4781550" y="3695700"/>
          <p14:tracePt t="17142" x="4692650" y="3746500"/>
          <p14:tracePt t="17158" x="4603750" y="3790950"/>
          <p14:tracePt t="17176" x="4527550" y="3835400"/>
          <p14:tracePt t="17191" x="4451350" y="3886200"/>
          <p14:tracePt t="17207" x="4419600" y="3911600"/>
          <p14:tracePt t="17227" x="4375150" y="3975100"/>
          <p14:tracePt t="17241" x="4375150" y="4006850"/>
          <p14:tracePt t="17257" x="4375150" y="4044950"/>
          <p14:tracePt t="17274" x="4375150" y="4108450"/>
          <p14:tracePt t="17292" x="4413250" y="4133850"/>
          <p14:tracePt t="17308" x="4451350" y="4159250"/>
          <p14:tracePt t="17324" x="4514850" y="4178300"/>
          <p14:tracePt t="17341" x="4584700" y="4203700"/>
          <p14:tracePt t="17357" x="4679950" y="4229100"/>
          <p14:tracePt t="17362" x="4718050" y="4229100"/>
          <p14:tracePt t="17374" x="4762500" y="4248150"/>
          <p14:tracePt t="17391" x="4876800" y="4248150"/>
          <p14:tracePt t="17407" x="4991100" y="4248150"/>
          <p14:tracePt t="17424" x="5124450" y="4248150"/>
          <p14:tracePt t="17441" x="5251450" y="4248150"/>
          <p14:tracePt t="17458" x="5365750" y="4248150"/>
          <p14:tracePt t="17474" x="5543550" y="4248150"/>
          <p14:tracePt t="17491" x="5670550" y="4248150"/>
          <p14:tracePt t="17507" x="5791200" y="4248150"/>
          <p14:tracePt t="17524" x="5905500" y="4248150"/>
          <p14:tracePt t="17540" x="6045200" y="4235450"/>
          <p14:tracePt t="17557" x="6153150" y="4216400"/>
          <p14:tracePt t="17574" x="6324600" y="4197350"/>
          <p14:tracePt t="17592" x="6477000" y="4184650"/>
          <p14:tracePt t="17608" x="6654800" y="4184650"/>
          <p14:tracePt t="17626" x="6858000" y="4184650"/>
          <p14:tracePt t="17641" x="6908800" y="4184650"/>
          <p14:tracePt t="17658" x="6991350" y="4184650"/>
          <p14:tracePt t="17674" x="7048500" y="4184650"/>
          <p14:tracePt t="17690" x="7054850" y="4184650"/>
          <p14:tracePt t="17708" x="7067550" y="4184650"/>
          <p14:tracePt t="17755" x="7073900" y="4184650"/>
          <p14:tracePt t="17883" x="7080250" y="4184650"/>
          <p14:tracePt t="17909" x="7080250" y="4178300"/>
          <p14:tracePt t="17916" x="7080250" y="4165600"/>
          <p14:tracePt t="17933" x="7080250" y="4159250"/>
          <p14:tracePt t="17947" x="7080250" y="4146550"/>
          <p14:tracePt t="18011" x="7080250" y="4140200"/>
          <p14:tracePt t="18134" x="7067550" y="4140200"/>
          <p14:tracePt t="18197" x="7061200" y="4140200"/>
          <p14:tracePt t="18276" x="7054850" y="4146550"/>
          <p14:tracePt t="18292" x="7048500" y="4152900"/>
          <p14:tracePt t="18452" x="7054850" y="4146550"/>
          <p14:tracePt t="18460" x="7061200" y="4140200"/>
          <p14:tracePt t="18473" x="7080250" y="4121150"/>
          <p14:tracePt t="18490" x="7137400" y="4070350"/>
          <p14:tracePt t="18506" x="7188200" y="4019550"/>
          <p14:tracePt t="18523" x="7251700" y="3924300"/>
          <p14:tracePt t="18540" x="7308850" y="3835400"/>
          <p14:tracePt t="18556" x="7385050" y="3733800"/>
          <p14:tracePt t="18573" x="7461250" y="3594100"/>
          <p14:tracePt t="18590" x="7531100" y="3467100"/>
          <p14:tracePt t="18606" x="7581900" y="3346450"/>
          <p14:tracePt t="18624" x="7639050" y="3219450"/>
          <p14:tracePt t="18642" x="7721600" y="3016250"/>
          <p14:tracePt t="18657" x="7753350" y="2959100"/>
          <p14:tracePt t="18673" x="7810500" y="2838450"/>
          <p14:tracePt t="18689" x="7867650" y="2698750"/>
          <p14:tracePt t="18707" x="7905750" y="2540000"/>
          <p14:tracePt t="18723" x="7950200" y="2425700"/>
          <p14:tracePt t="18739" x="7956550" y="2381250"/>
          <p14:tracePt t="18756" x="7969250" y="2317750"/>
          <p14:tracePt t="18773" x="7969250" y="2266950"/>
          <p14:tracePt t="18789" x="7975600" y="2228850"/>
          <p14:tracePt t="18806" x="7975600" y="2197100"/>
          <p14:tracePt t="18823" x="7975600" y="2178050"/>
          <p14:tracePt t="18841" x="7975600" y="2159000"/>
          <p14:tracePt t="18859" x="7956550" y="2139950"/>
          <p14:tracePt t="18874" x="7943850" y="2114550"/>
          <p14:tracePt t="18891" x="7931150" y="2095500"/>
          <p14:tracePt t="18906" x="7912100" y="2082800"/>
          <p14:tracePt t="18923" x="7893050" y="2076450"/>
          <p14:tracePt t="18940" x="7886700" y="2076450"/>
          <p14:tracePt t="18957" x="7861300" y="2076450"/>
          <p14:tracePt t="18973" x="7823200" y="2063750"/>
          <p14:tracePt t="18989" x="7766050" y="2063750"/>
          <p14:tracePt t="19007" x="7708900" y="2063750"/>
          <p14:tracePt t="19023" x="7607300" y="2063750"/>
          <p14:tracePt t="19039" x="7493000" y="2063750"/>
          <p14:tracePt t="19057" x="7359650" y="2082800"/>
          <p14:tracePt t="19074" x="7277100" y="2108200"/>
          <p14:tracePt t="19090" x="7207250" y="2127250"/>
          <p14:tracePt t="19107" x="7181850" y="2139950"/>
          <p14:tracePt t="19122" x="7169150" y="2152650"/>
          <p14:tracePt t="19139" x="7156450" y="2165350"/>
          <p14:tracePt t="19156" x="7150100" y="2165350"/>
          <p14:tracePt t="19173" x="7150100" y="2171700"/>
          <p14:tracePt t="19309" x="7169150" y="2171700"/>
          <p14:tracePt t="19316" x="7226300" y="2171700"/>
          <p14:tracePt t="19324" x="7302500" y="2171700"/>
          <p14:tracePt t="19339" x="7442200" y="2171700"/>
          <p14:tracePt t="19355" x="7658100" y="2171700"/>
          <p14:tracePt t="19372" x="7874000" y="2171700"/>
          <p14:tracePt t="19389" x="8096250" y="2171700"/>
          <p14:tracePt t="19405" x="8305800" y="2203450"/>
          <p14:tracePt t="19422" x="8509000" y="2235200"/>
          <p14:tracePt t="19439" x="8667750" y="2254250"/>
          <p14:tracePt t="19455" x="8769350" y="2254250"/>
          <p14:tracePt t="19472" x="8832850" y="2254250"/>
          <p14:tracePt t="19489" x="8877300" y="2254250"/>
          <p14:tracePt t="19506" x="8921750" y="2247900"/>
          <p14:tracePt t="19522" x="8934450" y="2235200"/>
          <p14:tracePt t="19539" x="8953500" y="2235200"/>
          <p14:tracePt t="19556" x="8959850" y="2228850"/>
          <p14:tracePt t="19572" x="8966200" y="2216150"/>
          <p14:tracePt t="19590" x="8985250" y="2203450"/>
          <p14:tracePt t="19606" x="9004300" y="2197100"/>
          <p14:tracePt t="19623" x="9023350" y="2190750"/>
          <p14:tracePt t="19639" x="9029700" y="2184400"/>
          <p14:tracePt t="19655" x="9036050" y="2184400"/>
          <p14:tracePt t="19673" x="9055100" y="2165350"/>
          <p14:tracePt t="19689" x="9086850" y="2152650"/>
          <p14:tracePt t="19706" x="9105900" y="2146300"/>
          <p14:tracePt t="19723" x="9156700" y="2120900"/>
          <p14:tracePt t="19739" x="9169400" y="2108200"/>
          <p14:tracePt t="19755" x="9188450" y="2089150"/>
          <p14:tracePt t="19789" x="9207500" y="2089150"/>
          <p14:tracePt t="19827" x="9213850" y="2082800"/>
          <p14:tracePt t="20003" x="9220200" y="2076450"/>
          <p14:tracePt t="20141" x="9226550" y="2076450"/>
          <p14:tracePt t="20151" x="9232900" y="2076450"/>
          <p14:tracePt t="20203" x="9239250" y="2082800"/>
          <p14:tracePt t="20213" x="9245600" y="2089150"/>
          <p14:tracePt t="20235" x="9251950" y="2089150"/>
          <p14:tracePt t="20260" x="9258300" y="2089150"/>
          <p14:tracePt t="20269" x="9258300" y="2095500"/>
          <p14:tracePt t="20294" x="9258300" y="2101850"/>
          <p14:tracePt t="20302" x="9264650" y="2101850"/>
          <p14:tracePt t="20350" x="9271000" y="2108200"/>
          <p14:tracePt t="20373" x="9277350" y="2114550"/>
          <p14:tracePt t="20382" x="9283700" y="2120900"/>
          <p14:tracePt t="20405" x="9290050" y="2127250"/>
          <p14:tracePt t="20478" x="9290050" y="2133600"/>
          <p14:tracePt t="21348" x="9290050" y="2139950"/>
          <p14:tracePt t="21366" x="9290050" y="2146300"/>
          <p14:tracePt t="21378" x="9290050" y="2152650"/>
          <p14:tracePt t="21389" x="9290050" y="2165350"/>
          <p14:tracePt t="21404" x="9290050" y="2184400"/>
          <p14:tracePt t="21421" x="9290050" y="2197100"/>
          <p14:tracePt t="21439" x="9290050" y="2241550"/>
          <p14:tracePt t="21454" x="9271000" y="2298700"/>
          <p14:tracePt t="21471" x="9264650" y="2355850"/>
          <p14:tracePt t="21488" x="9251950" y="2425700"/>
          <p14:tracePt t="21507" x="9245600" y="2508250"/>
          <p14:tracePt t="21521" x="9232900" y="2565400"/>
          <p14:tracePt t="21538" x="9207500" y="2647950"/>
          <p14:tracePt t="21555" x="9163050" y="2800350"/>
          <p14:tracePt t="21571" x="9137650" y="2908300"/>
          <p14:tracePt t="21588" x="9112250" y="2978150"/>
          <p14:tracePt t="21604" x="9086850" y="3073400"/>
          <p14:tracePt t="21621" x="9061450" y="3136900"/>
          <p14:tracePt t="21637" x="9048750" y="3175000"/>
          <p14:tracePt t="21654" x="9042400" y="3206750"/>
          <p14:tracePt t="21670" x="9042400" y="3219450"/>
          <p14:tracePt t="21687" x="9042400" y="3244850"/>
          <p14:tracePt t="21704" x="9036050" y="3263900"/>
          <p14:tracePt t="21720" x="9029700" y="3270250"/>
          <p14:tracePt t="21756" x="9029700" y="3276600"/>
          <p14:tracePt t="21884" x="9029700" y="3289300"/>
          <p14:tracePt t="21892" x="9029700" y="3295650"/>
          <p14:tracePt t="21904" x="9029700" y="3308350"/>
          <p14:tracePt t="21922" x="9036050" y="3384550"/>
          <p14:tracePt t="21938" x="9042400" y="3403600"/>
          <p14:tracePt t="21955" x="9042400" y="3473450"/>
          <p14:tracePt t="21971" x="9048750" y="3492500"/>
          <p14:tracePt t="21987" x="9048750" y="3517900"/>
          <p14:tracePt t="22003" x="9048750" y="3549650"/>
          <p14:tracePt t="22020" x="9048750" y="3587750"/>
          <p14:tracePt t="22037" x="9048750" y="3632200"/>
          <p14:tracePt t="22053" x="9048750" y="3657600"/>
          <p14:tracePt t="22070" x="9048750" y="3670300"/>
          <p14:tracePt t="22228" x="9055100" y="3670300"/>
          <p14:tracePt t="22252" x="9061450" y="3670300"/>
          <p14:tracePt t="22269" x="9061450" y="3676650"/>
          <p14:tracePt t="22284" x="9074150" y="3683000"/>
          <p14:tracePt t="22293" x="9074150" y="3695700"/>
          <p14:tracePt t="22303" x="9080500" y="3708400"/>
          <p14:tracePt t="22320" x="9105900" y="3759200"/>
          <p14:tracePt t="22337" x="9118600" y="3810000"/>
          <p14:tracePt t="22353" x="9144000" y="3873500"/>
          <p14:tracePt t="22370" x="9150350" y="3917950"/>
          <p14:tracePt t="22388" x="9163050" y="3943350"/>
          <p14:tracePt t="22403" x="9163050" y="3975100"/>
          <p14:tracePt t="22420" x="9163050" y="4000500"/>
          <p14:tracePt t="22437" x="9163050" y="4019550"/>
          <p14:tracePt t="22453" x="9163050" y="4032250"/>
          <p14:tracePt t="22487" x="9163050" y="4038600"/>
          <p14:tracePt t="22508" x="9163050" y="4044950"/>
          <p14:tracePt t="22520" x="9163050" y="4051300"/>
          <p14:tracePt t="22538" x="9163050" y="4089400"/>
          <p14:tracePt t="22553" x="9163050" y="4133850"/>
          <p14:tracePt t="22571" x="9150350" y="4159250"/>
          <p14:tracePt t="22586" x="9137650" y="4171950"/>
          <p14:tracePt t="22603" x="9131300" y="4178300"/>
          <p14:tracePt t="22620" x="9131300" y="4184650"/>
          <p14:tracePt t="22636" x="9118600" y="4197350"/>
          <p14:tracePt t="22653" x="9099550" y="4216400"/>
          <p14:tracePt t="22669" x="9086850" y="4229100"/>
          <p14:tracePt t="22687" x="9074150" y="4235450"/>
          <p14:tracePt t="22703" x="9055100" y="4254500"/>
          <p14:tracePt t="22719" x="9029700" y="4286250"/>
          <p14:tracePt t="22736" x="9010650" y="4292600"/>
          <p14:tracePt t="22753" x="8978900" y="4311650"/>
          <p14:tracePt t="22769" x="8928100" y="4337050"/>
          <p14:tracePt t="22786" x="8902700" y="4349750"/>
          <p14:tracePt t="22803" x="8890000" y="4362450"/>
          <p14:tracePt t="22836" x="8851900" y="4381500"/>
          <p14:tracePt t="22853" x="8839200" y="4394200"/>
          <p14:tracePt t="22886" x="8832850" y="4394200"/>
          <p14:tracePt t="22904" x="8826500" y="4400550"/>
          <p14:tracePt t="23188" x="8813800" y="4419600"/>
          <p14:tracePt t="23206" x="8807450" y="4425950"/>
          <p14:tracePt t="23229" x="8807450" y="4432300"/>
          <p14:tracePt t="23251" x="8807450" y="4438650"/>
          <p14:tracePt t="23451" x="8794750" y="4457700"/>
          <p14:tracePt t="23460" x="8788400" y="4464050"/>
          <p14:tracePt t="23469" x="8775700" y="4476750"/>
          <p14:tracePt t="23486" x="8756650" y="4495800"/>
          <p14:tracePt t="23503" x="8712200" y="4533900"/>
          <p14:tracePt t="23519" x="8655050" y="4572000"/>
          <p14:tracePt t="23535" x="8553450" y="4622800"/>
          <p14:tracePt t="23552" x="8451850" y="4679950"/>
          <p14:tracePt t="23569" x="8337550" y="4743450"/>
          <p14:tracePt t="23585" x="8178800" y="4819650"/>
          <p14:tracePt t="23602" x="8096250" y="4851400"/>
          <p14:tracePt t="23619" x="7956550" y="4914900"/>
          <p14:tracePt t="23636" x="7785100" y="4972050"/>
          <p14:tracePt t="23652" x="7613650" y="5022850"/>
          <p14:tracePt t="23670" x="7435850" y="5067300"/>
          <p14:tracePt t="23685" x="7283450" y="5111750"/>
          <p14:tracePt t="23702" x="7156450" y="5124450"/>
          <p14:tracePt t="23719" x="7086600" y="5137150"/>
          <p14:tracePt t="23735" x="7061200" y="5137150"/>
          <p14:tracePt t="23752" x="7029450" y="5143500"/>
          <p14:tracePt t="23771" x="6959600" y="5168900"/>
          <p14:tracePt t="23786" x="6921500" y="5181600"/>
          <p14:tracePt t="23802" x="6743700" y="5219700"/>
          <p14:tracePt t="23819" x="6572250" y="5270500"/>
          <p14:tracePt t="23835" x="6343650" y="5276850"/>
          <p14:tracePt t="23852" x="6064250" y="5302250"/>
          <p14:tracePt t="23868" x="5734050" y="5302250"/>
          <p14:tracePt t="23885" x="5422900" y="5302250"/>
          <p14:tracePt t="23890" x="5283200" y="5302250"/>
          <p14:tracePt t="23902" x="5156200" y="5302250"/>
          <p14:tracePt t="23920" x="4914900" y="5276850"/>
          <p14:tracePt t="23935" x="4730750" y="5245100"/>
          <p14:tracePt t="23955" x="4502150" y="5213350"/>
          <p14:tracePt t="23971" x="4394200" y="5187950"/>
          <p14:tracePt t="23986" x="4337050" y="5181600"/>
          <p14:tracePt t="24002" x="4171950" y="5130800"/>
          <p14:tracePt t="24019" x="4064000" y="5099050"/>
          <p14:tracePt t="24035" x="3981450" y="5073650"/>
          <p14:tracePt t="24052" x="3905250" y="5048250"/>
          <p14:tracePt t="24069" x="3854450" y="5016500"/>
          <p14:tracePt t="24085" x="3822700" y="5003800"/>
          <p14:tracePt t="24102" x="3778250" y="4984750"/>
          <p14:tracePt t="24119" x="3759200" y="4965700"/>
          <p14:tracePt t="24135" x="3740150" y="4959350"/>
          <p14:tracePt t="24152" x="3708400" y="4946650"/>
          <p14:tracePt t="24170" x="3702050" y="4946650"/>
          <p14:tracePt t="24186" x="3689350" y="4946650"/>
          <p14:tracePt t="24203" x="3676650" y="4940300"/>
          <p14:tracePt t="24293" x="3683000" y="4940300"/>
          <p14:tracePt t="24299" x="3695700" y="4940300"/>
          <p14:tracePt t="24307" x="3714750" y="4933950"/>
          <p14:tracePt t="24319" x="3727450" y="4927600"/>
          <p14:tracePt t="24335" x="3765550" y="4921250"/>
          <p14:tracePt t="24352" x="3810000" y="4908550"/>
          <p14:tracePt t="24369" x="3873500" y="4883150"/>
          <p14:tracePt t="24388" x="3937000" y="4883150"/>
          <p14:tracePt t="24402" x="3975100" y="4870450"/>
          <p14:tracePt t="24419" x="3994150" y="4864100"/>
          <p14:tracePt t="24435" x="4000500" y="4864100"/>
          <p14:tracePt t="24451" x="4019550" y="4857750"/>
          <p14:tracePt t="24468" x="4025900" y="4851400"/>
          <p14:tracePt t="24485" x="4044950" y="4845050"/>
          <p14:tracePt t="24501" x="4070350" y="4832350"/>
          <p14:tracePt t="24518" x="4076700" y="4826000"/>
          <p14:tracePt t="24535" x="4089400" y="4813300"/>
          <p14:tracePt t="24551" x="4102100" y="4813300"/>
          <p14:tracePt t="24568" x="4121150" y="4813300"/>
          <p14:tracePt t="24586" x="4140200" y="4813300"/>
          <p14:tracePt t="24618" x="4203700" y="4813300"/>
          <p14:tracePt t="24634" x="4254500" y="4813300"/>
          <p14:tracePt t="24651" x="4298950" y="4813300"/>
          <p14:tracePt t="24668" x="4349750" y="4813300"/>
          <p14:tracePt t="24684" x="4362450" y="4826000"/>
          <p14:tracePt t="24701" x="4368800" y="4826000"/>
          <p14:tracePt t="24718" x="4381500" y="4832350"/>
          <p14:tracePt t="24735" x="4387850" y="4832350"/>
          <p14:tracePt t="24752" x="4387850" y="4838700"/>
          <p14:tracePt t="24771" x="4413250" y="4845050"/>
          <p14:tracePt t="24786" x="4419600" y="4845050"/>
          <p14:tracePt t="24801" x="4445000" y="4864100"/>
          <p14:tracePt t="24819" x="4451350" y="4864100"/>
          <p14:tracePt t="24837" x="4464050" y="4864100"/>
          <p14:tracePt t="24851" x="4489450" y="4864100"/>
          <p14:tracePt t="24868" x="4533900" y="4864100"/>
          <p14:tracePt t="24884" x="4591050" y="4864100"/>
          <p14:tracePt t="24901" x="4629150" y="4864100"/>
          <p14:tracePt t="24906" x="4660900" y="4864100"/>
          <p14:tracePt t="24918" x="4673600" y="4864100"/>
          <p14:tracePt t="24934" x="4699000" y="4864100"/>
          <p14:tracePt t="24952" x="4711700" y="4864100"/>
          <p14:tracePt t="24969" x="4718050" y="4864100"/>
          <p14:tracePt t="25002" x="4724400" y="4864100"/>
          <p14:tracePt t="25036" x="4737100" y="4876800"/>
          <p14:tracePt t="25053" x="4749800" y="4883150"/>
          <p14:tracePt t="25068" x="4762500" y="4902200"/>
          <p14:tracePt t="25078" x="4781550" y="4908550"/>
          <p14:tracePt t="25085" x="4787900" y="4908550"/>
          <p14:tracePt t="25101" x="4819650" y="4921250"/>
          <p14:tracePt t="25118" x="4864100" y="4921250"/>
          <p14:tracePt t="25135" x="4889500" y="4921250"/>
          <p14:tracePt t="25151" x="4927600" y="4921250"/>
          <p14:tracePt t="25168" x="4984750" y="4921250"/>
          <p14:tracePt t="25185" x="5035550" y="4921250"/>
          <p14:tracePt t="25202" x="5092700" y="4921250"/>
          <p14:tracePt t="25217" x="5213350" y="4921250"/>
          <p14:tracePt t="25234" x="5314950" y="4921250"/>
          <p14:tracePt t="25251" x="5416550" y="4921250"/>
          <p14:tracePt t="25267" x="5530850" y="4921250"/>
          <p14:tracePt t="25284" x="5638800" y="4921250"/>
          <p14:tracePt t="25301" x="5721350" y="4946650"/>
          <p14:tracePt t="25318" x="5772150" y="4946650"/>
          <p14:tracePt t="25334" x="5816600" y="4953000"/>
          <p14:tracePt t="25351" x="5848350" y="4953000"/>
          <p14:tracePt t="25368" x="5880100" y="4953000"/>
          <p14:tracePt t="25386" x="5949950" y="4953000"/>
          <p14:tracePt t="25402" x="5969000" y="4953000"/>
          <p14:tracePt t="25406" x="6000750" y="4953000"/>
          <p14:tracePt t="25418" x="6019800" y="4953000"/>
          <p14:tracePt t="25434" x="6134100" y="4953000"/>
          <p14:tracePt t="25452" x="6203950" y="4965700"/>
          <p14:tracePt t="25468" x="6273800" y="4978400"/>
          <p14:tracePt t="25485" x="6337300" y="4991100"/>
          <p14:tracePt t="25501" x="6381750" y="4991100"/>
          <p14:tracePt t="25519" x="6445250" y="4997450"/>
          <p14:tracePt t="25534" x="6489700" y="5010150"/>
          <p14:tracePt t="25552" x="6521450" y="5010150"/>
          <p14:tracePt t="25570" x="6591300" y="5016500"/>
          <p14:tracePt t="25584" x="6623050" y="5016500"/>
          <p14:tracePt t="25603" x="6718300" y="5016500"/>
          <p14:tracePt t="25618" x="6743700" y="5016500"/>
          <p14:tracePt t="25634" x="6902450" y="5041900"/>
          <p14:tracePt t="25650" x="7004050" y="5041900"/>
          <p14:tracePt t="25667" x="7092950" y="5041900"/>
          <p14:tracePt t="25684" x="7175500" y="5041900"/>
          <p14:tracePt t="25700" x="7264400" y="5041900"/>
          <p14:tracePt t="25717" x="7327900" y="5041900"/>
          <p14:tracePt t="25734" x="7378700" y="5041900"/>
          <p14:tracePt t="25750" x="7435850" y="5041900"/>
          <p14:tracePt t="25767" x="7480300" y="5041900"/>
          <p14:tracePt t="25784" x="7524750" y="5041900"/>
          <p14:tracePt t="25801" x="7600950" y="5016500"/>
          <p14:tracePt t="25817" x="7670800" y="4997450"/>
          <p14:tracePt t="25834" x="7727950" y="4991100"/>
          <p14:tracePt t="25850" x="7766050" y="4978400"/>
          <p14:tracePt t="25867" x="7797800" y="4953000"/>
          <p14:tracePt t="25884" x="7810500" y="4946650"/>
          <p14:tracePt t="25900" x="7835900" y="4933950"/>
          <p14:tracePt t="25918" x="7861300" y="4908550"/>
          <p14:tracePt t="25934" x="7874000" y="4902200"/>
          <p14:tracePt t="25951" x="7886700" y="4883150"/>
          <p14:tracePt t="25967" x="7886700" y="4876800"/>
          <p14:tracePt t="25986" x="7893050" y="4845050"/>
          <p14:tracePt t="26003" x="7893050" y="4826000"/>
          <p14:tracePt t="26018" x="7893050" y="4813300"/>
          <p14:tracePt t="26034" x="7893050" y="4775200"/>
          <p14:tracePt t="26051" x="7893050" y="4737100"/>
          <p14:tracePt t="26067" x="7886700" y="4692650"/>
          <p14:tracePt t="26083" x="7867650" y="4641850"/>
          <p14:tracePt t="26100" x="7854950" y="4616450"/>
          <p14:tracePt t="26117" x="7842250" y="4591050"/>
          <p14:tracePt t="26134" x="7823200" y="4565650"/>
          <p14:tracePt t="26150" x="7823200" y="4552950"/>
          <p14:tracePt t="26169" x="7804150" y="4508500"/>
          <p14:tracePt t="26184" x="7791450" y="4495800"/>
          <p14:tracePt t="26200" x="7785100" y="4476750"/>
          <p14:tracePt t="26218" x="7785100" y="4457700"/>
          <p14:tracePt t="26234" x="7772400" y="4445000"/>
          <p14:tracePt t="26251" x="7747000" y="4413250"/>
          <p14:tracePt t="26267" x="7747000" y="4406900"/>
          <p14:tracePt t="26300" x="7734300" y="4400550"/>
          <p14:tracePt t="26317" x="7727950" y="4394200"/>
          <p14:tracePt t="26333" x="7715250" y="4381500"/>
          <p14:tracePt t="26350" x="7708900" y="4375150"/>
          <p14:tracePt t="26366" x="7702550" y="4375150"/>
          <p14:tracePt t="26383" x="7696200" y="4368800"/>
          <p14:tracePt t="26400" x="7689850" y="4368800"/>
          <p14:tracePt t="26422" x="7670800" y="4368800"/>
          <p14:tracePt t="26438" x="7664450" y="4368800"/>
          <p14:tracePt t="26450" x="7639050" y="4362450"/>
          <p14:tracePt t="26466" x="7626350" y="4356100"/>
          <p14:tracePt t="26483" x="7594600" y="4356100"/>
          <p14:tracePt t="26500" x="7575550" y="4356100"/>
          <p14:tracePt t="26516" x="7537450" y="4356100"/>
          <p14:tracePt t="26533" x="7518400" y="4356100"/>
          <p14:tracePt t="26551" x="7499350" y="4356100"/>
          <p14:tracePt t="26566" x="7473950" y="4356100"/>
          <p14:tracePt t="26584" x="7448550" y="4368800"/>
          <p14:tracePt t="26600" x="7410450" y="4375150"/>
          <p14:tracePt t="26617" x="7366000" y="4400550"/>
          <p14:tracePt t="26633" x="7340600" y="4419600"/>
          <p14:tracePt t="26650" x="7283450" y="4451350"/>
          <p14:tracePt t="26667" x="7251700" y="4476750"/>
          <p14:tracePt t="26683" x="7239000" y="4476750"/>
          <p14:tracePt t="26700" x="7207250" y="4495800"/>
          <p14:tracePt t="26717" x="7188200" y="4514850"/>
          <p14:tracePt t="26733" x="7162800" y="4546600"/>
          <p14:tracePt t="26750" x="7137400" y="4565650"/>
          <p14:tracePt t="26767" x="7118350" y="4597400"/>
          <p14:tracePt t="26783" x="7099300" y="4629150"/>
          <p14:tracePt t="26801" x="7092950" y="4667250"/>
          <p14:tracePt t="26818" x="7080250" y="4699000"/>
          <p14:tracePt t="26835" x="7073900" y="4718050"/>
          <p14:tracePt t="26849" x="7073900" y="4724400"/>
          <p14:tracePt t="26866" x="7073900" y="4749800"/>
          <p14:tracePt t="26883" x="7073900" y="4768850"/>
          <p14:tracePt t="26899" x="7073900" y="4775200"/>
          <p14:tracePt t="26916" x="7061200" y="4787900"/>
          <p14:tracePt t="27068" x="7061200" y="4794250"/>
          <p14:tracePt t="27556" x="7073900" y="4794250"/>
          <p14:tracePt t="27565" x="7092950" y="4794250"/>
          <p14:tracePt t="27573" x="7118350" y="4794250"/>
          <p14:tracePt t="27582" x="7156450" y="4794250"/>
          <p14:tracePt t="27599" x="7207250" y="4775200"/>
          <p14:tracePt t="27615" x="7264400" y="4768850"/>
          <p14:tracePt t="27632" x="7321550" y="4756150"/>
          <p14:tracePt t="27650" x="7378700" y="4756150"/>
          <p14:tracePt t="27666" x="7461250" y="4743450"/>
          <p14:tracePt t="27682" x="7531100" y="4730750"/>
          <p14:tracePt t="27700" x="7581900" y="4730750"/>
          <p14:tracePt t="27717" x="7651750" y="4730750"/>
          <p14:tracePt t="27732" x="7727950" y="4730750"/>
          <p14:tracePt t="27750" x="7816850" y="4730750"/>
          <p14:tracePt t="27767" x="7886700" y="4730750"/>
          <p14:tracePt t="27782" x="7943850" y="4730750"/>
          <p14:tracePt t="27799" x="7981950" y="4730750"/>
          <p14:tracePt t="27816" x="8032750" y="4730750"/>
          <p14:tracePt t="27832" x="8070850" y="4730750"/>
          <p14:tracePt t="27850" x="8159750" y="4730750"/>
          <p14:tracePt t="27865" x="8197850" y="4730750"/>
          <p14:tracePt t="27882" x="8280400" y="4730750"/>
          <p14:tracePt t="27898" x="8331200" y="4730750"/>
          <p14:tracePt t="27916" x="8394700" y="4730750"/>
          <p14:tracePt t="27932" x="8464550" y="4730750"/>
          <p14:tracePt t="27949" x="8528050" y="4730750"/>
          <p14:tracePt t="27965" x="8591550" y="4730750"/>
          <p14:tracePt t="27982" x="8655050" y="4730750"/>
          <p14:tracePt t="27998" x="8705850" y="4730750"/>
          <p14:tracePt t="28015" x="8763000" y="4730750"/>
          <p14:tracePt t="28032" x="8801100" y="4730750"/>
          <p14:tracePt t="28050" x="8851900" y="4730750"/>
          <p14:tracePt t="28066" x="8883650" y="4730750"/>
          <p14:tracePt t="28082" x="8953500" y="4730750"/>
          <p14:tracePt t="28098" x="9023350" y="4730750"/>
          <p14:tracePt t="28115" x="9086850" y="4730750"/>
          <p14:tracePt t="28132" x="9150350" y="4730750"/>
          <p14:tracePt t="28149" x="9245600" y="4730750"/>
          <p14:tracePt t="28165" x="9309100" y="4730750"/>
          <p14:tracePt t="28181" x="9385300" y="4730750"/>
          <p14:tracePt t="28199" x="9455150" y="4730750"/>
          <p14:tracePt t="28216" x="9512300" y="4730750"/>
          <p14:tracePt t="28231" x="9582150" y="4730750"/>
          <p14:tracePt t="28250" x="9696450" y="4730750"/>
          <p14:tracePt t="28266" x="9728200" y="4730750"/>
          <p14:tracePt t="28282" x="9791700" y="4730750"/>
          <p14:tracePt t="28298" x="9880600" y="4730750"/>
          <p14:tracePt t="28315" x="9937750" y="4724400"/>
          <p14:tracePt t="28332" x="9982200" y="4705350"/>
          <p14:tracePt t="28348" x="10026650" y="4699000"/>
          <p14:tracePt t="28365" x="10109200" y="4692650"/>
          <p14:tracePt t="28381" x="10166350" y="4686300"/>
          <p14:tracePt t="28398" x="10255250" y="4679950"/>
          <p14:tracePt t="28402" x="10287000" y="4660900"/>
          <p14:tracePt t="28415" x="10331450" y="4654550"/>
          <p14:tracePt t="28432" x="10401300" y="4629150"/>
          <p14:tracePt t="28450" x="10471150" y="4591050"/>
          <p14:tracePt t="28466" x="10483850" y="4572000"/>
          <p14:tracePt t="28482" x="10502900" y="4540250"/>
          <p14:tracePt t="28498" x="10502900" y="4514850"/>
          <p14:tracePt t="28515" x="10502900" y="4502150"/>
          <p14:tracePt t="28531" x="10502900" y="4495800"/>
          <p14:tracePt t="28565" x="10496550" y="4476750"/>
          <p14:tracePt t="28581" x="10490200" y="4476750"/>
          <p14:tracePt t="28598" x="10477500" y="4476750"/>
          <p14:tracePt t="28615" x="10452100" y="4476750"/>
          <p14:tracePt t="28631" x="10433050" y="4476750"/>
          <p14:tracePt t="28649" x="10407650" y="4476750"/>
          <p14:tracePt t="28666" x="10382250" y="4476750"/>
          <p14:tracePt t="28682" x="10369550" y="4476750"/>
          <p14:tracePt t="28699" x="10325100" y="4476750"/>
          <p14:tracePt t="28715" x="10287000" y="4470400"/>
          <p14:tracePt t="28732" x="10242550" y="4470400"/>
          <p14:tracePt t="28748" x="10172700" y="4457700"/>
          <p14:tracePt t="28764" x="10102850" y="4445000"/>
          <p14:tracePt t="28781" x="10020300" y="4432300"/>
          <p14:tracePt t="28798" x="9975850" y="4432300"/>
          <p14:tracePt t="28815" x="9906000" y="4419600"/>
          <p14:tracePt t="28831" x="9829800" y="4419600"/>
          <p14:tracePt t="28848" x="9759950" y="4419600"/>
          <p14:tracePt t="28866" x="9671050" y="4419600"/>
          <p14:tracePt t="28881" x="9607550" y="4419600"/>
          <p14:tracePt t="28898" x="9518650" y="4419600"/>
          <p14:tracePt t="28914" x="9474200" y="4406900"/>
          <p14:tracePt t="28931" x="9436100" y="4400550"/>
          <p14:tracePt t="28950" x="9398000" y="4400550"/>
          <p14:tracePt t="28964" x="9353550" y="4387850"/>
          <p14:tracePt t="28982" x="9309100" y="4375150"/>
          <p14:tracePt t="28999" x="9271000" y="4375150"/>
          <p14:tracePt t="29016" x="9220200" y="4362450"/>
          <p14:tracePt t="29031" x="9188450" y="4362450"/>
          <p14:tracePt t="29050" x="9118600" y="4362450"/>
          <p14:tracePt t="29067" x="9055100" y="4362450"/>
          <p14:tracePt t="29082" x="9017000" y="4362450"/>
          <p14:tracePt t="29098" x="8909050" y="4368800"/>
          <p14:tracePt t="29115" x="8775700" y="4381500"/>
          <p14:tracePt t="29131" x="8667750" y="4394200"/>
          <p14:tracePt t="29148" x="8610600" y="4394200"/>
          <p14:tracePt t="29164" x="8534400" y="4406900"/>
          <p14:tracePt t="29181" x="8502650" y="4413250"/>
          <p14:tracePt t="29198" x="8483600" y="4413250"/>
          <p14:tracePt t="29215" x="8470900" y="4425950"/>
          <p14:tracePt t="29231" x="8464550" y="4432300"/>
          <p14:tracePt t="29974" x="8458200" y="4445000"/>
          <p14:tracePt t="29980" x="8439150" y="4457700"/>
          <p14:tracePt t="29997" x="8407400" y="4489450"/>
          <p14:tracePt t="30013" x="8375650" y="4527550"/>
          <p14:tracePt t="30030" x="8305800" y="4584700"/>
          <p14:tracePt t="30047" x="8191500" y="4660900"/>
          <p14:tracePt t="30063" x="8026400" y="4756150"/>
          <p14:tracePt t="30081" x="7854950" y="4826000"/>
          <p14:tracePt t="30097" x="7651750" y="4940300"/>
          <p14:tracePt t="30114" x="7467600" y="5010150"/>
          <p14:tracePt t="30130" x="7226300" y="5143500"/>
          <p14:tracePt t="30147" x="7131050" y="5219700"/>
          <p14:tracePt t="30164" x="6997700" y="5308600"/>
          <p14:tracePt t="30180" x="6832600" y="5416550"/>
          <p14:tracePt t="30197" x="6642100" y="5511800"/>
          <p14:tracePt t="30214" x="6470650" y="5581650"/>
          <p14:tracePt t="30230" x="6273800" y="5670550"/>
          <p14:tracePt t="30247" x="6146800" y="5727700"/>
          <p14:tracePt t="30264" x="6038850" y="5753100"/>
          <p14:tracePt t="30282" x="5911850" y="5797550"/>
          <p14:tracePt t="30299" x="5873750" y="5810250"/>
          <p14:tracePt t="30314" x="5854700" y="5810250"/>
          <p14:tracePt t="30330" x="5791200" y="5829300"/>
          <p14:tracePt t="30347" x="5727700" y="5848350"/>
          <p14:tracePt t="30363" x="5676900" y="5854700"/>
          <p14:tracePt t="30380" x="5613400" y="5854700"/>
          <p14:tracePt t="30397" x="5543550" y="5867400"/>
          <p14:tracePt t="30414" x="5486400" y="5867400"/>
          <p14:tracePt t="30419" x="5454650" y="5867400"/>
          <p14:tracePt t="30430" x="5416550" y="5867400"/>
          <p14:tracePt t="30447" x="5340350" y="5867400"/>
          <p14:tracePt t="30463" x="5238750" y="5867400"/>
          <p14:tracePt t="30480" x="5080000" y="5854700"/>
          <p14:tracePt t="30499" x="4826000" y="5803900"/>
          <p14:tracePt t="30513" x="4737100" y="5803900"/>
          <p14:tracePt t="30530" x="4457700" y="5803900"/>
          <p14:tracePt t="30547" x="4254500" y="5803900"/>
          <p14:tracePt t="30563" x="4013200" y="5784850"/>
          <p14:tracePt t="30580" x="3892550" y="5759450"/>
          <p14:tracePt t="30597" x="3848100" y="5759450"/>
          <p14:tracePt t="30613" x="3835400" y="5759450"/>
          <p14:tracePt t="30660" x="3829050" y="5759450"/>
          <p14:tracePt t="30749" x="3835400" y="5765800"/>
          <p14:tracePt t="30755" x="3854450" y="5772150"/>
          <p14:tracePt t="30764" x="3860800" y="5772150"/>
          <p14:tracePt t="30780" x="3898900" y="5791200"/>
          <p14:tracePt t="30796" x="3956050" y="5810250"/>
          <p14:tracePt t="30813" x="4038600" y="5835650"/>
          <p14:tracePt t="30830" x="4095750" y="5854700"/>
          <p14:tracePt t="30846" x="4178300" y="5867400"/>
          <p14:tracePt t="30863" x="4260850" y="5899150"/>
          <p14:tracePt t="30879" x="4349750" y="5937250"/>
          <p14:tracePt t="30896" x="4432300" y="5969000"/>
          <p14:tracePt t="30913" x="4565650" y="6019800"/>
          <p14:tracePt t="30917" x="4622800" y="6026150"/>
          <p14:tracePt t="30930" x="4686300" y="6045200"/>
          <p14:tracePt t="30946" x="4838700" y="6070600"/>
          <p14:tracePt t="30964" x="4940300" y="6083300"/>
          <p14:tracePt t="30979" x="5029200" y="6096000"/>
          <p14:tracePt t="30997" x="5099050" y="6108700"/>
          <p14:tracePt t="31013" x="5181600" y="6121400"/>
          <p14:tracePt t="31029" x="5264150" y="6127750"/>
          <p14:tracePt t="31046" x="5321300" y="6127750"/>
          <p14:tracePt t="31062" x="5422900" y="6146800"/>
          <p14:tracePt t="31079" x="5492750" y="6153150"/>
          <p14:tracePt t="31097" x="5556250" y="6172200"/>
          <p14:tracePt t="31113" x="5607050" y="6178550"/>
          <p14:tracePt t="31130" x="5670550" y="6197600"/>
          <p14:tracePt t="31146" x="5759450" y="6223000"/>
          <p14:tracePt t="31162" x="5829300" y="6248400"/>
          <p14:tracePt t="31179" x="5899150" y="6261100"/>
          <p14:tracePt t="31196" x="6000750" y="6286500"/>
          <p14:tracePt t="31214" x="6089650" y="6299200"/>
          <p14:tracePt t="31229" x="6197600" y="6318250"/>
          <p14:tracePt t="31247" x="6324600" y="6318250"/>
          <p14:tracePt t="31264" x="6438900" y="6318250"/>
          <p14:tracePt t="31280" x="6604000" y="6318250"/>
          <p14:tracePt t="31296" x="6724650" y="6318250"/>
          <p14:tracePt t="31313" x="6851650" y="6318250"/>
          <p14:tracePt t="31330" x="6908800" y="6318250"/>
          <p14:tracePt t="31347" x="6985000" y="6318250"/>
          <p14:tracePt t="31362" x="7042150" y="6299200"/>
          <p14:tracePt t="31379" x="7086600" y="6292850"/>
          <p14:tracePt t="31396" x="7137400" y="6267450"/>
          <p14:tracePt t="31412" x="7207250" y="6254750"/>
          <p14:tracePt t="31417" x="7232650" y="6248400"/>
          <p14:tracePt t="31429" x="7270750" y="6229350"/>
          <p14:tracePt t="31446" x="7321550" y="6223000"/>
          <p14:tracePt t="31462" x="7378700" y="6210300"/>
          <p14:tracePt t="31480" x="7429500" y="6203950"/>
          <p14:tracePt t="31498" x="7493000" y="6178550"/>
          <p14:tracePt t="31513" x="7518400" y="6172200"/>
          <p14:tracePt t="31530" x="7543800" y="6159500"/>
          <p14:tracePt t="31546" x="7588250" y="6140450"/>
          <p14:tracePt t="31563" x="7626350" y="6121400"/>
          <p14:tracePt t="31579" x="7677150" y="6102350"/>
          <p14:tracePt t="31597" x="7708900" y="6064250"/>
          <p14:tracePt t="31612" x="7747000" y="6038850"/>
          <p14:tracePt t="31630" x="7759700" y="6026150"/>
          <p14:tracePt t="31646" x="7778750" y="5994400"/>
          <p14:tracePt t="31663" x="7791450" y="5969000"/>
          <p14:tracePt t="31679" x="7810500" y="5943600"/>
          <p14:tracePt t="31696" x="7842250" y="5899150"/>
          <p14:tracePt t="31714" x="7854950" y="5880100"/>
          <p14:tracePt t="31729" x="7861300" y="5867400"/>
          <p14:tracePt t="31747" x="7861300" y="5848350"/>
          <p14:tracePt t="31763" x="7874000" y="5822950"/>
          <p14:tracePt t="31779" x="7874000" y="5797550"/>
          <p14:tracePt t="31795" x="7874000" y="5765800"/>
          <p14:tracePt t="31813" x="7880350" y="5721350"/>
          <p14:tracePt t="31829" x="7880350" y="5683250"/>
          <p14:tracePt t="31847" x="7880350" y="5632450"/>
          <p14:tracePt t="31862" x="7880350" y="5568950"/>
          <p14:tracePt t="31880" x="7880350" y="5537200"/>
          <p14:tracePt t="31896" x="7880350" y="5486400"/>
          <p14:tracePt t="31915" x="7874000" y="5403850"/>
          <p14:tracePt t="31929" x="7874000" y="5384800"/>
          <p14:tracePt t="31945" x="7848600" y="5340350"/>
          <p14:tracePt t="31962" x="7816850" y="5295900"/>
          <p14:tracePt t="31979" x="7797800" y="5283200"/>
          <p14:tracePt t="31996" x="7785100" y="5270500"/>
          <p14:tracePt t="32012" x="7772400" y="5257800"/>
          <p14:tracePt t="32029" x="7766050" y="5251450"/>
          <p14:tracePt t="32045" x="7753350" y="5251450"/>
          <p14:tracePt t="32062" x="7734300" y="5238750"/>
          <p14:tracePt t="32079" x="7721600" y="5238750"/>
          <p14:tracePt t="32095" x="7696200" y="5238750"/>
          <p14:tracePt t="32113" x="7683500" y="5238750"/>
          <p14:tracePt t="32129" x="7664450" y="5238750"/>
          <p14:tracePt t="32146" x="7639050" y="5238750"/>
          <p14:tracePt t="32162" x="7620000" y="5238750"/>
          <p14:tracePt t="32179" x="7600950" y="5238750"/>
          <p14:tracePt t="32195" x="7588250" y="5251450"/>
          <p14:tracePt t="32213" x="7562850" y="5264150"/>
          <p14:tracePt t="32228" x="7543800" y="5283200"/>
          <p14:tracePt t="32246" x="7524750" y="5302250"/>
          <p14:tracePt t="32262" x="7512050" y="5314950"/>
          <p14:tracePt t="32279" x="7499350" y="5334000"/>
          <p14:tracePt t="32295" x="7486650" y="5359400"/>
          <p14:tracePt t="32312" x="7467600" y="5384800"/>
          <p14:tracePt t="32329" x="7454900" y="5410200"/>
          <p14:tracePt t="32347" x="7448550" y="5429250"/>
          <p14:tracePt t="32362" x="7448550" y="5448300"/>
          <p14:tracePt t="32378" x="7448550" y="5486400"/>
          <p14:tracePt t="32395" x="7448550" y="5505450"/>
          <p14:tracePt t="32411" x="7448550" y="5518150"/>
          <p14:tracePt t="32428" x="7448550" y="5537200"/>
          <p14:tracePt t="32445" x="7448550" y="5543550"/>
          <p14:tracePt t="32461" x="7448550" y="5562600"/>
          <p14:tracePt t="32479" x="7448550" y="5581650"/>
          <p14:tracePt t="32495" x="7448550" y="5588000"/>
          <p14:tracePt t="32511" x="7448550" y="5613400"/>
          <p14:tracePt t="32528" x="7454900" y="5632450"/>
          <p14:tracePt t="32545" x="7454900" y="5645150"/>
          <p14:tracePt t="32562" x="7461250" y="5657850"/>
          <p14:tracePt t="33180" x="7467600" y="5664200"/>
          <p14:tracePt t="33196" x="7467600" y="5676900"/>
          <p14:tracePt t="33204" x="7467600" y="5683250"/>
          <p14:tracePt t="33212" x="7461250" y="5689600"/>
          <p14:tracePt t="33227" x="7454900" y="5702300"/>
          <p14:tracePt t="33245" x="7454900" y="5715000"/>
          <p14:tracePt t="33261" x="7448550" y="5734050"/>
          <p14:tracePt t="33278" x="7448550" y="5753100"/>
          <p14:tracePt t="33295" x="7448550" y="5772150"/>
          <p14:tracePt t="33311" x="7448550" y="5784850"/>
          <p14:tracePt t="33328" x="7448550" y="5803900"/>
          <p14:tracePt t="33346" x="7448550" y="5816600"/>
          <p14:tracePt t="33378" x="7448550" y="5822950"/>
          <p14:tracePt t="33421" x="7448550" y="5829300"/>
          <p14:tracePt t="33428" x="7454900" y="5835650"/>
          <p14:tracePt t="33445" x="7467600" y="5835650"/>
          <p14:tracePt t="33452" x="7473950" y="5835650"/>
          <p14:tracePt t="33461" x="7480300" y="5835650"/>
          <p14:tracePt t="33477" x="7499350" y="5835650"/>
          <p14:tracePt t="33495" x="7518400" y="5835650"/>
          <p14:tracePt t="33511" x="7556500" y="5835650"/>
          <p14:tracePt t="33529" x="7594600" y="5835650"/>
          <p14:tracePt t="33544" x="7651750" y="5835650"/>
          <p14:tracePt t="33562" x="7702550" y="5835650"/>
          <p14:tracePt t="33578" x="7772400" y="5835650"/>
          <p14:tracePt t="33594" x="7886700" y="5835650"/>
          <p14:tracePt t="33610" x="7975600" y="5835650"/>
          <p14:tracePt t="33627" x="8039100" y="5835650"/>
          <p14:tracePt t="33644" x="8089900" y="5835650"/>
          <p14:tracePt t="33661" x="8128000" y="5835650"/>
          <p14:tracePt t="33678" x="8191500" y="5835650"/>
          <p14:tracePt t="33693" x="8229600" y="5835650"/>
          <p14:tracePt t="33710" x="8280400" y="5835650"/>
          <p14:tracePt t="33728" x="8337550" y="5835650"/>
          <p14:tracePt t="33744" x="8375650" y="5835650"/>
          <p14:tracePt t="33761" x="8445500" y="5835650"/>
          <p14:tracePt t="33779" x="8509000" y="5835650"/>
          <p14:tracePt t="33794" x="8629650" y="5835650"/>
          <p14:tracePt t="33810" x="8743950" y="5835650"/>
          <p14:tracePt t="33827" x="8820150" y="5835650"/>
          <p14:tracePt t="33843" x="8902700" y="5835650"/>
          <p14:tracePt t="33860" x="9004300" y="5835650"/>
          <p14:tracePt t="33877" x="9093200" y="5835650"/>
          <p14:tracePt t="33894" x="9182100" y="5835650"/>
          <p14:tracePt t="33910" x="9290050" y="5835650"/>
          <p14:tracePt t="33915" x="9340850" y="5835650"/>
          <p14:tracePt t="33927" x="9391650" y="5835650"/>
          <p14:tracePt t="33943" x="9480550" y="5835650"/>
          <p14:tracePt t="33960" x="9550400" y="5835650"/>
          <p14:tracePt t="33977" x="9626600" y="5835650"/>
          <p14:tracePt t="33995" x="9715500" y="5835650"/>
          <p14:tracePt t="34010" x="9772650" y="5848350"/>
          <p14:tracePt t="34028" x="9823450" y="5861050"/>
          <p14:tracePt t="34044" x="9880600" y="5861050"/>
          <p14:tracePt t="34061" x="9931400" y="5867400"/>
          <p14:tracePt t="34077" x="9969500" y="5880100"/>
          <p14:tracePt t="34095" x="10013950" y="5880100"/>
          <p14:tracePt t="34111" x="10052050" y="5892800"/>
          <p14:tracePt t="34129" x="10090150" y="5892800"/>
          <p14:tracePt t="34143" x="10102850" y="5892800"/>
          <p14:tracePt t="34162" x="10153650" y="5892800"/>
          <p14:tracePt t="34178" x="10185400" y="5892800"/>
          <p14:tracePt t="34193" x="10229850" y="5892800"/>
          <p14:tracePt t="34210" x="10261600" y="5886450"/>
          <p14:tracePt t="34227" x="10293350" y="5873750"/>
          <p14:tracePt t="34244" x="10337800" y="5854700"/>
          <p14:tracePt t="34260" x="10356850" y="5829300"/>
          <p14:tracePt t="34277" x="10375900" y="5810250"/>
          <p14:tracePt t="34294" x="10388600" y="5797550"/>
          <p14:tracePt t="34310" x="10388600" y="5778500"/>
          <p14:tracePt t="34348" x="10388600" y="5765800"/>
          <p14:tracePt t="34360" x="10388600" y="5753100"/>
          <p14:tracePt t="34376" x="10388600" y="5746750"/>
          <p14:tracePt t="34393" x="10375900" y="5734050"/>
          <p14:tracePt t="34410" x="10369550" y="5721350"/>
          <p14:tracePt t="34426" x="10350500" y="5702300"/>
          <p14:tracePt t="34443" x="10337800" y="5695950"/>
          <p14:tracePt t="34460" x="10331450" y="5676900"/>
          <p14:tracePt t="34477" x="10318750" y="5664200"/>
          <p14:tracePt t="34510" x="10312400" y="5657850"/>
          <p14:tracePt t="34527" x="10299700" y="5657850"/>
          <p14:tracePt t="34543" x="10287000" y="5645150"/>
          <p14:tracePt t="34577" x="10274300" y="5645150"/>
          <p14:tracePt t="34594" x="10261600" y="5632450"/>
          <p14:tracePt t="34610" x="10255250" y="5632450"/>
          <p14:tracePt t="34627" x="10248900" y="5632450"/>
          <p14:tracePt t="34643" x="10236200" y="5632450"/>
          <p14:tracePt t="34660" x="10217150" y="5632450"/>
          <p14:tracePt t="34677" x="10204450" y="5632450"/>
          <p14:tracePt t="34694" x="10191750" y="5632450"/>
          <p14:tracePt t="34710" x="10166350" y="5632450"/>
          <p14:tracePt t="34726" x="10134600" y="5632450"/>
          <p14:tracePt t="34743" x="10115550" y="5626100"/>
          <p14:tracePt t="34759" x="10090150" y="5626100"/>
          <p14:tracePt t="34779" x="10039350" y="5613400"/>
          <p14:tracePt t="34795" x="9994900" y="5594350"/>
          <p14:tracePt t="34810" x="9975850" y="5594350"/>
          <p14:tracePt t="34827" x="9931400" y="5568950"/>
          <p14:tracePt t="34843" x="9893300" y="5562600"/>
          <p14:tracePt t="34859" x="9855200" y="5549900"/>
          <p14:tracePt t="34876" x="9804400" y="5530850"/>
          <p14:tracePt t="34893" x="9753600" y="5505450"/>
          <p14:tracePt t="34909" x="9702800" y="5486400"/>
          <p14:tracePt t="34927" x="9645650" y="5467350"/>
          <p14:tracePt t="34931" x="9613900" y="5461000"/>
          <p14:tracePt t="34943" x="9582150" y="5454650"/>
          <p14:tracePt t="34960" x="9525000" y="5429250"/>
          <p14:tracePt t="34976" x="9480550" y="5416550"/>
          <p14:tracePt t="34993" x="9429750" y="5410200"/>
          <p14:tracePt t="35010" x="9391650" y="5397500"/>
          <p14:tracePt t="35026" x="9334500" y="5391150"/>
          <p14:tracePt t="35043" x="9309100" y="5378450"/>
          <p14:tracePt t="35059" x="9271000" y="5372100"/>
          <p14:tracePt t="35076" x="9239250" y="5353050"/>
          <p14:tracePt t="35093" x="9194800" y="5353050"/>
          <p14:tracePt t="35109" x="9169400" y="5346700"/>
          <p14:tracePt t="35126" x="9137650" y="5346700"/>
          <p14:tracePt t="35142" x="9112250" y="5346700"/>
          <p14:tracePt t="35159" x="9080500" y="5334000"/>
          <p14:tracePt t="35177" x="9055100" y="5334000"/>
          <p14:tracePt t="35193" x="9017000" y="5334000"/>
          <p14:tracePt t="35210" x="8978900" y="5334000"/>
          <p14:tracePt t="35226" x="8915400" y="5334000"/>
          <p14:tracePt t="35242" x="8858250" y="5334000"/>
          <p14:tracePt t="35259" x="8813800" y="5334000"/>
          <p14:tracePt t="35276" x="8794750" y="5334000"/>
          <p14:tracePt t="35293" x="8737600" y="5353050"/>
          <p14:tracePt t="35309" x="8724900" y="5359400"/>
          <p14:tracePt t="35326" x="8712200" y="5359400"/>
          <p14:tracePt t="35342" x="8699500" y="5365750"/>
          <p14:tracePt t="35359" x="8693150" y="5365750"/>
          <p14:tracePt t="35378" x="8674100" y="5384800"/>
          <p14:tracePt t="35394" x="8667750" y="5391150"/>
          <p14:tracePt t="35410" x="8642350" y="5410200"/>
          <p14:tracePt t="35413" x="8636000" y="5422900"/>
          <p14:tracePt t="35426" x="8616950" y="5441950"/>
          <p14:tracePt t="35442" x="8597900" y="5486400"/>
          <p14:tracePt t="35459" x="8572500" y="5543550"/>
          <p14:tracePt t="35476" x="8559800" y="5588000"/>
          <p14:tracePt t="35492" x="8553450" y="5626100"/>
          <p14:tracePt t="35509" x="8553450" y="5645150"/>
          <p14:tracePt t="35526" x="8553450" y="5664200"/>
          <p14:tracePt t="35542" x="8553450" y="5676900"/>
          <p14:tracePt t="35560" x="8553450" y="5695950"/>
          <p14:tracePt t="35576" x="8553450" y="5715000"/>
          <p14:tracePt t="35612" x="8566150" y="5721350"/>
          <p14:tracePt t="35708" x="8572500" y="5721350"/>
          <p14:tracePt t="36148" x="8566150" y="5721350"/>
          <p14:tracePt t="36164" x="8559800" y="5721350"/>
          <p14:tracePt t="36189" x="8547100" y="5708650"/>
          <p14:tracePt t="36204" x="8540750" y="5708650"/>
          <p14:tracePt t="36213" x="8528050" y="5702300"/>
          <p14:tracePt t="36225" x="8515350" y="5695950"/>
          <p14:tracePt t="36242" x="8496300" y="5683250"/>
          <p14:tracePt t="36258" x="8483600" y="5676900"/>
          <p14:tracePt t="36276" x="8458200" y="5651500"/>
          <p14:tracePt t="36292" x="8439150" y="5632450"/>
          <p14:tracePt t="36309" x="8407400" y="5600700"/>
          <p14:tracePt t="36325" x="8350250" y="5568950"/>
          <p14:tracePt t="36342" x="8318500" y="5543550"/>
          <p14:tracePt t="36359" x="8255000" y="5524500"/>
          <p14:tracePt t="36377" x="8166100" y="5492750"/>
          <p14:tracePt t="36392" x="8134350" y="5467350"/>
          <p14:tracePt t="36410" x="8032750" y="5429250"/>
          <p14:tracePt t="36425" x="8001000" y="5422900"/>
          <p14:tracePt t="36441" x="7899400" y="5397500"/>
          <p14:tracePt t="36458" x="7835900" y="5378450"/>
          <p14:tracePt t="36475" x="7785100" y="5353050"/>
          <p14:tracePt t="36492" x="7715250" y="5334000"/>
          <p14:tracePt t="36508" x="7645400" y="5327650"/>
          <p14:tracePt t="36525" x="7581900" y="5302250"/>
          <p14:tracePt t="36541" x="7531100" y="5289550"/>
          <p14:tracePt t="36559" x="7493000" y="5283200"/>
          <p14:tracePt t="36575" x="7461250" y="5270500"/>
          <p14:tracePt t="36591" x="7410450" y="5251450"/>
          <p14:tracePt t="36610" x="7385050" y="5245100"/>
          <p14:tracePt t="36641" x="7372350" y="5245100"/>
          <p14:tracePt t="36658" x="7366000" y="5245100"/>
          <p14:tracePt t="36717" x="7359650" y="5245100"/>
          <p14:tracePt t="36733" x="7346950" y="5245100"/>
          <p14:tracePt t="36740" x="7340600" y="5245100"/>
          <p14:tracePt t="36749" x="7327900" y="5245100"/>
          <p14:tracePt t="36758" x="7315200" y="5251450"/>
          <p14:tracePt t="36775" x="7302500" y="5270500"/>
          <p14:tracePt t="36794" x="7283450" y="5314950"/>
          <p14:tracePt t="36811" x="7277100" y="5353050"/>
          <p14:tracePt t="36825" x="7277100" y="5372100"/>
          <p14:tracePt t="36842" x="7277100" y="5397500"/>
          <p14:tracePt t="36859" x="7277100" y="5435600"/>
          <p14:tracePt t="36875" x="7277100" y="5473700"/>
          <p14:tracePt t="36891" x="7277100" y="5505450"/>
          <p14:tracePt t="36908" x="7277100" y="5524500"/>
          <p14:tracePt t="36926" x="7277100" y="5543550"/>
          <p14:tracePt t="36942" x="7277100" y="5549900"/>
          <p14:tracePt t="36958" x="7277100" y="5562600"/>
          <p14:tracePt t="36976" x="7277100" y="5575300"/>
          <p14:tracePt t="36991" x="7283450" y="5581650"/>
          <p14:tracePt t="37008" x="7283450" y="5600700"/>
          <p14:tracePt t="37027" x="7296150" y="5632450"/>
          <p14:tracePt t="37042" x="7296150" y="5645150"/>
          <p14:tracePt t="37058" x="7296150" y="5715000"/>
          <p14:tracePt t="37074" x="7296150" y="5759450"/>
          <p14:tracePt t="37091" x="7296150" y="5791200"/>
          <p14:tracePt t="37108" x="7315200" y="5816600"/>
          <p14:tracePt t="37124" x="7315200" y="5848350"/>
          <p14:tracePt t="37141" x="7321550" y="5867400"/>
          <p14:tracePt t="37158" x="7321550" y="5880100"/>
          <p14:tracePt t="37175" x="7334250" y="5899150"/>
          <p14:tracePt t="37191" x="7334250" y="5905500"/>
          <p14:tracePt t="37208" x="7334250" y="5924550"/>
          <p14:tracePt t="37227" x="7346950" y="5943600"/>
          <p14:tracePt t="37242" x="7353300" y="5949950"/>
          <p14:tracePt t="37257" x="7366000" y="5962650"/>
          <p14:tracePt t="37274" x="7385050" y="5981700"/>
          <p14:tracePt t="37292" x="7404100" y="5988050"/>
          <p14:tracePt t="37307" x="7416800" y="5994400"/>
          <p14:tracePt t="37324" x="7429500" y="5994400"/>
          <p14:tracePt t="37341" x="7454900" y="5994400"/>
          <p14:tracePt t="37358" x="7493000" y="5994400"/>
          <p14:tracePt t="37374" x="7537450" y="5994400"/>
          <p14:tracePt t="37391" x="7594600" y="5994400"/>
          <p14:tracePt t="37407" x="7639050" y="5994400"/>
          <p14:tracePt t="37413" x="7689850" y="5994400"/>
          <p14:tracePt t="37424" x="7708900" y="5994400"/>
          <p14:tracePt t="37441" x="7791450" y="5988050"/>
          <p14:tracePt t="37457" x="7861300" y="5962650"/>
          <p14:tracePt t="37474" x="7905750" y="5949950"/>
          <p14:tracePt t="37491" x="7956550" y="5943600"/>
          <p14:tracePt t="37507" x="7988300" y="5943600"/>
          <p14:tracePt t="37524" x="8013700" y="5943600"/>
          <p14:tracePt t="37541" x="8045450" y="5943600"/>
          <p14:tracePt t="37558" x="8070850" y="5943600"/>
          <p14:tracePt t="37574" x="8102600" y="5943600"/>
          <p14:tracePt t="37591" x="8115300" y="5943600"/>
          <p14:tracePt t="37607" x="8153400" y="5943600"/>
          <p14:tracePt t="37626" x="8178800" y="5949950"/>
          <p14:tracePt t="37657" x="8204200" y="5949950"/>
          <p14:tracePt t="37675" x="8248650" y="5962650"/>
          <p14:tracePt t="37690" x="8293100" y="5962650"/>
          <p14:tracePt t="37707" x="8299450" y="5962650"/>
          <p14:tracePt t="37724" x="8331200" y="5962650"/>
          <p14:tracePt t="37740" x="8337550" y="5962650"/>
          <p14:tracePt t="37757" x="8350250" y="5962650"/>
          <p14:tracePt t="37774" x="8382000" y="5962650"/>
          <p14:tracePt t="37791" x="8388350" y="5962650"/>
          <p14:tracePt t="37807" x="8407400" y="5962650"/>
          <p14:tracePt t="37825" x="8413750" y="5962650"/>
          <p14:tracePt t="37842" x="8432800" y="5949950"/>
          <p14:tracePt t="37858" x="8439150" y="5949950"/>
          <p14:tracePt t="37874" x="8477250" y="5930900"/>
          <p14:tracePt t="37891" x="8502650" y="5918200"/>
          <p14:tracePt t="37907" x="8515350" y="5918200"/>
          <p14:tracePt t="37925" x="8521700" y="5911850"/>
          <p14:tracePt t="37929" x="8534400" y="5899150"/>
          <p14:tracePt t="37957" x="8540750" y="5892800"/>
          <p14:tracePt t="37974" x="8553450" y="5880100"/>
          <p14:tracePt t="37990" x="8566150" y="5867400"/>
          <p14:tracePt t="38008" x="8585200" y="5842000"/>
          <p14:tracePt t="38023" x="8585200" y="5829300"/>
          <p14:tracePt t="38040" x="8585200" y="5797550"/>
          <p14:tracePt t="38059" x="8585200" y="5765800"/>
          <p14:tracePt t="38074" x="8585200" y="5734050"/>
          <p14:tracePt t="38091" x="8585200" y="5715000"/>
          <p14:tracePt t="38108" x="8585200" y="5689600"/>
          <p14:tracePt t="38125" x="8585200" y="5676900"/>
          <p14:tracePt t="38141" x="8585200" y="5657850"/>
          <p14:tracePt t="38158" x="8585200" y="5638800"/>
          <p14:tracePt t="38174" x="8585200" y="5626100"/>
          <p14:tracePt t="38190" x="8585200" y="5613400"/>
          <p14:tracePt t="38207" x="8585200" y="5594350"/>
          <p14:tracePt t="38226" x="8578850" y="5568950"/>
          <p14:tracePt t="38258" x="8572500" y="5562600"/>
          <p14:tracePt t="38274" x="8559800" y="5562600"/>
          <p14:tracePt t="38290" x="8515350" y="5562600"/>
          <p14:tracePt t="38307" x="8496300" y="5562600"/>
          <p14:tracePt t="38323" x="8470900" y="5562600"/>
          <p14:tracePt t="38341" x="8445500" y="5568950"/>
          <p14:tracePt t="38357" x="8382000" y="5581650"/>
          <p14:tracePt t="38374" x="8343900" y="5581650"/>
          <p14:tracePt t="38392" x="8293100" y="5594350"/>
          <p14:tracePt t="38409" x="8235950" y="5607050"/>
          <p14:tracePt t="38413" x="8229600" y="5607050"/>
          <p14:tracePt t="38423" x="8210550" y="5607050"/>
          <p14:tracePt t="38442" x="8178800" y="5607050"/>
          <p14:tracePt t="38458" x="8147050" y="5613400"/>
          <p14:tracePt t="38474" x="8115300" y="5613400"/>
          <p14:tracePt t="38490" x="8083550" y="5613400"/>
          <p14:tracePt t="38507" x="8077200" y="5613400"/>
          <p14:tracePt t="38965" x="8083550" y="5613400"/>
          <p14:tracePt t="38972" x="8102600" y="5626100"/>
          <p14:tracePt t="38982" x="8108950" y="5626100"/>
          <p14:tracePt t="38989" x="8128000" y="5626100"/>
          <p14:tracePt t="39006" x="8159750" y="5632450"/>
          <p14:tracePt t="39023" x="8178800" y="5632450"/>
          <p14:tracePt t="39039" x="8204200" y="5632450"/>
          <p14:tracePt t="39056" x="8235950" y="5645150"/>
          <p14:tracePt t="39074" x="8261350" y="5651500"/>
          <p14:tracePt t="39091" x="8286750" y="5664200"/>
          <p14:tracePt t="39107" x="8312150" y="5664200"/>
          <p14:tracePt t="39125" x="8324850" y="5670550"/>
          <p14:tracePt t="39140" x="8343900" y="5683250"/>
          <p14:tracePt t="39156" x="8369300" y="5689600"/>
          <p14:tracePt t="39174" x="8401050" y="5708650"/>
          <p14:tracePt t="39189" x="8439150" y="5727700"/>
          <p14:tracePt t="39207" x="8464550" y="5753100"/>
          <p14:tracePt t="39223" x="8496300" y="5772150"/>
          <p14:tracePt t="39242" x="8534400" y="5810250"/>
          <p14:tracePt t="39256" x="8547100" y="5822950"/>
          <p14:tracePt t="39273" x="8547100" y="5829300"/>
          <p14:tracePt t="39289" x="8559800" y="5842000"/>
          <p14:tracePt t="39306" x="8566150" y="5848350"/>
          <p14:tracePt t="39323" x="8572500" y="5854700"/>
          <p14:tracePt t="39340" x="8572500" y="5867400"/>
          <p14:tracePt t="39356" x="8585200" y="5880100"/>
          <p14:tracePt t="39373" x="8585200" y="5886450"/>
          <p14:tracePt t="39821" x="8585200" y="5873750"/>
          <p14:tracePt t="39827" x="8572500" y="5848350"/>
          <p14:tracePt t="39839" x="8553450" y="5778500"/>
          <p14:tracePt t="39856" x="8502650" y="5670550"/>
          <p14:tracePt t="39874" x="8343900" y="5372100"/>
          <p14:tracePt t="39889" x="8293100" y="5295900"/>
          <p14:tracePt t="39905" x="8191500" y="5041900"/>
          <p14:tracePt t="39923" x="8108950" y="4864100"/>
          <p14:tracePt t="39939" x="8039100" y="4705350"/>
          <p14:tracePt t="39955" x="7988300" y="4584700"/>
          <p14:tracePt t="39973" x="7975600" y="4489450"/>
          <p14:tracePt t="39989" x="7956550" y="4413250"/>
          <p14:tracePt t="40005" x="7937500" y="4324350"/>
          <p14:tracePt t="40022" x="7937500" y="4260850"/>
          <p14:tracePt t="40039" x="7931150" y="4191000"/>
          <p14:tracePt t="40056" x="7918450" y="4146550"/>
          <p14:tracePt t="40073" x="7912100" y="4108450"/>
          <p14:tracePt t="40089" x="7912100" y="4057650"/>
          <p14:tracePt t="40105" x="7899400" y="4013200"/>
          <p14:tracePt t="40123" x="7867650" y="3937000"/>
          <p14:tracePt t="40139" x="7842250" y="3860800"/>
          <p14:tracePt t="40155" x="7791450" y="3771900"/>
          <p14:tracePt t="40172" x="7747000" y="3702050"/>
          <p14:tracePt t="40188" x="7689850" y="3644900"/>
          <p14:tracePt t="40205" x="7664450" y="3606800"/>
          <p14:tracePt t="40222" x="7632700" y="3581400"/>
          <p14:tracePt t="40239" x="7600950" y="3556000"/>
          <p14:tracePt t="40255" x="7556500" y="3517900"/>
          <p14:tracePt t="40273" x="7512050" y="3492500"/>
          <p14:tracePt t="40289" x="7461250" y="3454400"/>
          <p14:tracePt t="40305" x="7391400" y="3403600"/>
          <p14:tracePt t="40321" x="7283450" y="3327400"/>
          <p14:tracePt t="40338" x="7239000" y="3295650"/>
          <p14:tracePt t="40355" x="7181850" y="3257550"/>
          <p14:tracePt t="40372" x="7150100" y="3238500"/>
          <p14:tracePt t="40389" x="7118350" y="3213100"/>
          <p14:tracePt t="40405" x="7099300" y="3213100"/>
          <p14:tracePt t="40421" x="7086600" y="3200400"/>
          <p14:tracePt t="40438" x="7067550" y="3194050"/>
          <p14:tracePt t="40455" x="7061200" y="3194050"/>
          <p14:tracePt t="40475" x="7054850" y="3194050"/>
          <p14:tracePt t="40488" x="7048500" y="3187700"/>
          <p14:tracePt t="40531" x="7048500" y="3181350"/>
          <p14:tracePt t="40548" x="7042150" y="3175000"/>
          <p14:tracePt t="41316" x="7042150" y="3168650"/>
          <p14:tracePt t="41327" x="7042150" y="3162300"/>
          <p14:tracePt t="41339" x="7042150" y="3155950"/>
          <p14:tracePt t="41354" x="7061200" y="3117850"/>
          <p14:tracePt t="41371" x="7080250" y="3092450"/>
          <p14:tracePt t="41387" x="7099300" y="3067050"/>
          <p14:tracePt t="41404" x="7112000" y="3028950"/>
          <p14:tracePt t="41421" x="7118350" y="2997200"/>
          <p14:tracePt t="41437" x="7118350" y="2971800"/>
          <p14:tracePt t="41454" x="7118350" y="2952750"/>
          <p14:tracePt t="41471" x="7118350" y="2921000"/>
          <p14:tracePt t="41487" x="7118350" y="2882900"/>
          <p14:tracePt t="41504" x="7118350" y="2857500"/>
          <p14:tracePt t="41521" x="7118350" y="2819400"/>
          <p14:tracePt t="41537" x="7118350" y="2781300"/>
          <p14:tracePt t="41554" x="7118350" y="2749550"/>
          <p14:tracePt t="41571" x="7118350" y="2730500"/>
          <p14:tracePt t="41588" x="7118350" y="2717800"/>
          <p14:tracePt t="41604" x="7118350" y="2692400"/>
          <p14:tracePt t="41621" x="7118350" y="2673350"/>
          <p14:tracePt t="41639" x="7118350" y="2641600"/>
          <p14:tracePt t="41654" x="7137400" y="2616200"/>
          <p14:tracePt t="41670" x="7137400" y="2603500"/>
          <p14:tracePt t="41688" x="7150100" y="2584450"/>
          <p14:tracePt t="41705" x="7156450" y="2571750"/>
          <p14:tracePt t="41721" x="7162800" y="2559050"/>
          <p14:tracePt t="41737" x="7175500" y="2540000"/>
          <p14:tracePt t="41754" x="7188200" y="2520950"/>
          <p14:tracePt t="41771" x="7194550" y="2508250"/>
          <p14:tracePt t="41788" x="7200900" y="2495550"/>
          <p14:tracePt t="41804" x="7207250" y="2482850"/>
          <p14:tracePt t="41820" x="7219950" y="2470150"/>
          <p14:tracePt t="41837" x="7232650" y="2451100"/>
          <p14:tracePt t="41854" x="7245350" y="2444750"/>
          <p14:tracePt t="41871" x="7258050" y="2432050"/>
          <p14:tracePt t="41887" x="7264400" y="2425700"/>
          <p14:tracePt t="41904" x="7277100" y="2419350"/>
          <p14:tracePt t="41922" x="7277100" y="2413000"/>
          <p14:tracePt t="41938" x="7283450" y="2406650"/>
          <p14:tracePt t="41954" x="7302500" y="2400300"/>
          <p14:tracePt t="41970" x="7315200" y="2387600"/>
          <p14:tracePt t="41988" x="7327900" y="2381250"/>
          <p14:tracePt t="42005" x="7340600" y="2381250"/>
          <p14:tracePt t="42022" x="7359650" y="2368550"/>
          <p14:tracePt t="42037" x="7366000" y="2362200"/>
          <p14:tracePt t="42054" x="7372350" y="2362200"/>
          <p14:tracePt t="42070" x="7378700" y="2362200"/>
          <p14:tracePt t="42087" x="7391400" y="2362200"/>
          <p14:tracePt t="42120" x="7397750" y="2355850"/>
          <p14:tracePt t="42137" x="7404100" y="2349500"/>
          <p14:tracePt t="42181" x="7410450" y="2349500"/>
          <p14:tracePt t="42198" x="7423150" y="2349500"/>
          <p14:tracePt t="42213" x="7429500" y="2349500"/>
          <p14:tracePt t="42236" x="7442200" y="2349500"/>
          <p14:tracePt t="42245" x="7448550" y="2349500"/>
          <p14:tracePt t="42253" x="7454900" y="2349500"/>
          <p14:tracePt t="42270" x="7473950" y="2330450"/>
          <p14:tracePt t="42286" x="7499350" y="2324100"/>
          <p14:tracePt t="42304" x="7531100" y="2324100"/>
          <p14:tracePt t="42320" x="7556500" y="2311400"/>
          <p14:tracePt t="42338" x="7575550" y="2311400"/>
          <p14:tracePt t="42353" x="7613650" y="2311400"/>
          <p14:tracePt t="42370" x="7632700" y="2305050"/>
          <p14:tracePt t="42403" x="7645400" y="2305050"/>
          <p14:tracePt t="42420" x="7658100" y="2292350"/>
          <p14:tracePt t="42476" x="7664450" y="2286000"/>
          <p14:tracePt t="42484" x="7664450" y="2279650"/>
          <p14:tracePt t="42501" x="7670800" y="2279650"/>
          <p14:tracePt t="42518" x="7670800" y="2266950"/>
          <p14:tracePt t="42525" x="7670800" y="2260600"/>
          <p14:tracePt t="42538" x="7677150" y="2254250"/>
          <p14:tracePt t="42553" x="7689850" y="2241550"/>
          <p14:tracePt t="42570" x="7702550" y="2209800"/>
          <p14:tracePt t="42587" x="7715250" y="2184400"/>
          <p14:tracePt t="42604" x="7727950" y="2171700"/>
          <p14:tracePt t="42621" x="7734300" y="2146300"/>
          <p14:tracePt t="42637" x="7740650" y="2139950"/>
          <p14:tracePt t="42654" x="7766050" y="2120900"/>
          <p14:tracePt t="42671" x="7797800" y="2108200"/>
          <p14:tracePt t="42687" x="7829550" y="2089150"/>
          <p14:tracePt t="42703" x="7874000" y="2082800"/>
          <p14:tracePt t="42720" x="7912100" y="2063750"/>
          <p14:tracePt t="42738" x="7962900" y="2057400"/>
          <p14:tracePt t="42754" x="8007350" y="2038350"/>
          <p14:tracePt t="42772" x="8058150" y="2025650"/>
          <p14:tracePt t="42786" x="8077200" y="2019300"/>
          <p14:tracePt t="42803" x="8089900" y="2019300"/>
          <p14:tracePt t="42940" x="8089900" y="2012950"/>
          <p14:tracePt t="43012" x="8083550" y="2006600"/>
          <p14:tracePt t="43020" x="8077200" y="2006600"/>
          <p14:tracePt t="43030" x="8064500" y="1993900"/>
          <p14:tracePt t="43036" x="8058150" y="1993900"/>
          <p14:tracePt t="43053" x="8032750" y="1987550"/>
          <p14:tracePt t="43069" x="8013700" y="1974850"/>
          <p14:tracePt t="43086" x="8007350" y="1968500"/>
          <p14:tracePt t="43198" x="8001000" y="1962150"/>
          <p14:tracePt t="43244" x="8001000" y="1955800"/>
          <p14:tracePt t="43252" x="8007350" y="1949450"/>
          <p14:tracePt t="43260" x="8020050" y="1949450"/>
          <p14:tracePt t="43269" x="8032750" y="1949450"/>
          <p14:tracePt t="43286" x="8058150" y="1949450"/>
          <p14:tracePt t="43303" x="8096250" y="1936750"/>
          <p14:tracePt t="43336" x="8102600" y="1930400"/>
          <p14:tracePt t="43352" x="8115300" y="1930400"/>
          <p14:tracePt t="43369" x="8121650" y="1930400"/>
          <p14:tracePt t="43724" x="8128000" y="1924050"/>
          <p14:tracePt t="43741" x="8140700" y="1936750"/>
          <p14:tracePt t="43749" x="8140700" y="1955800"/>
          <p14:tracePt t="43756" x="8166100" y="1993900"/>
          <p14:tracePt t="43769" x="8172450" y="2019300"/>
          <p14:tracePt t="43785" x="8242300" y="2146300"/>
          <p14:tracePt t="43802" x="8293100" y="2247900"/>
          <p14:tracePt t="43819" x="8318500" y="2311400"/>
          <p14:tracePt t="43835" x="8343900" y="2381250"/>
          <p14:tracePt t="43852" x="8401050" y="2520950"/>
          <p14:tracePt t="43869" x="8426450" y="2635250"/>
          <p14:tracePt t="43885" x="8464550" y="2781300"/>
          <p14:tracePt t="43902" x="8515350" y="2952750"/>
          <p14:tracePt t="43919" x="8547100" y="3111500"/>
          <p14:tracePt t="43922" x="8559800" y="3200400"/>
          <p14:tracePt t="43936" x="8566150" y="3289300"/>
          <p14:tracePt t="43952" x="8585200" y="3422650"/>
          <p14:tracePt t="43969" x="8604250" y="3575050"/>
          <p14:tracePt t="43985" x="8636000" y="3771900"/>
          <p14:tracePt t="44002" x="8642350" y="3879850"/>
          <p14:tracePt t="44019" x="8667750" y="3987800"/>
          <p14:tracePt t="44035" x="8680450" y="4070350"/>
          <p14:tracePt t="44052" x="8693150" y="4165600"/>
          <p14:tracePt t="44069" x="8712200" y="4260850"/>
          <p14:tracePt t="44085" x="8737600" y="4343400"/>
          <p14:tracePt t="44102" x="8763000" y="4438650"/>
          <p14:tracePt t="44119" x="8788400" y="4514850"/>
          <p14:tracePt t="44135" x="8807450" y="4552950"/>
          <p14:tracePt t="44152" x="8813800" y="4572000"/>
          <p14:tracePt t="44168" x="8826500" y="4591050"/>
          <p14:tracePt t="44202" x="8845550" y="4616450"/>
          <p14:tracePt t="44219" x="8864600" y="4635500"/>
          <p14:tracePt t="44235" x="8877300" y="4641850"/>
          <p14:tracePt t="44252" x="8890000" y="4648200"/>
          <p14:tracePt t="44268" x="8890000" y="4654550"/>
          <p14:tracePt t="44286" x="8909050" y="4667250"/>
          <p14:tracePt t="44303" x="8934450" y="4686300"/>
          <p14:tracePt t="44318" x="8966200" y="4730750"/>
          <p14:tracePt t="44335" x="8985250" y="4781550"/>
          <p14:tracePt t="44352" x="9004300" y="4838700"/>
          <p14:tracePt t="44370" x="9004300" y="4933950"/>
          <p14:tracePt t="44386" x="9004300" y="4972050"/>
          <p14:tracePt t="44402" x="8972550" y="5099050"/>
          <p14:tracePt t="44418" x="8928100" y="5213350"/>
          <p14:tracePt t="44435" x="8870950" y="5327650"/>
          <p14:tracePt t="44452" x="8826500" y="5410200"/>
          <p14:tracePt t="44468" x="8788400" y="5473700"/>
          <p14:tracePt t="44486" x="8750300" y="5543550"/>
          <p14:tracePt t="44502" x="8699500" y="5619750"/>
          <p14:tracePt t="44518" x="8655050" y="5683250"/>
          <p14:tracePt t="44536" x="8610600" y="5759450"/>
          <p14:tracePt t="44553" x="8547100" y="5867400"/>
          <p14:tracePt t="44570" x="8547100" y="5886450"/>
          <p14:tracePt t="44585" x="8521700" y="5930900"/>
          <p14:tracePt t="44602" x="8502650" y="5969000"/>
          <p14:tracePt t="44619" x="8496300" y="5981700"/>
          <p14:tracePt t="44635" x="8496300" y="6000750"/>
          <p14:tracePt t="44651" x="8496300" y="6026150"/>
          <p14:tracePt t="44668" x="8496300" y="6057900"/>
          <p14:tracePt t="44686" x="8502650" y="6083300"/>
          <p14:tracePt t="44701" x="8515350" y="6115050"/>
          <p14:tracePt t="44718" x="8521700" y="6134100"/>
          <p14:tracePt t="44735" x="8534400" y="6153150"/>
          <p14:tracePt t="44751" x="8540750" y="6172200"/>
          <p14:tracePt t="44768" x="8553450" y="6184900"/>
          <p14:tracePt t="44786" x="8572500" y="6197600"/>
          <p14:tracePt t="44802" x="8610600" y="6229350"/>
          <p14:tracePt t="44818" x="8642350" y="6242050"/>
          <p14:tracePt t="44834" x="8686800" y="6242050"/>
          <p14:tracePt t="44851" x="8705850" y="6242050"/>
          <p14:tracePt t="44868" x="8743950" y="6242050"/>
          <p14:tracePt t="44884" x="8763000" y="6242050"/>
          <p14:tracePt t="44901" x="8807450" y="6242050"/>
          <p14:tracePt t="44919" x="8845550" y="6242050"/>
          <p14:tracePt t="44923" x="8877300" y="6235700"/>
          <p14:tracePt t="44935" x="8890000" y="6235700"/>
          <p14:tracePt t="44951" x="8947150" y="6235700"/>
          <p14:tracePt t="44971" x="8991600" y="6229350"/>
          <p14:tracePt t="44986" x="9010650" y="6229350"/>
          <p14:tracePt t="45001" x="9055100" y="6216650"/>
          <p14:tracePt t="45018" x="9105900" y="6216650"/>
          <p14:tracePt t="45034" x="9175750" y="6210300"/>
          <p14:tracePt t="45051" x="9251950" y="6210300"/>
          <p14:tracePt t="45068" x="9340850" y="6210300"/>
          <p14:tracePt t="45084" x="9455150" y="6210300"/>
          <p14:tracePt t="45101" x="9550400" y="6210300"/>
          <p14:tracePt t="45118" x="9626600" y="6210300"/>
          <p14:tracePt t="45135" x="9696450" y="6210300"/>
          <p14:tracePt t="45151" x="9747250" y="6210300"/>
          <p14:tracePt t="45168" x="9804400" y="6210300"/>
          <p14:tracePt t="45186" x="9861550" y="6191250"/>
          <p14:tracePt t="45201" x="9931400" y="6184900"/>
          <p14:tracePt t="45217" x="10026650" y="6172200"/>
          <p14:tracePt t="45235" x="10083800" y="6159500"/>
          <p14:tracePt t="45251" x="10153650" y="6146800"/>
          <p14:tracePt t="45268" x="10198100" y="6140450"/>
          <p14:tracePt t="45284" x="10236200" y="6140450"/>
          <p14:tracePt t="45301" x="10261600" y="6121400"/>
          <p14:tracePt t="45317" x="10293350" y="6108700"/>
          <p14:tracePt t="45334" x="10325100" y="6089650"/>
          <p14:tracePt t="45351" x="10363200" y="6057900"/>
          <p14:tracePt t="45367" x="10388600" y="6026150"/>
          <p14:tracePt t="45385" x="10407650" y="6007100"/>
          <p14:tracePt t="45402" x="10433050" y="5943600"/>
          <p14:tracePt t="45418" x="10452100" y="5892800"/>
          <p14:tracePt t="45434" x="10464800" y="5842000"/>
          <p14:tracePt t="45451" x="10483850" y="5784850"/>
          <p14:tracePt t="45469" x="10490200" y="5746750"/>
          <p14:tracePt t="45484" x="10490200" y="5708650"/>
          <p14:tracePt t="45501" x="10490200" y="5689600"/>
          <p14:tracePt t="45519" x="10490200" y="5657850"/>
          <p14:tracePt t="45534" x="10490200" y="5619750"/>
          <p14:tracePt t="45553" x="10439400" y="5562600"/>
          <p14:tracePt t="45568" x="10356850" y="5492750"/>
          <p14:tracePt t="45585" x="10198100" y="5391150"/>
          <p14:tracePt t="45601" x="9956800" y="5283200"/>
          <p14:tracePt t="45618" x="9626600" y="5181600"/>
          <p14:tracePt t="45634" x="9239250" y="5105400"/>
          <p14:tracePt t="45651" x="9023350" y="5073650"/>
          <p14:tracePt t="45667" x="8877300" y="5054600"/>
          <p14:tracePt t="45684" x="8788400" y="5048250"/>
          <p14:tracePt t="45700" x="8718550" y="5048250"/>
          <p14:tracePt t="45718" x="8648700" y="5048250"/>
          <p14:tracePt t="45735" x="8547100" y="5048250"/>
          <p14:tracePt t="45752" x="8413750" y="5080000"/>
          <p14:tracePt t="45767" x="8255000" y="5118100"/>
          <p14:tracePt t="45785" x="8070850" y="5168900"/>
          <p14:tracePt t="45802" x="7747000" y="5264150"/>
          <p14:tracePt t="45817" x="7664450" y="5295900"/>
          <p14:tracePt t="45833" x="7550150" y="5334000"/>
          <p14:tracePt t="45850" x="7499350" y="5365750"/>
          <p14:tracePt t="45867" x="7435850" y="5391150"/>
          <p14:tracePt t="45883" x="7391400" y="5403850"/>
          <p14:tracePt t="45901" x="7346950" y="5441950"/>
          <p14:tracePt t="45917" x="7302500" y="5473700"/>
          <p14:tracePt t="45934" x="7251700" y="5505450"/>
          <p14:tracePt t="45951" x="7207250" y="5524500"/>
          <p14:tracePt t="45967" x="7156450" y="5556250"/>
          <p14:tracePt t="45984" x="7112000" y="5581650"/>
          <p14:tracePt t="46001" x="7073900" y="5594350"/>
          <p14:tracePt t="46018" x="7004050" y="5607050"/>
          <p14:tracePt t="46034" x="6921500" y="5613400"/>
          <p14:tracePt t="46050" x="6889750" y="5626100"/>
          <p14:tracePt t="46067" x="6858000" y="5626100"/>
          <p14:tracePt t="46083" x="6819900" y="5632450"/>
          <p14:tracePt t="46100" x="6775450" y="5632450"/>
          <p14:tracePt t="46117" x="6711950" y="5632450"/>
          <p14:tracePt t="46133" x="6642100" y="5632450"/>
          <p14:tracePt t="46150" x="6553200" y="5632450"/>
          <p14:tracePt t="46167" x="6502400" y="5632450"/>
          <p14:tracePt t="46183" x="6438900" y="5645150"/>
          <p14:tracePt t="46201" x="6426200" y="5651500"/>
          <p14:tracePt t="46217" x="6419850" y="5651500"/>
          <p14:tracePt t="46349" x="6407150" y="5651500"/>
          <p14:tracePt t="46396" x="6400800" y="5651500"/>
          <p14:tracePt t="46460" x="6407150" y="5657850"/>
          <p14:tracePt t="46469" x="6413500" y="5664200"/>
          <p14:tracePt t="46476" x="6432550" y="5670550"/>
          <p14:tracePt t="46484" x="6451600" y="5670550"/>
          <p14:tracePt t="46501" x="6496050" y="5683250"/>
          <p14:tracePt t="46517" x="6584950" y="5715000"/>
          <p14:tracePt t="46534" x="6692900" y="5740400"/>
          <p14:tracePt t="46551" x="6807200" y="5797550"/>
          <p14:tracePt t="46567" x="6902450" y="5822950"/>
          <p14:tracePt t="46584" x="7004050" y="5848350"/>
          <p14:tracePt t="46600" x="7099300" y="5873750"/>
          <p14:tracePt t="46617" x="7175500" y="5873750"/>
          <p14:tracePt t="46634" x="7264400" y="5880100"/>
          <p14:tracePt t="46651" x="7327900" y="5899150"/>
          <p14:tracePt t="46668" x="7404100" y="5899150"/>
          <p14:tracePt t="46684" x="7473950" y="5899150"/>
          <p14:tracePt t="46700" x="7531100" y="5905500"/>
          <p14:tracePt t="46717" x="7581900" y="5918200"/>
          <p14:tracePt t="46733" x="7639050" y="5930900"/>
          <p14:tracePt t="46750" x="7689850" y="5930900"/>
          <p14:tracePt t="46766" x="7759700" y="5943600"/>
          <p14:tracePt t="46783" x="7829550" y="5943600"/>
          <p14:tracePt t="46800" x="7886700" y="5943600"/>
          <p14:tracePt t="46818" x="7931150" y="5943600"/>
          <p14:tracePt t="46833" x="7975600" y="5943600"/>
          <p14:tracePt t="46850" x="8039100" y="5943600"/>
          <p14:tracePt t="46866" x="8058150" y="5943600"/>
          <p14:tracePt t="46883" x="8096250" y="5937250"/>
          <p14:tracePt t="46899" x="8108950" y="5930900"/>
          <p14:tracePt t="46917" x="8128000" y="5918200"/>
          <p14:tracePt t="46922" x="8134350" y="5918200"/>
          <p14:tracePt t="46933" x="8147050" y="5911850"/>
          <p14:tracePt t="46949" x="8153400" y="5905500"/>
          <p14:tracePt t="46968" x="8153400" y="5880100"/>
          <p14:tracePt t="46983" x="8153400" y="5848350"/>
          <p14:tracePt t="47001" x="8153400" y="5829300"/>
          <p14:tracePt t="47017" x="8153400" y="5816600"/>
          <p14:tracePt t="47034" x="8153400" y="5810250"/>
          <p14:tracePt t="47050" x="8140700" y="5791200"/>
          <p14:tracePt t="47067" x="8115300" y="5772150"/>
          <p14:tracePt t="47083" x="8096250" y="5753100"/>
          <p14:tracePt t="47099" x="8058150" y="5746750"/>
          <p14:tracePt t="47116" x="8026400" y="5734050"/>
          <p14:tracePt t="47132" x="8001000" y="5727700"/>
          <p14:tracePt t="47149" x="7956550" y="5715000"/>
          <p14:tracePt t="47167" x="7924800" y="5708650"/>
          <p14:tracePt t="47183" x="7899400" y="5702300"/>
          <p14:tracePt t="47199" x="7893050" y="5695950"/>
          <p14:tracePt t="47218" x="7886700" y="5695950"/>
          <p14:tracePt t="47234" x="7874000" y="5695950"/>
          <p14:tracePt t="47250" x="7867650" y="5695950"/>
          <p14:tracePt t="47266" x="7854950" y="5695950"/>
          <p14:tracePt t="47388" x="7848600" y="5695950"/>
          <p14:tracePt t="47422" x="7861300" y="5708650"/>
          <p14:tracePt t="47428" x="7905750" y="5727700"/>
          <p14:tracePt t="47437" x="7962900" y="5753100"/>
          <p14:tracePt t="47449" x="8026400" y="5765800"/>
          <p14:tracePt t="47467" x="8248650" y="5791200"/>
          <p14:tracePt t="47483" x="8439150" y="5822950"/>
          <p14:tracePt t="47499" x="8629650" y="5822950"/>
          <p14:tracePt t="47516" x="8820150" y="5822950"/>
          <p14:tracePt t="47532" x="8959850" y="5822950"/>
          <p14:tracePt t="47549" x="9067800" y="5822950"/>
          <p14:tracePt t="47566" x="9112250" y="5822950"/>
          <p14:tracePt t="47582" x="9156700" y="5822950"/>
          <p14:tracePt t="47599" x="9188450" y="5822950"/>
          <p14:tracePt t="47616" x="9201150" y="5822950"/>
          <p14:tracePt t="47633" x="9207500" y="5822950"/>
          <p14:tracePt t="47653" x="9213850" y="5829300"/>
          <p14:tracePt t="47678" x="9213850" y="5835650"/>
          <p14:tracePt t="47685" x="9226550" y="5848350"/>
          <p14:tracePt t="47699" x="9239250" y="5880100"/>
          <p14:tracePt t="47716" x="9271000" y="5924550"/>
          <p14:tracePt t="47732" x="9315450" y="5975350"/>
          <p14:tracePt t="47749" x="9334500" y="5994400"/>
          <p14:tracePt t="47766" x="9340850" y="6007100"/>
          <p14:tracePt t="47783" x="9359900" y="6007100"/>
          <p14:tracePt t="47799" x="9378950" y="6007100"/>
          <p14:tracePt t="47817" x="9429750" y="6019800"/>
          <p14:tracePt t="47832" x="9474200" y="6019800"/>
          <p14:tracePt t="47850" x="9563100" y="6019800"/>
          <p14:tracePt t="47866" x="9759950" y="6019800"/>
          <p14:tracePt t="47882" x="9937750" y="6019800"/>
          <p14:tracePt t="47899" x="10052050" y="6019800"/>
          <p14:tracePt t="47917" x="10166350" y="6019800"/>
          <p14:tracePt t="47933" x="10255250" y="6019800"/>
          <p14:tracePt t="47949" x="10312400" y="6019800"/>
          <p14:tracePt t="47966" x="10382250" y="6019800"/>
          <p14:tracePt t="47982" x="10420350" y="6019800"/>
          <p14:tracePt t="47999" x="10483850" y="6000750"/>
          <p14:tracePt t="48015" x="10515600" y="5975350"/>
          <p14:tracePt t="48034" x="10553700" y="5949950"/>
          <p14:tracePt t="48066" x="10566400" y="5930900"/>
          <p14:tracePt t="48101" x="10566400" y="5918200"/>
          <p14:tracePt t="48316" x="10566400" y="5911850"/>
          <p14:tracePt t="48323" x="10566400" y="5905500"/>
          <p14:tracePt t="48364" x="10566400" y="5899150"/>
          <p14:tracePt t="48580" x="10566400" y="5892800"/>
          <p14:tracePt t="48645" x="10579100" y="5892800"/>
          <p14:tracePt t="48676" x="10585450" y="5886450"/>
          <p14:tracePt t="48684" x="10591800" y="5880100"/>
          <p14:tracePt t="48691" x="10598150" y="5880100"/>
          <p14:tracePt t="48843" x="10610850" y="5880100"/>
          <p14:tracePt t="48852" x="10617200" y="5873750"/>
          <p14:tracePt t="49155" x="10629900" y="58737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5|1.3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8.3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0.5|47.2|0.4|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8.8|1.5|0.5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11.4|22.1|1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24.1|2.1|0.9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1.5|0.9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21.2|6.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</TotalTime>
  <Words>125</Words>
  <Application>Microsoft Office PowerPoint</Application>
  <PresentationFormat>Panorámica</PresentationFormat>
  <Paragraphs>55</Paragraphs>
  <Slides>15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Calibri</vt:lpstr>
      <vt:lpstr>Arial</vt:lpstr>
      <vt:lpstr>Calibri Light</vt:lpstr>
      <vt:lpstr>Comic Sans MS</vt:lpstr>
      <vt:lpstr>Tema de Office</vt:lpstr>
      <vt:lpstr>Taller N° 6: Rotulado e Información Nutricional Parte 1</vt:lpstr>
      <vt:lpstr>Taller Para Padres</vt:lpstr>
      <vt:lpstr>Rotulado              Información Nutricional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para padres  Vuelta al cole</dc:title>
  <dc:creator>mariaisabelroson@gmail.com</dc:creator>
  <cp:lastModifiedBy>mariaisabelroson@gmail.com</cp:lastModifiedBy>
  <cp:revision>68</cp:revision>
  <dcterms:created xsi:type="dcterms:W3CDTF">2021-01-27T13:46:22Z</dcterms:created>
  <dcterms:modified xsi:type="dcterms:W3CDTF">2022-02-01T22:10:45Z</dcterms:modified>
</cp:coreProperties>
</file>