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79" r:id="rId2"/>
    <p:sldId id="282" r:id="rId3"/>
    <p:sldId id="307" r:id="rId4"/>
    <p:sldId id="308" r:id="rId5"/>
    <p:sldId id="309" r:id="rId6"/>
    <p:sldId id="310" r:id="rId7"/>
    <p:sldId id="311" r:id="rId8"/>
    <p:sldId id="312" r:id="rId9"/>
    <p:sldId id="313" r:id="rId10"/>
    <p:sldId id="314" r:id="rId11"/>
    <p:sldId id="315" r:id="rId12"/>
    <p:sldId id="316" r:id="rId13"/>
    <p:sldId id="317" r:id="rId14"/>
    <p:sldId id="318" r:id="rId15"/>
    <p:sldId id="319" r:id="rId16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979" autoAdjust="0"/>
  </p:normalViewPr>
  <p:slideViewPr>
    <p:cSldViewPr snapToGrid="0">
      <p:cViewPr varScale="1">
        <p:scale>
          <a:sx n="74" d="100"/>
          <a:sy n="74" d="100"/>
        </p:scale>
        <p:origin x="3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8CD7C53-47F9-48B0-873E-A6CB84C3D46A}" type="datetimeFigureOut">
              <a:rPr lang="en-US"/>
              <a:pPr>
                <a:defRPr/>
              </a:pPr>
              <a:t>2/3/2022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 smtClean="0"/>
              <a:t>Editar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  <a:endParaRPr lang="en-US" noProof="0" smtClean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83B2FDCF-F3E9-4D0B-8BB3-6658D32B76F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40B851-16BE-402B-A3AD-09FDD1176C7C}" type="datetimeFigureOut">
              <a:rPr lang="en-US"/>
              <a:pPr>
                <a:defRPr/>
              </a:pPr>
              <a:t>2/3/2022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207DF7-F6DD-42EC-A2CE-FD3948BB268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853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0137A3-5B3B-45E2-A5F2-F2D9CC8412AF}" type="datetimeFigureOut">
              <a:rPr lang="en-US"/>
              <a:pPr>
                <a:defRPr/>
              </a:pPr>
              <a:t>2/3/2022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509A5-D974-474D-8F88-5780204ECBB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879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621A2-9109-4BCF-A0D7-F2D8A592BD1D}" type="datetimeFigureOut">
              <a:rPr lang="en-US"/>
              <a:pPr>
                <a:defRPr/>
              </a:pPr>
              <a:t>2/3/2022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33D069-3E32-4909-A93A-A0A6EA9B6C5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372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088A5A-271D-4692-A8B2-CBD947AB8BCA}" type="datetimeFigureOut">
              <a:rPr lang="en-US"/>
              <a:pPr>
                <a:defRPr/>
              </a:pPr>
              <a:t>2/3/2022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7839BC-290E-4BEF-8DD7-76B03043CF7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764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BE4038-C218-44CA-903F-09F681749A09}" type="datetimeFigureOut">
              <a:rPr lang="en-US"/>
              <a:pPr>
                <a:defRPr/>
              </a:pPr>
              <a:t>2/3/2022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0646C7-D68E-48C6-A027-882447CD229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556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BA4080-EED3-45B4-BFD6-7CAC4F2047DD}" type="datetimeFigureOut">
              <a:rPr lang="en-US"/>
              <a:pPr>
                <a:defRPr/>
              </a:pPr>
              <a:t>2/3/2022</a:t>
            </a:fld>
            <a:endParaRPr lang="en-U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05854D-7E95-430F-AE52-39B50C395C2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640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F54E5E-5C3F-4920-BE6E-F456170E5E3B}" type="datetimeFigureOut">
              <a:rPr lang="en-US"/>
              <a:pPr>
                <a:defRPr/>
              </a:pPr>
              <a:t>2/3/2022</a:t>
            </a:fld>
            <a:endParaRPr lang="en-US"/>
          </a:p>
        </p:txBody>
      </p:sp>
      <p:sp>
        <p:nvSpPr>
          <p:cNvPr id="8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7CB84-267D-4D44-B4B9-C47B14F0B23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53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9AE87A-2D47-481A-B36C-05D031CF5227}" type="datetimeFigureOut">
              <a:rPr lang="en-US"/>
              <a:pPr>
                <a:defRPr/>
              </a:pPr>
              <a:t>2/3/2022</a:t>
            </a:fld>
            <a:endParaRPr lang="en-US"/>
          </a:p>
        </p:txBody>
      </p:sp>
      <p:sp>
        <p:nvSpPr>
          <p:cNvPr id="4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4062A-A63A-4165-AF37-05573E4DDC0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102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0E5A41-4772-4154-89C4-F03A6AC890C1}" type="datetimeFigureOut">
              <a:rPr lang="en-US"/>
              <a:pPr>
                <a:defRPr/>
              </a:pPr>
              <a:t>2/3/2022</a:t>
            </a:fld>
            <a:endParaRPr lang="en-US"/>
          </a:p>
        </p:txBody>
      </p:sp>
      <p:sp>
        <p:nvSpPr>
          <p:cNvPr id="3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8157D-F29B-412C-983C-87C97C62F81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771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F78E59-26A2-44CE-A284-EB170684C622}" type="datetimeFigureOut">
              <a:rPr lang="en-US"/>
              <a:pPr>
                <a:defRPr/>
              </a:pPr>
              <a:t>2/3/2022</a:t>
            </a:fld>
            <a:endParaRPr lang="en-U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DC96D3-DBFA-480A-B466-6E5C740296F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33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E4E59-1756-4CF2-A24B-CBE28468A78B}" type="datetimeFigureOut">
              <a:rPr lang="en-US"/>
              <a:pPr>
                <a:defRPr/>
              </a:pPr>
              <a:t>2/3/2022</a:t>
            </a:fld>
            <a:endParaRPr lang="en-U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7D071-B00D-4255-9948-3EA77941B80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350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título del patrón</a:t>
            </a:r>
            <a:endParaRPr lang="en-US" altLang="en-US" smtClean="0"/>
          </a:p>
        </p:txBody>
      </p:sp>
      <p:sp>
        <p:nvSpPr>
          <p:cNvPr id="1027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Editar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  <a:endParaRPr lang="en-US" altLang="en-US" smtClean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DACEDD5-D489-414D-8AD8-3323CC7A7BCA}" type="datetimeFigureOut">
              <a:rPr lang="en-US"/>
              <a:pPr>
                <a:defRPr/>
              </a:pPr>
              <a:t>2/3/2022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D2A0B79-B4CF-4CD9-B8FC-06C553D460A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1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9.m4a"/><Relationship Id="rId7" Type="http://schemas.openxmlformats.org/officeDocument/2006/relationships/image" Target="../media/image17.png"/><Relationship Id="rId2" Type="http://schemas.microsoft.com/office/2007/relationships/media" Target="../media/media9.m4a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ítulo 1"/>
          <p:cNvSpPr>
            <a:spLocks noGrp="1"/>
          </p:cNvSpPr>
          <p:nvPr>
            <p:ph type="ctrTitle"/>
          </p:nvPr>
        </p:nvSpPr>
        <p:spPr>
          <a:xfrm>
            <a:off x="1576388" y="2233613"/>
            <a:ext cx="8689975" cy="2062162"/>
          </a:xfrm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s-AR" altLang="en-US" smtClean="0"/>
              <a:t>Taller N° 6: Rotulado</a:t>
            </a:r>
            <a:br>
              <a:rPr lang="es-AR" altLang="en-US" smtClean="0"/>
            </a:br>
            <a:r>
              <a:rPr lang="es-AR" altLang="en-US" smtClean="0"/>
              <a:t>Parte 2</a:t>
            </a:r>
            <a:endParaRPr lang="en-US" altLang="en-US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23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5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Marcador de contenido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307784">
            <a:off x="601663" y="1985963"/>
            <a:ext cx="2465387" cy="2035175"/>
          </a:xfrm>
        </p:spPr>
      </p:pic>
      <p:sp>
        <p:nvSpPr>
          <p:cNvPr id="5" name="Rectángulo 4"/>
          <p:cNvSpPr/>
          <p:nvPr/>
        </p:nvSpPr>
        <p:spPr>
          <a:xfrm>
            <a:off x="3716594" y="743208"/>
            <a:ext cx="6096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s-ES" dirty="0"/>
              <a:t>Información Nutricional</a:t>
            </a:r>
          </a:p>
          <a:p>
            <a:pPr>
              <a:defRPr/>
            </a:pPr>
            <a:r>
              <a:rPr lang="es-ES" dirty="0"/>
              <a:t>Porción: 35g (1 unidad)	%VD</a:t>
            </a:r>
          </a:p>
          <a:p>
            <a:pPr>
              <a:defRPr/>
            </a:pPr>
            <a:r>
              <a:rPr lang="es-ES" dirty="0"/>
              <a:t>Valor energético		191 kcal	10%</a:t>
            </a:r>
          </a:p>
          <a:p>
            <a:pPr lvl="7">
              <a:defRPr/>
            </a:pPr>
            <a:r>
              <a:rPr lang="es-ES" dirty="0"/>
              <a:t>	-</a:t>
            </a:r>
          </a:p>
          <a:p>
            <a:pPr>
              <a:defRPr/>
            </a:pPr>
            <a:r>
              <a:rPr lang="es-ES" dirty="0"/>
              <a:t>Carbohidratos		17g	6%</a:t>
            </a:r>
          </a:p>
          <a:p>
            <a:pPr>
              <a:defRPr/>
            </a:pPr>
            <a:r>
              <a:rPr lang="es-ES" dirty="0" err="1"/>
              <a:t>Proteinas</a:t>
            </a:r>
            <a:r>
              <a:rPr lang="es-ES" dirty="0"/>
              <a:t>			4g	5%</a:t>
            </a:r>
          </a:p>
          <a:p>
            <a:pPr>
              <a:defRPr/>
            </a:pPr>
            <a:r>
              <a:rPr lang="es-ES" dirty="0"/>
              <a:t>Grasas Totales		12g	22%</a:t>
            </a:r>
          </a:p>
          <a:p>
            <a:pPr>
              <a:defRPr/>
            </a:pPr>
            <a:r>
              <a:rPr lang="es-ES" dirty="0"/>
              <a:t>Grasas saturadas		5.1g	23%</a:t>
            </a:r>
          </a:p>
          <a:p>
            <a:pPr>
              <a:defRPr/>
            </a:pPr>
            <a:r>
              <a:rPr lang="es-ES" dirty="0"/>
              <a:t>Grasas </a:t>
            </a:r>
            <a:r>
              <a:rPr lang="es-ES" dirty="0" err="1"/>
              <a:t>monoinsaturadas</a:t>
            </a:r>
            <a:r>
              <a:rPr lang="es-ES" dirty="0"/>
              <a:t>	4.4g	0%</a:t>
            </a:r>
          </a:p>
          <a:p>
            <a:pPr>
              <a:defRPr/>
            </a:pPr>
            <a:r>
              <a:rPr lang="es-ES" dirty="0"/>
              <a:t>Grasas poliinsaturadas	1.8g	0%</a:t>
            </a:r>
          </a:p>
          <a:p>
            <a:pPr>
              <a:defRPr/>
            </a:pPr>
            <a:r>
              <a:rPr lang="es-ES" dirty="0"/>
              <a:t>Colesterol		4.9mg	0%</a:t>
            </a:r>
          </a:p>
          <a:p>
            <a:pPr>
              <a:defRPr/>
            </a:pPr>
            <a:r>
              <a:rPr lang="es-ES" dirty="0"/>
              <a:t>Fibras			0.9g	4%</a:t>
            </a:r>
          </a:p>
          <a:p>
            <a:pPr>
              <a:defRPr/>
            </a:pPr>
            <a:r>
              <a:rPr lang="es-ES" dirty="0"/>
              <a:t>Azucares			16g	0%</a:t>
            </a:r>
          </a:p>
          <a:p>
            <a:pPr>
              <a:defRPr/>
            </a:pPr>
            <a:r>
              <a:rPr lang="es-ES" dirty="0"/>
              <a:t>Sodio			42mg	2%</a:t>
            </a:r>
          </a:p>
          <a:p>
            <a:pPr>
              <a:defRPr/>
            </a:pPr>
            <a:r>
              <a:rPr lang="es-ES" dirty="0"/>
              <a:t>%VD: Valores diarios de referencia basados en una dieta de 2.000 kcal. Sus valores diarios pueden ser mayores o menores dependiendo de sus necesidades energéticas.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428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73" x="1162050" y="5461000"/>
          <p14:tracePt t="590" x="1143000" y="5480050"/>
          <p14:tracePt t="595" x="1111250" y="5518150"/>
          <p14:tracePt t="608" x="1060450" y="5562600"/>
          <p14:tracePt t="625" x="971550" y="5626100"/>
          <p14:tracePt t="641" x="908050" y="5657850"/>
          <p14:tracePt t="658" x="876300" y="5689600"/>
          <p14:tracePt t="675" x="831850" y="5721350"/>
          <p14:tracePt t="691" x="806450" y="5746750"/>
          <p14:tracePt t="708" x="781050" y="5772150"/>
          <p14:tracePt t="725" x="755650" y="5791200"/>
          <p14:tracePt t="741" x="749300" y="5791200"/>
          <p14:tracePt t="851" x="749300" y="5784850"/>
          <p14:tracePt t="960" x="749300" y="5778500"/>
          <p14:tracePt t="4579" x="755650" y="5772150"/>
          <p14:tracePt t="4593" x="755650" y="5765800"/>
          <p14:tracePt t="4631" x="755650" y="5772150"/>
          <p14:tracePt t="4981" x="749300" y="5772150"/>
          <p14:tracePt t="4986" x="742950" y="5759450"/>
          <p14:tracePt t="4993" x="736600" y="5753100"/>
          <p14:tracePt t="5004" x="730250" y="5746750"/>
          <p14:tracePt t="5021" x="749300" y="5683250"/>
          <p14:tracePt t="5038" x="863600" y="5518150"/>
          <p14:tracePt t="5055" x="1168400" y="5187950"/>
          <p14:tracePt t="5071" x="1397000" y="4908550"/>
          <p14:tracePt t="5088" x="1581150" y="4718050"/>
          <p14:tracePt t="5104" x="1733550" y="4565650"/>
          <p14:tracePt t="5121" x="1879600" y="4406900"/>
          <p14:tracePt t="5138" x="2000250" y="4279900"/>
          <p14:tracePt t="5154" x="2108200" y="4171950"/>
          <p14:tracePt t="5171" x="2178050" y="4083050"/>
          <p14:tracePt t="5189" x="2273300" y="3975100"/>
          <p14:tracePt t="5206" x="2451100" y="3797300"/>
          <p14:tracePt t="5221" x="2571750" y="3676650"/>
          <p14:tracePt t="5238" x="2679700" y="3562350"/>
          <p14:tracePt t="5255" x="2787650" y="3441700"/>
          <p14:tracePt t="5271" x="2895600" y="3340100"/>
          <p14:tracePt t="5289" x="3168650" y="3117850"/>
          <p14:tracePt t="5305" x="3308350" y="3035300"/>
          <p14:tracePt t="5321" x="3632200" y="2844800"/>
          <p14:tracePt t="5339" x="3759200" y="2724150"/>
          <p14:tracePt t="5354" x="3841750" y="2647950"/>
          <p14:tracePt t="5371" x="3867150" y="2609850"/>
          <p14:tracePt t="5388" x="3917950" y="2527300"/>
          <p14:tracePt t="5405" x="4019550" y="2387600"/>
          <p14:tracePt t="5421" x="4210050" y="2120900"/>
          <p14:tracePt t="5438" x="4356100" y="1917700"/>
          <p14:tracePt t="5455" x="4502150" y="1727200"/>
          <p14:tracePt t="5471" x="4667250" y="1524000"/>
          <p14:tracePt t="5487" x="4813300" y="1333500"/>
          <p14:tracePt t="5504" x="4940300" y="1168400"/>
          <p14:tracePt t="5521" x="5035550" y="1047750"/>
          <p14:tracePt t="5537" x="5060950" y="1003300"/>
          <p14:tracePt t="5554" x="5086350" y="965200"/>
          <p14:tracePt t="5571" x="5086350" y="952500"/>
          <p14:tracePt t="5587" x="5086350" y="946150"/>
          <p14:tracePt t="5604" x="5105400" y="927100"/>
          <p14:tracePt t="5621" x="5130800" y="901700"/>
          <p14:tracePt t="5637" x="5156200" y="882650"/>
          <p14:tracePt t="5654" x="5181600" y="857250"/>
          <p14:tracePt t="5671" x="5181600" y="850900"/>
          <p14:tracePt t="5687" x="5181600" y="844550"/>
          <p14:tracePt t="5878" x="5181600" y="850900"/>
          <p14:tracePt t="5916" x="5175250" y="850900"/>
          <p14:tracePt t="5951" x="5168900" y="850900"/>
          <p14:tracePt t="5967" x="5162550" y="857250"/>
          <p14:tracePt t="5975" x="5149850" y="869950"/>
          <p14:tracePt t="5986" x="5130800" y="882650"/>
          <p14:tracePt t="5993" x="5080000" y="920750"/>
          <p14:tracePt t="6004" x="5016500" y="977900"/>
          <p14:tracePt t="6021" x="4781550" y="1174750"/>
          <p14:tracePt t="6037" x="4578350" y="1346200"/>
          <p14:tracePt t="6055" x="4387850" y="1492250"/>
          <p14:tracePt t="6070" x="4184650" y="1631950"/>
          <p14:tracePt t="6088" x="3981450" y="1771650"/>
          <p14:tracePt t="6103" x="3816350" y="1905000"/>
          <p14:tracePt t="6120" x="3651250" y="2038350"/>
          <p14:tracePt t="6122" x="3568700" y="2101850"/>
          <p14:tracePt t="6137" x="3403600" y="2228850"/>
          <p14:tracePt t="6153" x="3251200" y="2368550"/>
          <p14:tracePt t="6170" x="3092450" y="2514600"/>
          <p14:tracePt t="6187" x="2971800" y="2660650"/>
          <p14:tracePt t="6203" x="2863850" y="2774950"/>
          <p14:tracePt t="6221" x="2781300" y="2870200"/>
          <p14:tracePt t="6238" x="2692400" y="2971800"/>
          <p14:tracePt t="6253" x="2628900" y="3073400"/>
          <p14:tracePt t="6270" x="2571750" y="3181350"/>
          <p14:tracePt t="6287" x="2546350" y="3225800"/>
          <p14:tracePt t="6303" x="2514600" y="3270250"/>
          <p14:tracePt t="6320" x="2489200" y="3295650"/>
          <p14:tracePt t="6337" x="2476500" y="3308350"/>
          <p14:tracePt t="6353" x="2476500" y="3314700"/>
          <p14:tracePt t="6387" x="2470150" y="3314700"/>
          <p14:tracePt t="6423" x="2463800" y="3308350"/>
          <p14:tracePt t="6429" x="2451100" y="3289300"/>
          <p14:tracePt t="6437" x="2444750" y="3276600"/>
          <p14:tracePt t="6453" x="2413000" y="3225800"/>
          <p14:tracePt t="6470" x="2387600" y="3162300"/>
          <p14:tracePt t="6487" x="2355850" y="3111500"/>
          <p14:tracePt t="6503" x="2330450" y="3079750"/>
          <p14:tracePt t="6520" x="2298700" y="3048000"/>
          <p14:tracePt t="6537" x="2273300" y="3022600"/>
          <p14:tracePt t="6553" x="2247900" y="2984500"/>
          <p14:tracePt t="6570" x="2120900" y="2901950"/>
          <p14:tracePt t="6587" x="2025650" y="2857500"/>
          <p14:tracePt t="6603" x="1974850" y="2825750"/>
          <p14:tracePt t="6620" x="1943100" y="2800350"/>
          <p14:tracePt t="6636" x="1917700" y="2774950"/>
          <p14:tracePt t="6653" x="1892300" y="2743200"/>
          <p14:tracePt t="6670" x="1866900" y="2724150"/>
          <p14:tracePt t="6686" x="1847850" y="2711450"/>
          <p14:tracePt t="6720" x="1841500" y="2698750"/>
          <p14:tracePt t="6737" x="1841500" y="2686050"/>
          <p14:tracePt t="6753" x="1828800" y="2673350"/>
          <p14:tracePt t="6770" x="1828800" y="2667000"/>
          <p14:tracePt t="6786" x="1809750" y="2628900"/>
          <p14:tracePt t="6803" x="1797050" y="2603500"/>
          <p14:tracePt t="6820" x="1778000" y="2578100"/>
          <p14:tracePt t="6837" x="1778000" y="2552700"/>
          <p14:tracePt t="6853" x="1778000" y="2533650"/>
          <p14:tracePt t="6870" x="1778000" y="2520950"/>
          <p14:tracePt t="6886" x="1790700" y="2508250"/>
          <p14:tracePt t="6903" x="1803400" y="2489200"/>
          <p14:tracePt t="6919" x="1816100" y="2476500"/>
          <p14:tracePt t="6953" x="1822450" y="2476500"/>
          <p14:tracePt t="6999" x="1828800" y="2476500"/>
          <p14:tracePt t="7018" x="1841500" y="2482850"/>
          <p14:tracePt t="7025" x="1854200" y="2495550"/>
          <p14:tracePt t="7036" x="1873250" y="2508250"/>
          <p14:tracePt t="7053" x="1898650" y="2533650"/>
          <p14:tracePt t="7069" x="1924050" y="2565400"/>
          <p14:tracePt t="7088" x="1962150" y="2609850"/>
          <p14:tracePt t="7103" x="1987550" y="2660650"/>
          <p14:tracePt t="7119" x="2019300" y="2698750"/>
          <p14:tracePt t="7136" x="2044700" y="2743200"/>
          <p14:tracePt t="7153" x="2070100" y="2781300"/>
          <p14:tracePt t="7170" x="2101850" y="2844800"/>
          <p14:tracePt t="7186" x="2133600" y="2895600"/>
          <p14:tracePt t="7203" x="2165350" y="2959100"/>
          <p14:tracePt t="7219" x="2209800" y="3035300"/>
          <p14:tracePt t="7237" x="2222500" y="3060700"/>
          <p14:tracePt t="7253" x="2241550" y="3086100"/>
          <p14:tracePt t="7269" x="2254250" y="3098800"/>
          <p14:tracePt t="7286" x="2260600" y="3098800"/>
          <p14:tracePt t="7368" x="2260600" y="3092450"/>
          <p14:tracePt t="7390" x="2254250" y="3086100"/>
          <p14:tracePt t="7399" x="2247900" y="3073400"/>
          <p14:tracePt t="7408" x="2235200" y="3067050"/>
          <p14:tracePt t="7419" x="2222500" y="3060700"/>
          <p14:tracePt t="7436" x="2190750" y="3054350"/>
          <p14:tracePt t="7452" x="2108200" y="3035300"/>
          <p14:tracePt t="7469" x="2025650" y="3009900"/>
          <p14:tracePt t="7486" x="1924050" y="3009900"/>
          <p14:tracePt t="7503" x="1816100" y="3016250"/>
          <p14:tracePt t="7520" x="1695450" y="3054350"/>
          <p14:tracePt t="7536" x="1536700" y="3098800"/>
          <p14:tracePt t="7553" x="1377950" y="3136900"/>
          <p14:tracePt t="7569" x="1193800" y="3175000"/>
          <p14:tracePt t="7587" x="1085850" y="3181350"/>
          <p14:tracePt t="7602" x="1003300" y="3206750"/>
          <p14:tracePt t="7619" x="939800" y="3219450"/>
          <p14:tracePt t="7636" x="908050" y="3238500"/>
          <p14:tracePt t="7652" x="876300" y="3251200"/>
          <p14:tracePt t="7669" x="863600" y="3257550"/>
          <p14:tracePt t="7686" x="850900" y="3257550"/>
          <p14:tracePt t="7774" x="857250" y="3257550"/>
          <p14:tracePt t="7779" x="857250" y="3251200"/>
          <p14:tracePt t="7788" x="863600" y="3244850"/>
          <p14:tracePt t="7803" x="889000" y="3238500"/>
          <p14:tracePt t="7819" x="914400" y="3238500"/>
          <p14:tracePt t="7836" x="946150" y="3238500"/>
          <p14:tracePt t="7853" x="990600" y="3263900"/>
          <p14:tracePt t="7870" x="1041400" y="3289300"/>
          <p14:tracePt t="7886" x="1104900" y="3321050"/>
          <p14:tracePt t="7902" x="1193800" y="3378200"/>
          <p14:tracePt t="7919" x="1365250" y="3524250"/>
          <p14:tracePt t="7936" x="1473200" y="3594100"/>
          <p14:tracePt t="7952" x="1536700" y="3638550"/>
          <p14:tracePt t="7969" x="1555750" y="3651250"/>
          <p14:tracePt t="7986" x="1562100" y="3651250"/>
          <p14:tracePt t="8112" x="1562100" y="3644900"/>
          <p14:tracePt t="8145" x="1562100" y="3638550"/>
          <p14:tracePt t="8157" x="1562100" y="3632200"/>
          <p14:tracePt t="8165" x="1562100" y="3625850"/>
          <p14:tracePt t="8173" x="1562100" y="3619500"/>
          <p14:tracePt t="8185" x="1568450" y="3606800"/>
          <p14:tracePt t="8202" x="1587500" y="3575050"/>
          <p14:tracePt t="8218" x="1644650" y="3511550"/>
          <p14:tracePt t="8235" x="1708150" y="3441700"/>
          <p14:tracePt t="8252" x="1778000" y="3371850"/>
          <p14:tracePt t="8269" x="1809750" y="3340100"/>
          <p14:tracePt t="8285" x="1879600" y="3276600"/>
          <p14:tracePt t="8302" x="1968500" y="3206750"/>
          <p14:tracePt t="8319" x="2076450" y="3124200"/>
          <p14:tracePt t="8336" x="2178050" y="3035300"/>
          <p14:tracePt t="8352" x="2247900" y="2978150"/>
          <p14:tracePt t="8368" x="2336800" y="2895600"/>
          <p14:tracePt t="8385" x="2413000" y="2832100"/>
          <p14:tracePt t="8402" x="2451100" y="2806700"/>
          <p14:tracePt t="8418" x="2476500" y="2781300"/>
          <p14:tracePt t="8435" x="2501900" y="2749550"/>
          <p14:tracePt t="8452" x="2533650" y="2724150"/>
          <p14:tracePt t="8468" x="2590800" y="2667000"/>
          <p14:tracePt t="8485" x="2635250" y="2628900"/>
          <p14:tracePt t="8502" x="2673350" y="2603500"/>
          <p14:tracePt t="8519" x="2711450" y="2565400"/>
          <p14:tracePt t="8535" x="2755900" y="2533650"/>
          <p14:tracePt t="8552" x="2800350" y="2489200"/>
          <p14:tracePt t="8569" x="2933700" y="2368550"/>
          <p14:tracePt t="8586" x="3041650" y="2292350"/>
          <p14:tracePt t="8601" x="3117850" y="2209800"/>
          <p14:tracePt t="8618" x="3181350" y="2146300"/>
          <p14:tracePt t="8635" x="3251200" y="2063750"/>
          <p14:tracePt t="8652" x="3314700" y="1962150"/>
          <p14:tracePt t="8668" x="3390900" y="1847850"/>
          <p14:tracePt t="8685" x="3435350" y="1758950"/>
          <p14:tracePt t="8701" x="3479800" y="1695450"/>
          <p14:tracePt t="8718" x="3575050" y="1555750"/>
          <p14:tracePt t="8735" x="3651250" y="1454150"/>
          <p14:tracePt t="8751" x="3721100" y="1377950"/>
          <p14:tracePt t="8769" x="3784600" y="1295400"/>
          <p14:tracePt t="8785" x="3829050" y="1244600"/>
          <p14:tracePt t="8802" x="3867150" y="1200150"/>
          <p14:tracePt t="8818" x="3892550" y="1168400"/>
          <p14:tracePt t="8835" x="3924300" y="1143000"/>
          <p14:tracePt t="8851" x="3930650" y="1143000"/>
          <p14:tracePt t="9265" x="3937000" y="1149350"/>
          <p14:tracePt t="9273" x="3949700" y="1149350"/>
          <p14:tracePt t="9284" x="3975100" y="1155700"/>
          <p14:tracePt t="9301" x="4000500" y="1155700"/>
          <p14:tracePt t="9318" x="4032250" y="1155700"/>
          <p14:tracePt t="9335" x="4070350" y="1155700"/>
          <p14:tracePt t="9351" x="4121150" y="1155700"/>
          <p14:tracePt t="9368" x="4191000" y="1149350"/>
          <p14:tracePt t="9385" x="4248150" y="1123950"/>
          <p14:tracePt t="9401" x="4318000" y="1111250"/>
          <p14:tracePt t="9417" x="4368800" y="1092200"/>
          <p14:tracePt t="9434" x="4483100" y="1060450"/>
          <p14:tracePt t="9451" x="4578350" y="1035050"/>
          <p14:tracePt t="9467" x="4648200" y="1035050"/>
          <p14:tracePt t="9484" x="4692650" y="1035050"/>
          <p14:tracePt t="9501" x="4711700" y="1035050"/>
          <p14:tracePt t="9517" x="4737100" y="1035050"/>
          <p14:tracePt t="9534" x="4768850" y="1035050"/>
          <p14:tracePt t="9551" x="4914900" y="1035050"/>
          <p14:tracePt t="9568" x="4953000" y="1035050"/>
          <p14:tracePt t="9584" x="4978400" y="1035050"/>
          <p14:tracePt t="9601" x="4991100" y="1035050"/>
          <p14:tracePt t="9617" x="5016500" y="1035050"/>
          <p14:tracePt t="9634" x="5060950" y="1041400"/>
          <p14:tracePt t="9650" x="5086350" y="1047750"/>
          <p14:tracePt t="9668" x="5111750" y="1054100"/>
          <p14:tracePt t="9684" x="5124450" y="1066800"/>
          <p14:tracePt t="9700" x="5130800" y="1079500"/>
          <p14:tracePt t="9718" x="5137150" y="1104900"/>
          <p14:tracePt t="9734" x="5137150" y="1136650"/>
          <p14:tracePt t="9751" x="5124450" y="1187450"/>
          <p14:tracePt t="9767" x="5111750" y="1225550"/>
          <p14:tracePt t="9784" x="5073650" y="1282700"/>
          <p14:tracePt t="9800" x="5041900" y="1320800"/>
          <p14:tracePt t="9817" x="5016500" y="1346200"/>
          <p14:tracePt t="9834" x="4997450" y="1371600"/>
          <p14:tracePt t="9850" x="4978400" y="1390650"/>
          <p14:tracePt t="9867" x="4965700" y="1409700"/>
          <p14:tracePt t="9885" x="4946650" y="1435100"/>
          <p14:tracePt t="9901" x="4914900" y="1466850"/>
          <p14:tracePt t="9917" x="4889500" y="1479550"/>
          <p14:tracePt t="9934" x="4876800" y="1492250"/>
          <p14:tracePt t="9950" x="4857750" y="1511300"/>
          <p14:tracePt t="9967" x="4851400" y="1517650"/>
          <p14:tracePt t="9984" x="4845050" y="1517650"/>
          <p14:tracePt t="10000" x="4838700" y="1517650"/>
          <p14:tracePt t="10017" x="4826000" y="1530350"/>
          <p14:tracePt t="10034" x="4794250" y="1543050"/>
          <p14:tracePt t="10050" x="4768850" y="1555750"/>
          <p14:tracePt t="10067" x="4743450" y="1562100"/>
          <p14:tracePt t="10084" x="4724400" y="1568450"/>
          <p14:tracePt t="10100" x="4699000" y="1581150"/>
          <p14:tracePt t="10117" x="4673600" y="1587500"/>
          <p14:tracePt t="10119" x="4660900" y="1587500"/>
          <p14:tracePt t="10133" x="4635500" y="1587500"/>
          <p14:tracePt t="10150" x="4495800" y="1587500"/>
          <p14:tracePt t="10167" x="4406900" y="1612900"/>
          <p14:tracePt t="10183" x="4375150" y="1625600"/>
          <p14:tracePt t="10200" x="4362450" y="1631950"/>
          <p14:tracePt t="10217" x="4356100" y="1631950"/>
          <p14:tracePt t="10250" x="4356100" y="1638300"/>
          <p14:tracePt t="10301" x="4356100" y="1644650"/>
          <p14:tracePt t="10317" x="4362450" y="1644650"/>
          <p14:tracePt t="10325" x="4368800" y="1644650"/>
          <p14:tracePt t="10333" x="4375150" y="1644650"/>
          <p14:tracePt t="10350" x="4394200" y="1644650"/>
          <p14:tracePt t="10366" x="4432300" y="1644650"/>
          <p14:tracePt t="10384" x="4489450" y="1619250"/>
          <p14:tracePt t="10400" x="4591050" y="1587500"/>
          <p14:tracePt t="10419" x="4699000" y="1549400"/>
          <p14:tracePt t="10434" x="4819650" y="1498600"/>
          <p14:tracePt t="10450" x="4883150" y="1466850"/>
          <p14:tracePt t="10467" x="4933950" y="1435100"/>
          <p14:tracePt t="10483" x="4965700" y="1416050"/>
          <p14:tracePt t="10500" x="4984750" y="1403350"/>
          <p14:tracePt t="10517" x="4997450" y="1397000"/>
          <p14:tracePt t="10536" x="5010150" y="1390650"/>
          <p14:tracePt t="10551" x="5010150" y="1377950"/>
          <p14:tracePt t="10567" x="5029200" y="1352550"/>
          <p14:tracePt t="10583" x="5035550" y="1346200"/>
          <p14:tracePt t="10601" x="5054600" y="1320800"/>
          <p14:tracePt t="10616" x="5073650" y="1289050"/>
          <p14:tracePt t="10634" x="5086350" y="1263650"/>
          <p14:tracePt t="10641" x="5092700" y="1250950"/>
          <p14:tracePt t="10651" x="5099050" y="1238250"/>
          <p14:tracePt t="10666" x="5111750" y="1174750"/>
          <p14:tracePt t="10683" x="5111750" y="1143000"/>
          <p14:tracePt t="10700" x="5111750" y="1104900"/>
          <p14:tracePt t="10716" x="5099050" y="1079500"/>
          <p14:tracePt t="10733" x="5073650" y="1047750"/>
          <p14:tracePt t="10750" x="5048250" y="1028700"/>
          <p14:tracePt t="10769" x="5022850" y="1009650"/>
          <p14:tracePt t="10784" x="4978400" y="977900"/>
          <p14:tracePt t="10801" x="4953000" y="965200"/>
          <p14:tracePt t="10816" x="4927600" y="952500"/>
          <p14:tracePt t="10833" x="4902200" y="946150"/>
          <p14:tracePt t="10850" x="4876800" y="946150"/>
          <p14:tracePt t="10866" x="4864100" y="946150"/>
          <p14:tracePt t="10883" x="4845050" y="946150"/>
          <p14:tracePt t="10900" x="4826000" y="946150"/>
          <p14:tracePt t="10916" x="4787900" y="977900"/>
          <p14:tracePt t="10933" x="4756150" y="1003300"/>
          <p14:tracePt t="10949" x="4730750" y="1035050"/>
          <p14:tracePt t="10966" x="4686300" y="1060450"/>
          <p14:tracePt t="10983" x="4654550" y="1104900"/>
          <p14:tracePt t="10999" x="4622800" y="1136650"/>
          <p14:tracePt t="11016" x="4591050" y="1187450"/>
          <p14:tracePt t="11033" x="4578350" y="1200150"/>
          <p14:tracePt t="11404" x="4572000" y="1206500"/>
          <p14:tracePt t="11411" x="4565650" y="1212850"/>
          <p14:tracePt t="11422" x="4546600" y="1225550"/>
          <p14:tracePt t="11433" x="4521200" y="1257300"/>
          <p14:tracePt t="11449" x="4489450" y="1282700"/>
          <p14:tracePt t="11466" x="4451350" y="1308100"/>
          <p14:tracePt t="11483" x="4419600" y="1339850"/>
          <p14:tracePt t="11499" x="4375150" y="1371600"/>
          <p14:tracePt t="11516" x="4330700" y="1403350"/>
          <p14:tracePt t="11534" x="4279900" y="1422400"/>
          <p14:tracePt t="11549" x="4235450" y="1454150"/>
          <p14:tracePt t="11567" x="4178300" y="1485900"/>
          <p14:tracePt t="11583" x="4083050" y="1530350"/>
          <p14:tracePt t="11600" x="4006850" y="1562100"/>
          <p14:tracePt t="11616" x="3956050" y="1593850"/>
          <p14:tracePt t="11633" x="3905250" y="1619250"/>
          <p14:tracePt t="11649" x="3854450" y="1651000"/>
          <p14:tracePt t="11666" x="3797300" y="1682750"/>
          <p14:tracePt t="11682" x="3752850" y="1720850"/>
          <p14:tracePt t="11699" x="3727450" y="1739900"/>
          <p14:tracePt t="11715" x="3695700" y="1765300"/>
          <p14:tracePt t="11732" x="3670300" y="1778000"/>
          <p14:tracePt t="11749" x="3644900" y="1797050"/>
          <p14:tracePt t="11766" x="3638550" y="1803400"/>
          <p14:tracePt t="11783" x="3619500" y="1822450"/>
          <p14:tracePt t="11800" x="3594100" y="1841500"/>
          <p14:tracePt t="11816" x="3575050" y="1860550"/>
          <p14:tracePt t="11833" x="3562350" y="1879600"/>
          <p14:tracePt t="11849" x="3549650" y="1892300"/>
          <p14:tracePt t="11865" x="3549650" y="1905000"/>
          <p14:tracePt t="11882" x="3536950" y="1917700"/>
          <p14:tracePt t="11899" x="3530600" y="1936750"/>
          <p14:tracePt t="11915" x="3524250" y="1949450"/>
          <p14:tracePt t="11933" x="3524250" y="1974850"/>
          <p14:tracePt t="11949" x="3524250" y="1987550"/>
          <p14:tracePt t="11965" x="3524250" y="1993900"/>
          <p14:tracePt t="11982" x="3524250" y="2000250"/>
          <p14:tracePt t="11999" x="3524250" y="2012950"/>
          <p14:tracePt t="12015" x="3524250" y="2019300"/>
          <p14:tracePt t="12032" x="3530600" y="2032000"/>
          <p14:tracePt t="12049" x="3543300" y="2044700"/>
          <p14:tracePt t="12065" x="3549650" y="2051050"/>
          <p14:tracePt t="12083" x="3562350" y="2057400"/>
          <p14:tracePt t="12100" x="3568700" y="2057400"/>
          <p14:tracePt t="12115" x="3575050" y="2063750"/>
          <p14:tracePt t="12132" x="3581400" y="2063750"/>
          <p14:tracePt t="12149" x="3594100" y="2063750"/>
          <p14:tracePt t="12165" x="3613150" y="2063750"/>
          <p14:tracePt t="12183" x="3625850" y="2063750"/>
          <p14:tracePt t="12199" x="3644900" y="2070100"/>
          <p14:tracePt t="12216" x="3670300" y="2070100"/>
          <p14:tracePt t="12232" x="3695700" y="2070100"/>
          <p14:tracePt t="12249" x="3721100" y="2070100"/>
          <p14:tracePt t="12265" x="3733800" y="2070100"/>
          <p14:tracePt t="12282" x="3759200" y="2070100"/>
          <p14:tracePt t="12299" x="3784600" y="2063750"/>
          <p14:tracePt t="12315" x="3810000" y="2063750"/>
          <p14:tracePt t="12332" x="3822700" y="2057400"/>
          <p14:tracePt t="12348" x="3848100" y="2057400"/>
          <p14:tracePt t="12365" x="3860800" y="2051050"/>
          <p14:tracePt t="12382" x="3886200" y="2044700"/>
          <p14:tracePt t="12398" x="3917950" y="2025650"/>
          <p14:tracePt t="12415" x="3943350" y="2019300"/>
          <p14:tracePt t="12432" x="3968750" y="2006600"/>
          <p14:tracePt t="12448" x="3994150" y="1993900"/>
          <p14:tracePt t="12465" x="4019550" y="1974850"/>
          <p14:tracePt t="12482" x="4044950" y="1955800"/>
          <p14:tracePt t="12498" x="4083050" y="1943100"/>
          <p14:tracePt t="12515" x="4108450" y="1936750"/>
          <p14:tracePt t="12532" x="4133850" y="1930400"/>
          <p14:tracePt t="12548" x="4159250" y="1924050"/>
          <p14:tracePt t="12565" x="4184650" y="1917700"/>
          <p14:tracePt t="12582" x="4210050" y="1917700"/>
          <p14:tracePt t="12598" x="4235450" y="1905000"/>
          <p14:tracePt t="12615" x="4260850" y="1898650"/>
          <p14:tracePt t="12633" x="4286250" y="1898650"/>
          <p14:tracePt t="12636" x="4298950" y="1898650"/>
          <p14:tracePt t="12648" x="4324350" y="1892300"/>
          <p14:tracePt t="12665" x="4337050" y="1892300"/>
          <p14:tracePt t="12681" x="4356100" y="1892300"/>
          <p14:tracePt t="12698" x="4381500" y="1892300"/>
          <p14:tracePt t="12715" x="4406900" y="1892300"/>
          <p14:tracePt t="12732" x="4425950" y="1892300"/>
          <p14:tracePt t="12748" x="4445000" y="1892300"/>
          <p14:tracePt t="12765" x="4483100" y="1905000"/>
          <p14:tracePt t="12781" x="4508500" y="1911350"/>
          <p14:tracePt t="12799" x="4533900" y="1924050"/>
          <p14:tracePt t="12816" x="4559300" y="1930400"/>
          <p14:tracePt t="12832" x="4584700" y="1936750"/>
          <p14:tracePt t="12849" x="4610100" y="1943100"/>
          <p14:tracePt t="12865" x="4648200" y="1943100"/>
          <p14:tracePt t="12882" x="4673600" y="1949450"/>
          <p14:tracePt t="12898" x="4699000" y="1955800"/>
          <p14:tracePt t="12915" x="4724400" y="1962150"/>
          <p14:tracePt t="12932" x="4749800" y="1962150"/>
          <p14:tracePt t="12948" x="4775200" y="1968500"/>
          <p14:tracePt t="12966" x="4800600" y="1968500"/>
          <p14:tracePt t="12983" x="4857750" y="1968500"/>
          <p14:tracePt t="12998" x="4914900" y="1962150"/>
          <p14:tracePt t="13015" x="4972050" y="1962150"/>
          <p14:tracePt t="13031" x="5029200" y="1962150"/>
          <p14:tracePt t="13048" x="5067300" y="1962150"/>
          <p14:tracePt t="13065" x="5092700" y="1962150"/>
          <p14:tracePt t="13083" x="5111750" y="1962150"/>
          <p14:tracePt t="13098" x="5130800" y="1968500"/>
          <p14:tracePt t="13114" x="5162550" y="1968500"/>
          <p14:tracePt t="13131" x="5175250" y="1968500"/>
          <p14:tracePt t="13148" x="5219700" y="1968500"/>
          <p14:tracePt t="13164" x="5257800" y="1968500"/>
          <p14:tracePt t="13181" x="5314950" y="1968500"/>
          <p14:tracePt t="13198" x="5365750" y="1968500"/>
          <p14:tracePt t="13214" x="5473700" y="1968500"/>
          <p14:tracePt t="13231" x="5511800" y="1968500"/>
          <p14:tracePt t="13248" x="5543550" y="1968500"/>
          <p14:tracePt t="13264" x="5575300" y="1962150"/>
          <p14:tracePt t="13281" x="5600700" y="1962150"/>
          <p14:tracePt t="13298" x="5626100" y="1955800"/>
          <p14:tracePt t="13316" x="5651500" y="1955800"/>
          <p14:tracePt t="13331" x="5676900" y="1955800"/>
          <p14:tracePt t="13349" x="5721350" y="1949450"/>
          <p14:tracePt t="13364" x="5803900" y="1930400"/>
          <p14:tracePt t="13381" x="5867400" y="1924050"/>
          <p14:tracePt t="13398" x="5899150" y="1924050"/>
          <p14:tracePt t="13414" x="5924550" y="1924050"/>
          <p14:tracePt t="13431" x="5943600" y="1924050"/>
          <p14:tracePt t="13448" x="5962650" y="1924050"/>
          <p14:tracePt t="13464" x="5988050" y="1924050"/>
          <p14:tracePt t="13481" x="6007100" y="1924050"/>
          <p14:tracePt t="13497" x="6026150" y="1924050"/>
          <p14:tracePt t="13514" x="6051550" y="1924050"/>
          <p14:tracePt t="13531" x="6076950" y="1924050"/>
          <p14:tracePt t="13548" x="6096000" y="1930400"/>
          <p14:tracePt t="13565" x="6115050" y="1936750"/>
          <p14:tracePt t="13582" x="6153150" y="1943100"/>
          <p14:tracePt t="13598" x="6178550" y="1949450"/>
          <p14:tracePt t="13614" x="6191250" y="1962150"/>
          <p14:tracePt t="13631" x="6210300" y="1968500"/>
          <p14:tracePt t="13647" x="6223000" y="1981200"/>
          <p14:tracePt t="13664" x="6242050" y="1987550"/>
          <p14:tracePt t="13681" x="6261100" y="2000250"/>
          <p14:tracePt t="13697" x="6286500" y="2019300"/>
          <p14:tracePt t="13714" x="6324600" y="2057400"/>
          <p14:tracePt t="13731" x="6350000" y="2070100"/>
          <p14:tracePt t="13747" x="6381750" y="2089150"/>
          <p14:tracePt t="13764" x="6400800" y="2101850"/>
          <p14:tracePt t="13781" x="6419850" y="2108200"/>
          <p14:tracePt t="13799" x="6438900" y="2108200"/>
          <p14:tracePt t="13815" x="6457950" y="2108200"/>
          <p14:tracePt t="13831" x="6483350" y="2108200"/>
          <p14:tracePt t="13847" x="6502400" y="2108200"/>
          <p14:tracePt t="13864" x="6527800" y="2108200"/>
          <p14:tracePt t="13880" x="6553200" y="2108200"/>
          <p14:tracePt t="13897" x="6578600" y="2108200"/>
          <p14:tracePt t="13914" x="6597650" y="2108200"/>
          <p14:tracePt t="13931" x="6648450" y="2101850"/>
          <p14:tracePt t="13947" x="6667500" y="2101850"/>
          <p14:tracePt t="13964" x="6692900" y="2095500"/>
          <p14:tracePt t="13980" x="6711950" y="2089150"/>
          <p14:tracePt t="13997" x="6737350" y="2082800"/>
          <p14:tracePt t="14014" x="6769100" y="2076450"/>
          <p14:tracePt t="14030" x="6800850" y="2076450"/>
          <p14:tracePt t="14047" x="6851650" y="2070100"/>
          <p14:tracePt t="14064" x="6877050" y="2063750"/>
          <p14:tracePt t="14081" x="6934200" y="2063750"/>
          <p14:tracePt t="14097" x="6959600" y="2057400"/>
          <p14:tracePt t="14114" x="6972300" y="2057400"/>
          <p14:tracePt t="14131" x="6985000" y="2051050"/>
          <p14:tracePt t="14147" x="6991350" y="2051050"/>
          <p14:tracePt t="14164" x="6997700" y="2051050"/>
          <p14:tracePt t="14180" x="7004050" y="2044700"/>
          <p14:tracePt t="14214" x="7010400" y="2044700"/>
          <p14:tracePt t="14248" x="7016750" y="2044700"/>
          <p14:tracePt t="14259" x="7016750" y="2038350"/>
          <p14:tracePt t="14275" x="7016750" y="2032000"/>
          <p14:tracePt t="14283" x="7016750" y="2025650"/>
          <p14:tracePt t="14297" x="7016750" y="2019300"/>
          <p14:tracePt t="14315" x="7023100" y="2012950"/>
          <p14:tracePt t="14331" x="7029450" y="2006600"/>
          <p14:tracePt t="14349" x="7042150" y="1993900"/>
          <p14:tracePt t="14364" x="7042150" y="1962150"/>
          <p14:tracePt t="14381" x="7061200" y="1936750"/>
          <p14:tracePt t="14397" x="7073900" y="1911350"/>
          <p14:tracePt t="14414" x="7073900" y="1892300"/>
          <p14:tracePt t="14430" x="7073900" y="1866900"/>
          <p14:tracePt t="14447" x="7080250" y="1854200"/>
          <p14:tracePt t="14463" x="7086600" y="1828800"/>
          <p14:tracePt t="14480" x="7086600" y="1803400"/>
          <p14:tracePt t="14497" x="7086600" y="1765300"/>
          <p14:tracePt t="14513" x="7080250" y="1746250"/>
          <p14:tracePt t="14530" x="7080250" y="1733550"/>
          <p14:tracePt t="14547" x="7067550" y="1714500"/>
          <p14:tracePt t="14564" x="7061200" y="1701800"/>
          <p14:tracePt t="14580" x="7048500" y="1701800"/>
          <p14:tracePt t="14597" x="7042150" y="1701800"/>
          <p14:tracePt t="14613" x="7035800" y="1701800"/>
          <p14:tracePt t="14630" x="7023100" y="1701800"/>
          <p14:tracePt t="14632" x="7016750" y="1701800"/>
          <p14:tracePt t="14646" x="7004050" y="1708150"/>
          <p14:tracePt t="14664" x="6985000" y="1714500"/>
          <p14:tracePt t="14680" x="6965950" y="1733550"/>
          <p14:tracePt t="14697" x="6940550" y="1752600"/>
          <p14:tracePt t="14715" x="6908800" y="1771650"/>
          <p14:tracePt t="14730" x="6883400" y="1790700"/>
          <p14:tracePt t="14746" x="6858000" y="1809750"/>
          <p14:tracePt t="14763" x="6832600" y="1835150"/>
          <p14:tracePt t="14780" x="6807200" y="1854200"/>
          <p14:tracePt t="14797" x="6769100" y="1873250"/>
          <p14:tracePt t="14816" x="6737350" y="1898650"/>
          <p14:tracePt t="14831" x="6711950" y="1924050"/>
          <p14:tracePt t="14847" x="6680200" y="1949450"/>
          <p14:tracePt t="14863" x="6648450" y="1968500"/>
          <p14:tracePt t="14880" x="6623050" y="1987550"/>
          <p14:tracePt t="14896" x="6584950" y="2006600"/>
          <p14:tracePt t="14913" x="6565900" y="2019300"/>
          <p14:tracePt t="14930" x="6546850" y="2025650"/>
          <p14:tracePt t="14946" x="6540500" y="2032000"/>
          <p14:tracePt t="14963" x="6521450" y="2044700"/>
          <p14:tracePt t="14980" x="6508750" y="2051050"/>
          <p14:tracePt t="14996" x="6502400" y="2051050"/>
          <p14:tracePt t="15013" x="6496050" y="2070100"/>
          <p14:tracePt t="15030" x="6489700" y="2076450"/>
          <p14:tracePt t="15046" x="6483350" y="2089150"/>
          <p14:tracePt t="15091" x="6483350" y="2095500"/>
          <p14:tracePt t="15111" x="6483350" y="2101850"/>
          <p14:tracePt t="15123" x="6483350" y="2108200"/>
          <p14:tracePt t="15132" x="6483350" y="2114550"/>
          <p14:tracePt t="15146" x="6483350" y="2120900"/>
          <p14:tracePt t="15164" x="6483350" y="2127250"/>
          <p14:tracePt t="15180" x="6489700" y="2133600"/>
          <p14:tracePt t="15196" x="6502400" y="2146300"/>
          <p14:tracePt t="15213" x="6521450" y="2152650"/>
          <p14:tracePt t="15229" x="6546850" y="2159000"/>
          <p14:tracePt t="15247" x="6572250" y="2159000"/>
          <p14:tracePt t="15263" x="6610350" y="2159000"/>
          <p14:tracePt t="15280" x="6635750" y="2159000"/>
          <p14:tracePt t="15296" x="6667500" y="2159000"/>
          <p14:tracePt t="15313" x="6686550" y="2159000"/>
          <p14:tracePt t="15329" x="6711950" y="2165350"/>
          <p14:tracePt t="15346" x="6737350" y="2165350"/>
          <p14:tracePt t="15363" x="6775450" y="2165350"/>
          <p14:tracePt t="15379" x="6794500" y="2165350"/>
          <p14:tracePt t="15396" x="6807200" y="2165350"/>
          <p14:tracePt t="15413" x="6813550" y="2165350"/>
          <p14:tracePt t="15429" x="6826250" y="2165350"/>
          <p14:tracePt t="15446" x="6851650" y="2165350"/>
          <p14:tracePt t="15463" x="6877050" y="2165350"/>
          <p14:tracePt t="15479" x="6908800" y="2159000"/>
          <p14:tracePt t="15496" x="6927850" y="2152650"/>
          <p14:tracePt t="15531" x="6927850" y="2146300"/>
          <p14:tracePt t="15578" x="6927850" y="2139950"/>
          <p14:tracePt t="15601" x="6927850" y="2127250"/>
          <p14:tracePt t="15610" x="6927850" y="2120900"/>
          <p14:tracePt t="15618" x="6927850" y="2108200"/>
          <p14:tracePt t="15630" x="6927850" y="2095500"/>
          <p14:tracePt t="15646" x="6927850" y="2070100"/>
          <p14:tracePt t="15663" x="6927850" y="2025650"/>
          <p14:tracePt t="15679" x="6927850" y="2000250"/>
          <p14:tracePt t="15696" x="6921500" y="1974850"/>
          <p14:tracePt t="15712" x="6908800" y="1949450"/>
          <p14:tracePt t="15729" x="6902450" y="1924050"/>
          <p14:tracePt t="15746" x="6877050" y="1898650"/>
          <p14:tracePt t="15762" x="6858000" y="1873250"/>
          <p14:tracePt t="15779" x="6838950" y="1860550"/>
          <p14:tracePt t="15796" x="6819900" y="1841500"/>
          <p14:tracePt t="15812" x="6813550" y="1835150"/>
          <p14:tracePt t="15829" x="6807200" y="1822450"/>
          <p14:tracePt t="15846" x="6788150" y="1822450"/>
          <p14:tracePt t="15862" x="6775450" y="1816100"/>
          <p14:tracePt t="15879" x="6762750" y="1809750"/>
          <p14:tracePt t="15896" x="6743700" y="1809750"/>
          <p14:tracePt t="15913" x="6711950" y="1809750"/>
          <p14:tracePt t="15929" x="6692900" y="1816100"/>
          <p14:tracePt t="15946" x="6680200" y="1822450"/>
          <p14:tracePt t="15963" x="6661150" y="1828800"/>
          <p14:tracePt t="15979" x="6635750" y="1847850"/>
          <p14:tracePt t="15995" x="6604000" y="1873250"/>
          <p14:tracePt t="16012" x="6565900" y="1911350"/>
          <p14:tracePt t="16029" x="6540500" y="1936750"/>
          <p14:tracePt t="16045" x="6515100" y="1962150"/>
          <p14:tracePt t="16062" x="6489700" y="1987550"/>
          <p14:tracePt t="16079" x="6464300" y="2006600"/>
          <p14:tracePt t="16096" x="6451600" y="2019300"/>
          <p14:tracePt t="16112" x="6438900" y="2044700"/>
          <p14:tracePt t="16131" x="6407150" y="2070100"/>
          <p14:tracePt t="16135" x="6400800" y="2082800"/>
          <p14:tracePt t="16146" x="6388100" y="2101850"/>
          <p14:tracePt t="16162" x="6388100" y="2114550"/>
          <p14:tracePt t="16179" x="6388100" y="2120900"/>
          <p14:tracePt t="16195" x="6381750" y="2127250"/>
          <p14:tracePt t="16230" x="6381750" y="2139950"/>
          <p14:tracePt t="16246" x="6381750" y="2152650"/>
          <p14:tracePt t="16262" x="6375400" y="2171700"/>
          <p14:tracePt t="16278" x="6375400" y="2190750"/>
          <p14:tracePt t="16295" x="6375400" y="2209800"/>
          <p14:tracePt t="16312" x="6381750" y="2235200"/>
          <p14:tracePt t="16328" x="6394450" y="2247900"/>
          <p14:tracePt t="16346" x="6407150" y="2260600"/>
          <p14:tracePt t="16362" x="6419850" y="2273300"/>
          <p14:tracePt t="16378" x="6445250" y="2279650"/>
          <p14:tracePt t="16395" x="6470650" y="2286000"/>
          <p14:tracePt t="16412" x="6496050" y="2286000"/>
          <p14:tracePt t="16428" x="6540500" y="2286000"/>
          <p14:tracePt t="16445" x="6565900" y="2286000"/>
          <p14:tracePt t="16462" x="6591300" y="2279650"/>
          <p14:tracePt t="16478" x="6616700" y="2273300"/>
          <p14:tracePt t="16495" x="6623050" y="2260600"/>
          <p14:tracePt t="16512" x="6635750" y="2254250"/>
          <p14:tracePt t="16528" x="6648450" y="2247900"/>
          <p14:tracePt t="16545" x="6654800" y="2247900"/>
          <p14:tracePt t="16561" x="6667500" y="2235200"/>
          <p14:tracePt t="16578" x="6705600" y="2216150"/>
          <p14:tracePt t="16595" x="6718300" y="2203450"/>
          <p14:tracePt t="16612" x="6737350" y="2197100"/>
          <p14:tracePt t="16629" x="6737350" y="2190750"/>
          <p14:tracePt t="16645" x="6737350" y="2184400"/>
          <p14:tracePt t="16662" x="6743700" y="2178050"/>
          <p14:tracePt t="16678" x="6762750" y="2165350"/>
          <p14:tracePt t="16695" x="6775450" y="2152650"/>
          <p14:tracePt t="16711" x="6781800" y="2133600"/>
          <p14:tracePt t="16728" x="6788150" y="2120900"/>
          <p14:tracePt t="16745" x="6800850" y="2108200"/>
          <p14:tracePt t="16762" x="6807200" y="2089150"/>
          <p14:tracePt t="16779" x="6819900" y="2063750"/>
          <p14:tracePt t="16795" x="6826250" y="2044700"/>
          <p14:tracePt t="16811" x="6838950" y="2019300"/>
          <p14:tracePt t="16828" x="6838950" y="2006600"/>
          <p14:tracePt t="16845" x="6838950" y="1987550"/>
          <p14:tracePt t="16861" x="6838950" y="1949450"/>
          <p14:tracePt t="16878" x="6838950" y="1936750"/>
          <p14:tracePt t="16897" x="6838950" y="1930400"/>
          <p14:tracePt t="16913" x="6838950" y="1917700"/>
          <p14:tracePt t="16928" x="6826250" y="1911350"/>
          <p14:tracePt t="16945" x="6819900" y="1898650"/>
          <p14:tracePt t="16961" x="6813550" y="1898650"/>
          <p14:tracePt t="16978" x="6807200" y="1898650"/>
          <p14:tracePt t="16995" x="6794500" y="1898650"/>
          <p14:tracePt t="17011" x="6788150" y="1898650"/>
          <p14:tracePt t="17028" x="6781800" y="1898650"/>
          <p14:tracePt t="17045" x="6769100" y="1898650"/>
          <p14:tracePt t="17061" x="6756400" y="1898650"/>
          <p14:tracePt t="17078" x="6750050" y="1898650"/>
          <p14:tracePt t="17111" x="6743700" y="1898650"/>
          <p14:tracePt t="17163" x="6737350" y="1898650"/>
          <p14:tracePt t="17185" x="6731000" y="1898650"/>
          <p14:tracePt t="17249" x="6731000" y="1905000"/>
          <p14:tracePt t="17468" x="6724650" y="1905000"/>
          <p14:tracePt t="17497" x="6718300" y="1905000"/>
          <p14:tracePt t="17508" x="6711950" y="1905000"/>
          <p14:tracePt t="17523" x="6699250" y="1905000"/>
          <p14:tracePt t="17531" x="6686550" y="1905000"/>
          <p14:tracePt t="17544" x="6680200" y="1905000"/>
          <p14:tracePt t="17561" x="6661150" y="1905000"/>
          <p14:tracePt t="17578" x="6635750" y="1917700"/>
          <p14:tracePt t="17594" x="6597650" y="1936750"/>
          <p14:tracePt t="17611" x="6572250" y="1949450"/>
          <p14:tracePt t="17628" x="6540500" y="1981200"/>
          <p14:tracePt t="17644" x="6502400" y="2006600"/>
          <p14:tracePt t="17661" x="6477000" y="2025650"/>
          <p14:tracePt t="17679" x="6438900" y="2051050"/>
          <p14:tracePt t="17694" x="6413500" y="2070100"/>
          <p14:tracePt t="17711" x="6381750" y="2095500"/>
          <p14:tracePt t="17727" x="6356350" y="2114550"/>
          <p14:tracePt t="17744" x="6324600" y="2139950"/>
          <p14:tracePt t="17761" x="6280150" y="2171700"/>
          <p14:tracePt t="17778" x="6235700" y="2197100"/>
          <p14:tracePt t="17795" x="6134100" y="2241550"/>
          <p14:tracePt t="17811" x="5962650" y="2317750"/>
          <p14:tracePt t="17827" x="5854700" y="2355850"/>
          <p14:tracePt t="17844" x="5746750" y="2387600"/>
          <p14:tracePt t="17860" x="5657850" y="2425700"/>
          <p14:tracePt t="17878" x="5575300" y="2451100"/>
          <p14:tracePt t="17894" x="5511800" y="2470150"/>
          <p14:tracePt t="17910" x="5454650" y="2489200"/>
          <p14:tracePt t="17927" x="5410200" y="2508250"/>
          <p14:tracePt t="17944" x="5359400" y="2546350"/>
          <p14:tracePt t="17961" x="5327650" y="2565400"/>
          <p14:tracePt t="17977" x="5289550" y="2584450"/>
          <p14:tracePt t="17994" x="5245100" y="2597150"/>
          <p14:tracePt t="18010" x="5200650" y="2622550"/>
          <p14:tracePt t="18027" x="5168900" y="2635250"/>
          <p14:tracePt t="18044" x="5130800" y="2641600"/>
          <p14:tracePt t="18060" x="5073650" y="2654300"/>
          <p14:tracePt t="18077" x="5041900" y="2660650"/>
          <p14:tracePt t="18094" x="5010150" y="2660650"/>
          <p14:tracePt t="18110" x="4984750" y="2667000"/>
          <p14:tracePt t="18127" x="4959350" y="2673350"/>
          <p14:tracePt t="18143" x="4933950" y="2679700"/>
          <p14:tracePt t="18161" x="4889500" y="2679700"/>
          <p14:tracePt t="18177" x="4819650" y="2679700"/>
          <p14:tracePt t="18194" x="4749800" y="2692400"/>
          <p14:tracePt t="18211" x="4667250" y="2717800"/>
          <p14:tracePt t="18227" x="4572000" y="2736850"/>
          <p14:tracePt t="18243" x="4464050" y="2749550"/>
          <p14:tracePt t="18260" x="4400550" y="2755900"/>
          <p14:tracePt t="18277" x="4349750" y="2755900"/>
          <p14:tracePt t="18293" x="4305300" y="2762250"/>
          <p14:tracePt t="18310" x="4260850" y="2762250"/>
          <p14:tracePt t="18327" x="4222750" y="2768600"/>
          <p14:tracePt t="18343" x="4178300" y="2774950"/>
          <p14:tracePt t="18360" x="4121150" y="2781300"/>
          <p14:tracePt t="18377" x="4064000" y="2781300"/>
          <p14:tracePt t="18393" x="4000500" y="2794000"/>
          <p14:tracePt t="18410" x="3911600" y="2800350"/>
          <p14:tracePt t="18427" x="3829050" y="2806700"/>
          <p14:tracePt t="18443" x="3746500" y="2825750"/>
          <p14:tracePt t="18461" x="3702050" y="2832100"/>
          <p14:tracePt t="18477" x="3663950" y="2838450"/>
          <p14:tracePt t="18494" x="3638550" y="2844800"/>
          <p14:tracePt t="18511" x="3606800" y="2844800"/>
          <p14:tracePt t="18527" x="3562350" y="2857500"/>
          <p14:tracePt t="18544" x="3530600" y="2863850"/>
          <p14:tracePt t="18561" x="3505200" y="2870200"/>
          <p14:tracePt t="18578" x="3479800" y="2876550"/>
          <p14:tracePt t="18593" x="3460750" y="2889250"/>
          <p14:tracePt t="18610" x="3435350" y="2895600"/>
          <p14:tracePt t="18614" x="3429000" y="2901950"/>
          <p14:tracePt t="18627" x="3416300" y="2908300"/>
          <p14:tracePt t="18644" x="3416300" y="2914650"/>
          <p14:tracePt t="18735" x="3422650" y="2921000"/>
          <p14:tracePt t="18743" x="3435350" y="2921000"/>
          <p14:tracePt t="18750" x="3448050" y="2921000"/>
          <p14:tracePt t="18760" x="3454400" y="2921000"/>
          <p14:tracePt t="18777" x="3479800" y="2927350"/>
          <p14:tracePt t="18793" x="3505200" y="2927350"/>
          <p14:tracePt t="18810" x="3530600" y="2927350"/>
          <p14:tracePt t="18827" x="3613150" y="2889250"/>
          <p14:tracePt t="18843" x="3714750" y="2851150"/>
          <p14:tracePt t="18860" x="3822700" y="2813050"/>
          <p14:tracePt t="18877" x="3943350" y="2787650"/>
          <p14:tracePt t="18893" x="4051300" y="2762250"/>
          <p14:tracePt t="18910" x="4159250" y="2724150"/>
          <p14:tracePt t="18927" x="4248150" y="2698750"/>
          <p14:tracePt t="18943" x="4330700" y="2673350"/>
          <p14:tracePt t="18960" x="4419600" y="2641600"/>
          <p14:tracePt t="18977" x="4464050" y="2635250"/>
          <p14:tracePt t="18993" x="4521200" y="2628900"/>
          <p14:tracePt t="19010" x="4591050" y="2609850"/>
          <p14:tracePt t="19026" x="4648200" y="2597150"/>
          <p14:tracePt t="19043" x="4705350" y="2584450"/>
          <p14:tracePt t="19059" x="4775200" y="2565400"/>
          <p14:tracePt t="19076" x="4819650" y="2552700"/>
          <p14:tracePt t="19093" x="4864100" y="2533650"/>
          <p14:tracePt t="19109" x="4895850" y="2520950"/>
          <p14:tracePt t="19126" x="4921250" y="2508250"/>
          <p14:tracePt t="19143" x="4965700" y="2489200"/>
          <p14:tracePt t="19160" x="5016500" y="2470150"/>
          <p14:tracePt t="19176" x="5111750" y="2438400"/>
          <p14:tracePt t="19193" x="5181600" y="2413000"/>
          <p14:tracePt t="19209" x="5264150" y="2400300"/>
          <p14:tracePt t="19227" x="5346700" y="2381250"/>
          <p14:tracePt t="19243" x="5378450" y="2374900"/>
          <p14:tracePt t="19260" x="5416550" y="2362200"/>
          <p14:tracePt t="19276" x="5448300" y="2355850"/>
          <p14:tracePt t="19293" x="5480050" y="2349500"/>
          <p14:tracePt t="19309" x="5543550" y="2336800"/>
          <p14:tracePt t="19327" x="5600700" y="2330450"/>
          <p14:tracePt t="19343" x="5651500" y="2330450"/>
          <p14:tracePt t="19359" x="5708650" y="2330450"/>
          <p14:tracePt t="19376" x="5765800" y="2330450"/>
          <p14:tracePt t="19392" x="5816600" y="2330450"/>
          <p14:tracePt t="19409" x="5848350" y="2336800"/>
          <p14:tracePt t="19426" x="5873750" y="2343150"/>
          <p14:tracePt t="19443" x="5911850" y="2349500"/>
          <p14:tracePt t="19459" x="5937250" y="2355850"/>
          <p14:tracePt t="19476" x="5962650" y="2362200"/>
          <p14:tracePt t="19493" x="5994400" y="2374900"/>
          <p14:tracePt t="19509" x="6076950" y="2400300"/>
          <p14:tracePt t="19526" x="6223000" y="2419350"/>
          <p14:tracePt t="19542" x="6267450" y="2425700"/>
          <p14:tracePt t="19559" x="6299200" y="2425700"/>
          <p14:tracePt t="19576" x="6305550" y="2425700"/>
          <p14:tracePt t="19592" x="6311900" y="2425700"/>
          <p14:tracePt t="19609" x="6324600" y="2425700"/>
          <p14:tracePt t="19627" x="6343650" y="2425700"/>
          <p14:tracePt t="19629" x="6356350" y="2419350"/>
          <p14:tracePt t="19642" x="6375400" y="2419350"/>
          <p14:tracePt t="19660" x="6432550" y="2419350"/>
          <p14:tracePt t="19676" x="6553200" y="2413000"/>
          <p14:tracePt t="19692" x="6597650" y="2400300"/>
          <p14:tracePt t="19709" x="6623050" y="2400300"/>
          <p14:tracePt t="19726" x="6629400" y="2400300"/>
          <p14:tracePt t="19742" x="6648450" y="2400300"/>
          <p14:tracePt t="19759" x="6673850" y="2400300"/>
          <p14:tracePt t="19776" x="6699250" y="2406650"/>
          <p14:tracePt t="19792" x="6724650" y="2406650"/>
          <p14:tracePt t="19809" x="6737350" y="2406650"/>
          <p14:tracePt t="19825" x="6743700" y="2406650"/>
          <p14:tracePt t="19842" x="6762750" y="2406650"/>
          <p14:tracePt t="19859" x="6781800" y="2406650"/>
          <p14:tracePt t="19876" x="6807200" y="2406650"/>
          <p14:tracePt t="19892" x="6832600" y="2400300"/>
          <p14:tracePt t="19909" x="6851650" y="2400300"/>
          <p14:tracePt t="19926" x="6877050" y="2400300"/>
          <p14:tracePt t="19942" x="6902450" y="2406650"/>
          <p14:tracePt t="19959" x="6940550" y="2413000"/>
          <p14:tracePt t="19976" x="6946900" y="2413000"/>
          <p14:tracePt t="19992" x="6953250" y="2419350"/>
          <p14:tracePt t="20025" x="6959600" y="2432050"/>
          <p14:tracePt t="20042" x="6965950" y="2438400"/>
          <p14:tracePt t="20059" x="6965950" y="2451100"/>
          <p14:tracePt t="20075" x="6972300" y="2470150"/>
          <p14:tracePt t="20092" x="6985000" y="2520950"/>
          <p14:tracePt t="20109" x="6991350" y="2546350"/>
          <p14:tracePt t="20125" x="6991350" y="2565400"/>
          <p14:tracePt t="20142" x="6991350" y="2590800"/>
          <p14:tracePt t="20159" x="6991350" y="2603500"/>
          <p14:tracePt t="20176" x="6991350" y="2609850"/>
          <p14:tracePt t="20192" x="6991350" y="2616200"/>
          <p14:tracePt t="20229" x="6991350" y="2622550"/>
          <p14:tracePt t="20242" x="6985000" y="2628900"/>
          <p14:tracePt t="20259" x="6953250" y="2667000"/>
          <p14:tracePt t="20275" x="6927850" y="2686050"/>
          <p14:tracePt t="20292" x="6915150" y="2705100"/>
          <p14:tracePt t="20308" x="6902450" y="2717800"/>
          <p14:tracePt t="20325" x="6896100" y="2724150"/>
          <p14:tracePt t="20342" x="6883400" y="2730500"/>
          <p14:tracePt t="20358" x="6870700" y="2730500"/>
          <p14:tracePt t="20375" x="6864350" y="2736850"/>
          <p14:tracePt t="20392" x="6851650" y="2749550"/>
          <p14:tracePt t="20409" x="6819900" y="2762250"/>
          <p14:tracePt t="20425" x="6807200" y="2768600"/>
          <p14:tracePt t="20442" x="6794500" y="2768600"/>
          <p14:tracePt t="20458" x="6781800" y="2774950"/>
          <p14:tracePt t="20475" x="6769100" y="2774950"/>
          <p14:tracePt t="20492" x="6756400" y="2781300"/>
          <p14:tracePt t="20508" x="6718300" y="2787650"/>
          <p14:tracePt t="20525" x="6692900" y="2787650"/>
          <p14:tracePt t="20542" x="6667500" y="2787650"/>
          <p14:tracePt t="20558" x="6642100" y="2787650"/>
          <p14:tracePt t="20575" x="6616700" y="2787650"/>
          <p14:tracePt t="20592" x="6591300" y="2781300"/>
          <p14:tracePt t="20608" x="6553200" y="2768600"/>
          <p14:tracePt t="20625" x="6540500" y="2768600"/>
          <p14:tracePt t="20642" x="6534150" y="2762250"/>
          <p14:tracePt t="20658" x="6527800" y="2755900"/>
          <p14:tracePt t="20675" x="6515100" y="2755900"/>
          <p14:tracePt t="20692" x="6515100" y="2749550"/>
          <p14:tracePt t="20709" x="6515100" y="2743200"/>
          <p14:tracePt t="20725" x="6515100" y="2730500"/>
          <p14:tracePt t="20741" x="6502400" y="2711450"/>
          <p14:tracePt t="20758" x="6496050" y="2698750"/>
          <p14:tracePt t="20775" x="6496050" y="2686050"/>
          <p14:tracePt t="20792" x="6496050" y="2673350"/>
          <p14:tracePt t="20808" x="6496050" y="2667000"/>
          <p14:tracePt t="20825" x="6496050" y="2660650"/>
          <p14:tracePt t="20841" x="6496050" y="2641600"/>
          <p14:tracePt t="20858" x="6508750" y="2622550"/>
          <p14:tracePt t="20875" x="6521450" y="2609850"/>
          <p14:tracePt t="20891" x="6534150" y="2597150"/>
          <p14:tracePt t="20908" x="6546850" y="2578100"/>
          <p14:tracePt t="20925" x="6553200" y="2571750"/>
          <p14:tracePt t="20942" x="6572250" y="2559050"/>
          <p14:tracePt t="20958" x="6610350" y="2533650"/>
          <p14:tracePt t="20975" x="6629400" y="2527300"/>
          <p14:tracePt t="20991" x="6648450" y="2520950"/>
          <p14:tracePt t="21008" x="6661150" y="2520950"/>
          <p14:tracePt t="21025" x="6673850" y="2514600"/>
          <p14:tracePt t="21041" x="6692900" y="2514600"/>
          <p14:tracePt t="21058" x="6705600" y="2514600"/>
          <p14:tracePt t="21075" x="6711950" y="2514600"/>
          <p14:tracePt t="21108" x="6724650" y="2514600"/>
          <p14:tracePt t="21124" x="6731000" y="2514600"/>
          <p14:tracePt t="21205" x="6731000" y="2508250"/>
          <p14:tracePt t="21214" x="6731000" y="2501900"/>
          <p14:tracePt t="21227" x="6731000" y="2495550"/>
          <p14:tracePt t="21241" x="6724650" y="2489200"/>
          <p14:tracePt t="21258" x="6705600" y="2463800"/>
          <p14:tracePt t="21274" x="6686550" y="2432050"/>
          <p14:tracePt t="21291" x="6661150" y="2406650"/>
          <p14:tracePt t="21308" x="6635750" y="2381250"/>
          <p14:tracePt t="21324" x="6591300" y="2336800"/>
          <p14:tracePt t="21341" x="6559550" y="2311400"/>
          <p14:tracePt t="21358" x="6515100" y="2292350"/>
          <p14:tracePt t="21374" x="6464300" y="2260600"/>
          <p14:tracePt t="21391" x="6419850" y="2235200"/>
          <p14:tracePt t="21408" x="6375400" y="2203450"/>
          <p14:tracePt t="21424" x="6337300" y="2178050"/>
          <p14:tracePt t="21442" x="6292850" y="2146300"/>
          <p14:tracePt t="21459" x="6254750" y="2120900"/>
          <p14:tracePt t="21476" x="6210300" y="2082800"/>
          <p14:tracePt t="21491" x="6184900" y="2070100"/>
          <p14:tracePt t="21508" x="6159500" y="2051050"/>
          <p14:tracePt t="21524" x="6127750" y="2038350"/>
          <p14:tracePt t="21542" x="6102350" y="2032000"/>
          <p14:tracePt t="21560" x="6051550" y="2032000"/>
          <p14:tracePt t="21575" x="6026150" y="2044700"/>
          <p14:tracePt t="21591" x="6000750" y="2063750"/>
          <p14:tracePt t="21608" x="5949950" y="2095500"/>
          <p14:tracePt t="21624" x="5848350" y="2133600"/>
          <p14:tracePt t="21641" x="5740400" y="2165350"/>
          <p14:tracePt t="21658" x="5632450" y="2203450"/>
          <p14:tracePt t="21675" x="5530850" y="2241550"/>
          <p14:tracePt t="21691" x="5403850" y="2292350"/>
          <p14:tracePt t="21707" x="5359400" y="2317750"/>
          <p14:tracePt t="21724" x="5334000" y="2343150"/>
          <p14:tracePt t="21741" x="5302250" y="2362200"/>
          <p14:tracePt t="21758" x="5276850" y="2381250"/>
          <p14:tracePt t="21774" x="5251450" y="2406650"/>
          <p14:tracePt t="21791" x="5226050" y="2432050"/>
          <p14:tracePt t="21807" x="5194300" y="2463800"/>
          <p14:tracePt t="21825" x="5162550" y="2495550"/>
          <p14:tracePt t="21841" x="5149850" y="2514600"/>
          <p14:tracePt t="21857" x="5137150" y="2520950"/>
          <p14:tracePt t="21874" x="5118100" y="2540000"/>
          <p14:tracePt t="21891" x="5092700" y="2552700"/>
          <p14:tracePt t="21908" x="5060950" y="2571750"/>
          <p14:tracePt t="21924" x="5029200" y="2590800"/>
          <p14:tracePt t="21940" x="4914900" y="2641600"/>
          <p14:tracePt t="21957" x="4806950" y="2667000"/>
          <p14:tracePt t="21974" x="4699000" y="2692400"/>
          <p14:tracePt t="21990" x="4635500" y="2711450"/>
          <p14:tracePt t="22007" x="4603750" y="2711450"/>
          <p14:tracePt t="22024" x="4578350" y="2692400"/>
          <p14:tracePt t="22040" x="4546600" y="2647950"/>
          <p14:tracePt t="22057" x="4527550" y="2622550"/>
          <p14:tracePt t="22074" x="4508500" y="2590800"/>
          <p14:tracePt t="22090" x="4495800" y="2565400"/>
          <p14:tracePt t="22107" x="4489450" y="2540000"/>
          <p14:tracePt t="22124" x="4483100" y="2514600"/>
          <p14:tracePt t="22140" x="4483100" y="2489200"/>
          <p14:tracePt t="22157" x="4483100" y="2463800"/>
          <p14:tracePt t="22175" x="4483100" y="2419350"/>
          <p14:tracePt t="22190" x="4483100" y="2393950"/>
          <p14:tracePt t="22207" x="4483100" y="2362200"/>
          <p14:tracePt t="22224" x="4483100" y="2305050"/>
          <p14:tracePt t="22240" x="4483100" y="2254250"/>
          <p14:tracePt t="22257" x="4483100" y="2216150"/>
          <p14:tracePt t="22274" x="4489450" y="2165350"/>
          <p14:tracePt t="22290" x="4521200" y="2063750"/>
          <p14:tracePt t="22307" x="4533900" y="2012950"/>
          <p14:tracePt t="22323" x="4552950" y="1968500"/>
          <p14:tracePt t="22340" x="4565650" y="1930400"/>
          <p14:tracePt t="22357" x="4572000" y="1892300"/>
          <p14:tracePt t="22373" x="4572000" y="1860550"/>
          <p14:tracePt t="22390" x="4572000" y="1822450"/>
          <p14:tracePt t="22407" x="4572000" y="1771650"/>
          <p14:tracePt t="22423" x="4578350" y="1739900"/>
          <p14:tracePt t="22440" x="4578350" y="1689100"/>
          <p14:tracePt t="22457" x="4578350" y="1631950"/>
          <p14:tracePt t="22474" x="4578350" y="1593850"/>
          <p14:tracePt t="22490" x="4578350" y="1568450"/>
          <p14:tracePt t="22507" x="4578350" y="1543050"/>
          <p14:tracePt t="22523" x="4578350" y="1517650"/>
          <p14:tracePt t="22540" x="4578350" y="1492250"/>
          <p14:tracePt t="22557" x="4578350" y="1485900"/>
          <p14:tracePt t="22663" x="4584700" y="1485900"/>
          <p14:tracePt t="22672" x="4591050" y="1485900"/>
          <p14:tracePt t="22687" x="4597400" y="1485900"/>
          <p14:tracePt t="22695" x="4610100" y="1485900"/>
          <p14:tracePt t="22706" x="4616450" y="1485900"/>
          <p14:tracePt t="22723" x="4635500" y="1485900"/>
          <p14:tracePt t="22740" x="4654550" y="1473200"/>
          <p14:tracePt t="22756" x="4667250" y="1460500"/>
          <p14:tracePt t="22773" x="4699000" y="1435100"/>
          <p14:tracePt t="22790" x="4724400" y="1416050"/>
          <p14:tracePt t="22806" x="4756150" y="1390650"/>
          <p14:tracePt t="22823" x="4781550" y="1377950"/>
          <p14:tracePt t="22840" x="4806950" y="1358900"/>
          <p14:tracePt t="22856" x="4826000" y="1346200"/>
          <p14:tracePt t="22873" x="4851400" y="1320800"/>
          <p14:tracePt t="22890" x="4876800" y="1308100"/>
          <p14:tracePt t="22906" x="4902200" y="1289050"/>
          <p14:tracePt t="22924" x="4914900" y="1270000"/>
          <p14:tracePt t="22940" x="4946650" y="1250950"/>
          <p14:tracePt t="22957" x="4965700" y="1225550"/>
          <p14:tracePt t="22973" x="4991100" y="1206500"/>
          <p14:tracePt t="22990" x="5010150" y="1193800"/>
          <p14:tracePt t="23006" x="5022850" y="1168400"/>
          <p14:tracePt t="23023" x="5029200" y="1155700"/>
          <p14:tracePt t="23040" x="5035550" y="1130300"/>
          <p14:tracePt t="23056" x="5035550" y="1092200"/>
          <p14:tracePt t="23073" x="5022850" y="1060450"/>
          <p14:tracePt t="23089" x="4997450" y="1041400"/>
          <p14:tracePt t="23106" x="4965700" y="1016000"/>
          <p14:tracePt t="23123" x="4927600" y="984250"/>
          <p14:tracePt t="23139" x="4902200" y="971550"/>
          <p14:tracePt t="23156" x="4864100" y="965200"/>
          <p14:tracePt t="23173" x="4826000" y="952500"/>
          <p14:tracePt t="23190" x="4800600" y="946150"/>
          <p14:tracePt t="23206" x="4768850" y="946150"/>
          <p14:tracePt t="23223" x="4743450" y="946150"/>
          <p14:tracePt t="23240" x="4718050" y="952500"/>
          <p14:tracePt t="23257" x="4679950" y="971550"/>
          <p14:tracePt t="23273" x="4654550" y="990600"/>
          <p14:tracePt t="23290" x="4629150" y="1016000"/>
          <p14:tracePt t="23307" x="4603750" y="1035050"/>
          <p14:tracePt t="23323" x="4584700" y="1047750"/>
          <p14:tracePt t="23339" x="4565650" y="1066800"/>
          <p14:tracePt t="23356" x="4533900" y="1104900"/>
          <p14:tracePt t="23373" x="4514850" y="1130300"/>
          <p14:tracePt t="23389" x="4502150" y="1155700"/>
          <p14:tracePt t="23406" x="4489450" y="1187450"/>
          <p14:tracePt t="23423" x="4489450" y="1212850"/>
          <p14:tracePt t="23440" x="4483100" y="1238250"/>
          <p14:tracePt t="23457" x="4483100" y="1263650"/>
          <p14:tracePt t="23473" x="4489450" y="1295400"/>
          <p14:tracePt t="23489" x="4495800" y="1301750"/>
          <p14:tracePt t="23506" x="4502150" y="1314450"/>
          <p14:tracePt t="23522" x="4508500" y="1314450"/>
          <p14:tracePt t="23539" x="4508500" y="1320800"/>
          <p14:tracePt t="23556" x="4514850" y="1320800"/>
          <p14:tracePt t="23573" x="4527550" y="1327150"/>
          <p14:tracePt t="23590" x="4540250" y="1327150"/>
          <p14:tracePt t="23607" x="4546600" y="1333500"/>
          <p14:tracePt t="23622" x="4559300" y="1333500"/>
          <p14:tracePt t="23640" x="4584700" y="1333500"/>
          <p14:tracePt t="23656" x="4597400" y="1333500"/>
          <p14:tracePt t="23673" x="4610100" y="1333500"/>
          <p14:tracePt t="23689" x="4622800" y="1333500"/>
          <p14:tracePt t="23706" x="4648200" y="1327150"/>
          <p14:tracePt t="23722" x="4673600" y="1320800"/>
          <p14:tracePt t="23739" x="4730750" y="1301750"/>
          <p14:tracePt t="23756" x="4819650" y="1276350"/>
          <p14:tracePt t="23772" x="4914900" y="1231900"/>
          <p14:tracePt t="23789" x="4959350" y="1200150"/>
          <p14:tracePt t="23805" x="5016500" y="1174750"/>
          <p14:tracePt t="23822" x="5105400" y="1149350"/>
          <p14:tracePt t="23839" x="5213350" y="1123950"/>
          <p14:tracePt t="23856" x="5321300" y="1085850"/>
          <p14:tracePt t="23872" x="5416550" y="1060450"/>
          <p14:tracePt t="23889" x="5467350" y="1035050"/>
          <p14:tracePt t="23906" x="5505450" y="1016000"/>
          <p14:tracePt t="23922" x="5537200" y="996950"/>
          <p14:tracePt t="23939" x="5562600" y="984250"/>
          <p14:tracePt t="23956" x="5575300" y="971550"/>
          <p14:tracePt t="23973" x="5594350" y="952500"/>
          <p14:tracePt t="23989" x="5613400" y="946150"/>
          <p14:tracePt t="24007" x="5626100" y="933450"/>
          <p14:tracePt t="24081" x="5632450" y="939800"/>
          <p14:tracePt t="24089" x="5638800" y="939800"/>
          <p14:tracePt t="24097" x="5645150" y="952500"/>
          <p14:tracePt t="24105" x="5651500" y="958850"/>
          <p14:tracePt t="24122" x="5670550" y="977900"/>
          <p14:tracePt t="24139" x="5683250" y="1003300"/>
          <p14:tracePt t="24155" x="5689600" y="1028700"/>
          <p14:tracePt t="24172" x="5695950" y="1066800"/>
          <p14:tracePt t="24189" x="5708650" y="1111250"/>
          <p14:tracePt t="24205" x="5746750" y="1244600"/>
          <p14:tracePt t="24223" x="5759450" y="1333500"/>
          <p14:tracePt t="24239" x="5778500" y="1416050"/>
          <p14:tracePt t="24255" x="5810250" y="1473200"/>
          <p14:tracePt t="24272" x="5848350" y="1530350"/>
          <p14:tracePt t="24288" x="5873750" y="1562100"/>
          <p14:tracePt t="24305" x="5905500" y="1593850"/>
          <p14:tracePt t="24322" x="5937250" y="1612900"/>
          <p14:tracePt t="24339" x="5988050" y="1631950"/>
          <p14:tracePt t="24356" x="6019800" y="1631950"/>
          <p14:tracePt t="24372" x="6070600" y="1631950"/>
          <p14:tracePt t="24389" x="6134100" y="1625600"/>
          <p14:tracePt t="24405" x="6197600" y="1612900"/>
          <p14:tracePt t="24422" x="6280150" y="1600200"/>
          <p14:tracePt t="24438" x="6419850" y="1549400"/>
          <p14:tracePt t="24455" x="6521450" y="1511300"/>
          <p14:tracePt t="24472" x="6629400" y="1492250"/>
          <p14:tracePt t="24488" x="6724650" y="1473200"/>
          <p14:tracePt t="24506" x="6762750" y="1454150"/>
          <p14:tracePt t="24522" x="6807200" y="1435100"/>
          <p14:tracePt t="24539" x="6883400" y="1397000"/>
          <p14:tracePt t="24555" x="7035800" y="1352550"/>
          <p14:tracePt t="24572" x="7073900" y="1339850"/>
          <p14:tracePt t="24588" x="7099300" y="1327150"/>
          <p14:tracePt t="24605" x="7124700" y="1320800"/>
          <p14:tracePt t="24622" x="7143750" y="1308100"/>
          <p14:tracePt t="24638" x="7162800" y="1301750"/>
          <p14:tracePt t="24655" x="7188200" y="1289050"/>
          <p14:tracePt t="24672" x="7213600" y="1263650"/>
          <p14:tracePt t="24688" x="7258050" y="1225550"/>
          <p14:tracePt t="24705" x="7258050" y="1212850"/>
          <p14:tracePt t="24722" x="7258050" y="1206500"/>
          <p14:tracePt t="24738" x="7264400" y="1187450"/>
          <p14:tracePt t="24755" x="7270750" y="1162050"/>
          <p14:tracePt t="24771" x="7270750" y="1123950"/>
          <p14:tracePt t="24788" x="7270750" y="1098550"/>
          <p14:tracePt t="24805" x="7270750" y="1073150"/>
          <p14:tracePt t="24822" x="7270750" y="1054100"/>
          <p14:tracePt t="24839" x="7264400" y="1047750"/>
          <p14:tracePt t="24855" x="7258050" y="1035050"/>
          <p14:tracePt t="24871" x="7245350" y="1028700"/>
          <p14:tracePt t="24888" x="7232650" y="1028700"/>
          <p14:tracePt t="24905" x="7226300" y="1028700"/>
          <p14:tracePt t="24921" x="7200900" y="1035050"/>
          <p14:tracePt t="24938" x="7169150" y="1060450"/>
          <p14:tracePt t="24955" x="7143750" y="1085850"/>
          <p14:tracePt t="24972" x="7105650" y="1130300"/>
          <p14:tracePt t="24988" x="7048500" y="1168400"/>
          <p14:tracePt t="25006" x="7016750" y="1193800"/>
          <p14:tracePt t="25021" x="6978650" y="1225550"/>
          <p14:tracePt t="25038" x="6953250" y="1250950"/>
          <p14:tracePt t="25055" x="6927850" y="1282700"/>
          <p14:tracePt t="25071" x="6889750" y="1314450"/>
          <p14:tracePt t="25088" x="6851650" y="1371600"/>
          <p14:tracePt t="25105" x="6819900" y="1403350"/>
          <p14:tracePt t="25121" x="6794500" y="1428750"/>
          <p14:tracePt t="25138" x="6775450" y="1460500"/>
          <p14:tracePt t="25155" x="6756400" y="1485900"/>
          <p14:tracePt t="25171" x="6743700" y="1517650"/>
          <p14:tracePt t="25188" x="6724650" y="1549400"/>
          <p14:tracePt t="25205" x="6711950" y="1625600"/>
          <p14:tracePt t="25222" x="6711950" y="1657350"/>
          <p14:tracePt t="25238" x="6711950" y="1682750"/>
          <p14:tracePt t="25255" x="6718300" y="1708150"/>
          <p14:tracePt t="25271" x="6737350" y="1727200"/>
          <p14:tracePt t="25288" x="6750050" y="1739900"/>
          <p14:tracePt t="25305" x="6775450" y="1765300"/>
          <p14:tracePt t="25321" x="6794500" y="1771650"/>
          <p14:tracePt t="25535" x="6794500" y="1765300"/>
          <p14:tracePt t="25595" x="6788150" y="1765300"/>
          <p14:tracePt t="25633" x="6781800" y="1765300"/>
          <p14:tracePt t="25641" x="6775450" y="1771650"/>
          <p14:tracePt t="25649" x="6756400" y="1784350"/>
          <p14:tracePt t="25657" x="6743700" y="1797050"/>
          <p14:tracePt t="25671" x="6731000" y="1809750"/>
          <p14:tracePt t="25687" x="6667500" y="1847850"/>
          <p14:tracePt t="25704" x="6483350" y="1974850"/>
          <p14:tracePt t="25721" x="6330950" y="2076450"/>
          <p14:tracePt t="25738" x="6172200" y="2159000"/>
          <p14:tracePt t="25754" x="6013450" y="2216150"/>
          <p14:tracePt t="25771" x="5848350" y="2266950"/>
          <p14:tracePt t="25787" x="5715000" y="2305050"/>
          <p14:tracePt t="25804" x="5549900" y="2362200"/>
          <p14:tracePt t="25821" x="5467350" y="2406650"/>
          <p14:tracePt t="25837" x="5410200" y="2432050"/>
          <p14:tracePt t="25854" x="5378450" y="2463800"/>
          <p14:tracePt t="25871" x="5359400" y="2489200"/>
          <p14:tracePt t="25887" x="5327650" y="2527300"/>
          <p14:tracePt t="25904" x="5308600" y="2559050"/>
          <p14:tracePt t="25920" x="5264150" y="2628900"/>
          <p14:tracePt t="25937" x="5245100" y="2667000"/>
          <p14:tracePt t="25954" x="5232400" y="2692400"/>
          <p14:tracePt t="25970" x="5219700" y="2717800"/>
          <p14:tracePt t="25988" x="5207000" y="2743200"/>
          <p14:tracePt t="26005" x="5200650" y="2794000"/>
          <p14:tracePt t="26021" x="5200650" y="2863850"/>
          <p14:tracePt t="26037" x="5187950" y="2908300"/>
          <p14:tracePt t="26054" x="5187950" y="2940050"/>
          <p14:tracePt t="26070" x="5187950" y="2946400"/>
          <p14:tracePt t="26163" x="5187950" y="2940050"/>
          <p14:tracePt t="26367" x="5181600" y="2940050"/>
          <p14:tracePt t="26405" x="5175250" y="2940050"/>
          <p14:tracePt t="26452" x="5168900" y="2952750"/>
          <p14:tracePt t="26459" x="5162550" y="2965450"/>
          <p14:tracePt t="26470" x="5156200" y="2978150"/>
          <p14:tracePt t="26487" x="5149850" y="2990850"/>
          <p14:tracePt t="26503" x="5149850" y="3003550"/>
          <p14:tracePt t="26520" x="5143500" y="3016250"/>
          <p14:tracePt t="26537" x="5137150" y="3035300"/>
          <p14:tracePt t="26554" x="5137150" y="3060700"/>
          <p14:tracePt t="26570" x="5130800" y="3073400"/>
          <p14:tracePt t="26587" x="5130800" y="3098800"/>
          <p14:tracePt t="26603" x="5130800" y="3117850"/>
          <p14:tracePt t="26620" x="5130800" y="3130550"/>
          <p14:tracePt t="26637" x="5130800" y="3162300"/>
          <p14:tracePt t="26654" x="5130800" y="3187700"/>
          <p14:tracePt t="26670" x="5130800" y="3213100"/>
          <p14:tracePt t="26687" x="5143500" y="3238500"/>
          <p14:tracePt t="26703" x="5149850" y="3263900"/>
          <p14:tracePt t="26720" x="5156200" y="3289300"/>
          <p14:tracePt t="26738" x="5175250" y="3314700"/>
          <p14:tracePt t="26753" x="5187950" y="3359150"/>
          <p14:tracePt t="26770" x="5219700" y="3416300"/>
          <p14:tracePt t="26786" x="5232400" y="3441700"/>
          <p14:tracePt t="26803" x="5251450" y="3467100"/>
          <p14:tracePt t="26820" x="5264150" y="3492500"/>
          <p14:tracePt t="26837" x="5276850" y="3511550"/>
          <p14:tracePt t="26854" x="5283200" y="3536950"/>
          <p14:tracePt t="26870" x="5295900" y="3562350"/>
          <p14:tracePt t="26886" x="5327650" y="3619500"/>
          <p14:tracePt t="26903" x="5340350" y="3644900"/>
          <p14:tracePt t="26920" x="5346700" y="3670300"/>
          <p14:tracePt t="26936" x="5353050" y="3695700"/>
          <p14:tracePt t="26953" x="5359400" y="3714750"/>
          <p14:tracePt t="26970" x="5359400" y="3721100"/>
          <p14:tracePt t="26986" x="5359400" y="3727450"/>
          <p14:tracePt t="27060" x="5359400" y="3721100"/>
          <p14:tracePt t="27103" x="5353050" y="3721100"/>
          <p14:tracePt t="27140" x="5346700" y="3721100"/>
          <p14:tracePt t="27147" x="5346700" y="3727450"/>
          <p14:tracePt t="27214" x="5340350" y="3727450"/>
          <p14:tracePt t="27223" x="5334000" y="3733800"/>
          <p14:tracePt t="27263" x="5334000" y="3740150"/>
          <p14:tracePt t="27296" x="5327650" y="3746500"/>
          <p14:tracePt t="27307" x="5321300" y="3759200"/>
          <p14:tracePt t="27315" x="5308600" y="3771900"/>
          <p14:tracePt t="27323" x="5295900" y="3784600"/>
          <p14:tracePt t="27336" x="5289550" y="3790950"/>
          <p14:tracePt t="27353" x="5283200" y="3790950"/>
          <p14:tracePt t="27369" x="5276850" y="3790950"/>
          <p14:tracePt t="27386" x="5270500" y="3810000"/>
          <p14:tracePt t="27403" x="5264150" y="3829050"/>
          <p14:tracePt t="27419" x="5238750" y="3848100"/>
          <p14:tracePt t="27436" x="5238750" y="3854450"/>
          <p14:tracePt t="27504" x="5238750" y="3860800"/>
          <p14:tracePt t="27756" x="5238750" y="3854450"/>
          <p14:tracePt t="27772" x="5245100" y="3848100"/>
          <p14:tracePt t="27798" x="5251450" y="3841750"/>
          <p14:tracePt t="27885" x="5257800" y="3835400"/>
          <p14:tracePt t="27896" x="5264150" y="3835400"/>
          <p14:tracePt t="27916" x="5270500" y="3829050"/>
          <p14:tracePt t="27997" x="5276850" y="3822700"/>
          <p14:tracePt t="28005" x="5283200" y="3810000"/>
          <p14:tracePt t="28012" x="5283200" y="3797300"/>
          <p14:tracePt t="28020" x="5289550" y="3784600"/>
          <p14:tracePt t="28036" x="5302250" y="3765550"/>
          <p14:tracePt t="28052" x="5314950" y="3740150"/>
          <p14:tracePt t="28069" x="5321300" y="3714750"/>
          <p14:tracePt t="28085" x="5340350" y="3683000"/>
          <p14:tracePt t="28102" x="5372100" y="3632200"/>
          <p14:tracePt t="28119" x="5397500" y="3575050"/>
          <p14:tracePt t="28123" x="5403850" y="3556000"/>
          <p14:tracePt t="28135" x="5416550" y="3530600"/>
          <p14:tracePt t="28152" x="5422900" y="3505200"/>
          <p14:tracePt t="28169" x="5435600" y="3479800"/>
          <p14:tracePt t="28185" x="5441950" y="3448050"/>
          <p14:tracePt t="28202" x="5454650" y="3422650"/>
          <p14:tracePt t="28219" x="5467350" y="3378200"/>
          <p14:tracePt t="28236" x="5480050" y="3333750"/>
          <p14:tracePt t="28252" x="5486400" y="3302000"/>
          <p14:tracePt t="28269" x="5505450" y="3232150"/>
          <p14:tracePt t="28286" x="5511800" y="3162300"/>
          <p14:tracePt t="28304" x="5518150" y="3111500"/>
          <p14:tracePt t="28320" x="5524500" y="3054350"/>
          <p14:tracePt t="28336" x="5524500" y="3016250"/>
          <p14:tracePt t="28352" x="5524500" y="2978150"/>
          <p14:tracePt t="28369" x="5524500" y="2940050"/>
          <p14:tracePt t="28386" x="5524500" y="2914650"/>
          <p14:tracePt t="28403" x="5524500" y="2889250"/>
          <p14:tracePt t="28419" x="5524500" y="2857500"/>
          <p14:tracePt t="28435" x="5511800" y="2806700"/>
          <p14:tracePt t="28452" x="5473700" y="2717800"/>
          <p14:tracePt t="28468" x="5429250" y="2622550"/>
          <p14:tracePt t="28485" x="5391150" y="2520950"/>
          <p14:tracePt t="28502" x="5346700" y="2438400"/>
          <p14:tracePt t="28518" x="5321300" y="2393950"/>
          <p14:tracePt t="28535" x="5295900" y="2362200"/>
          <p14:tracePt t="28552" x="5276850" y="2330450"/>
          <p14:tracePt t="28569" x="5251450" y="2292350"/>
          <p14:tracePt t="28585" x="5232400" y="2266950"/>
          <p14:tracePt t="28604" x="5200650" y="2247900"/>
          <p14:tracePt t="28620" x="5187950" y="2235200"/>
          <p14:tracePt t="28635" x="5149850" y="2216150"/>
          <p14:tracePt t="28652" x="5124450" y="2216150"/>
          <p14:tracePt t="28668" x="5105400" y="2216150"/>
          <p14:tracePt t="28685" x="5080000" y="2216150"/>
          <p14:tracePt t="28702" x="5048250" y="2241550"/>
          <p14:tracePt t="28718" x="4965700" y="2292350"/>
          <p14:tracePt t="28735" x="4933950" y="2324100"/>
          <p14:tracePt t="28752" x="4914900" y="2330450"/>
          <p14:tracePt t="28768" x="4902200" y="2330450"/>
          <p14:tracePt t="28785" x="4876800" y="2343150"/>
          <p14:tracePt t="28801" x="4851400" y="2368550"/>
          <p14:tracePt t="28818" x="4819650" y="2387600"/>
          <p14:tracePt t="28835" x="4794250" y="2406650"/>
          <p14:tracePt t="28851" x="4787900" y="2413000"/>
          <p14:tracePt t="28897" x="4781550" y="2413000"/>
          <p14:tracePt t="28911" x="4775200" y="2413000"/>
          <p14:tracePt t="28931" x="4775200" y="2419350"/>
          <p14:tracePt t="29089" x="4781550" y="2419350"/>
          <p14:tracePt t="29107" x="4781550" y="2413000"/>
          <p14:tracePt t="29116" x="4794250" y="2406650"/>
          <p14:tracePt t="29121" x="4800600" y="2393950"/>
          <p14:tracePt t="29134" x="4813300" y="2374900"/>
          <p14:tracePt t="29151" x="4832350" y="2355850"/>
          <p14:tracePt t="29168" x="4838700" y="2349500"/>
          <p14:tracePt t="29185" x="4845050" y="2343150"/>
          <p14:tracePt t="29201" x="4851400" y="2330450"/>
          <p14:tracePt t="29218" x="4870450" y="2311400"/>
          <p14:tracePt t="29235" x="4889500" y="2298700"/>
          <p14:tracePt t="29252" x="4902200" y="2292350"/>
          <p14:tracePt t="29268" x="4921250" y="2279650"/>
          <p14:tracePt t="29285" x="4940300" y="2254250"/>
          <p14:tracePt t="29302" x="4953000" y="2235200"/>
          <p14:tracePt t="29319" x="4965700" y="2222500"/>
          <p14:tracePt t="29335" x="4978400" y="2216150"/>
          <p14:tracePt t="29353" x="4984750" y="2203450"/>
          <p14:tracePt t="29369" x="4991100" y="2190750"/>
          <p14:tracePt t="29385" x="5003800" y="2184400"/>
          <p14:tracePt t="29419" x="5010150" y="2184400"/>
          <p14:tracePt t="29434" x="5010150" y="2178050"/>
          <p14:tracePt t="29451" x="5016500" y="2171700"/>
          <p14:tracePt t="29468" x="5016500" y="2159000"/>
          <p14:tracePt t="29484" x="5029200" y="2152650"/>
          <p14:tracePt t="29501" x="5035550" y="2146300"/>
          <p14:tracePt t="29534" x="5041900" y="2139950"/>
          <p14:tracePt t="29551" x="5054600" y="2133600"/>
          <p14:tracePt t="29567" x="5054600" y="2127250"/>
          <p14:tracePt t="29584" x="5067300" y="2114550"/>
          <p14:tracePt t="29617" x="5073650" y="2114550"/>
          <p14:tracePt t="29634" x="5086350" y="2101850"/>
          <p14:tracePt t="29651" x="5092700" y="2101850"/>
          <p14:tracePt t="29668" x="5092700" y="2095500"/>
          <p14:tracePt t="29684" x="5105400" y="2082800"/>
          <p14:tracePt t="29701" x="5111750" y="2076450"/>
          <p14:tracePt t="29717" x="5118100" y="2076450"/>
          <p14:tracePt t="29838" x="5118100" y="2070100"/>
          <p14:tracePt t="30011" x="5124450" y="2070100"/>
          <p14:tracePt t="30062" x="5130800" y="2063750"/>
          <p14:tracePt t="30081" x="5137150" y="2063750"/>
          <p14:tracePt t="30122" x="5137150" y="2057400"/>
          <p14:tracePt t="30356" x="5137150" y="2051050"/>
          <p14:tracePt t="30365" x="5143500" y="2051050"/>
          <p14:tracePt t="30385" x="5143500" y="2044700"/>
          <p14:tracePt t="30448" x="5143500" y="2038350"/>
          <p14:tracePt t="30521" x="5149850" y="2038350"/>
          <p14:tracePt t="30597" x="5149850" y="2032000"/>
          <p14:tracePt t="31070" x="5149850" y="2025650"/>
          <p14:tracePt t="31215" x="5149850" y="2019300"/>
          <p14:tracePt t="31398" x="5143500" y="2019300"/>
          <p14:tracePt t="31562" x="5149850" y="2019300"/>
          <p14:tracePt t="31575" x="5162550" y="2019300"/>
          <p14:tracePt t="31581" x="5175250" y="2019300"/>
          <p14:tracePt t="31588" x="5187950" y="2019300"/>
          <p14:tracePt t="31599" x="5200650" y="2019300"/>
          <p14:tracePt t="31616" x="5226050" y="2019300"/>
          <p14:tracePt t="31618" x="5245100" y="2019300"/>
          <p14:tracePt t="31632" x="5257800" y="2019300"/>
          <p14:tracePt t="31649" x="5308600" y="2012950"/>
          <p14:tracePt t="31666" x="5359400" y="2006600"/>
          <p14:tracePt t="31683" x="5397500" y="1993900"/>
          <p14:tracePt t="31699" x="5448300" y="1987550"/>
          <p14:tracePt t="31716" x="5505450" y="1981200"/>
          <p14:tracePt t="31733" x="5568950" y="1968500"/>
          <p14:tracePt t="31749" x="5613400" y="1962150"/>
          <p14:tracePt t="31766" x="5664200" y="1936750"/>
          <p14:tracePt t="31783" x="5715000" y="1924050"/>
          <p14:tracePt t="31799" x="5740400" y="1917700"/>
          <p14:tracePt t="31816" x="5765800" y="1911350"/>
          <p14:tracePt t="31832" x="5791200" y="1905000"/>
          <p14:tracePt t="31849" x="5822950" y="1898650"/>
          <p14:tracePt t="31866" x="5861050" y="1892300"/>
          <p14:tracePt t="31882" x="5918200" y="1879600"/>
          <p14:tracePt t="31899" x="5969000" y="1873250"/>
          <p14:tracePt t="31916" x="6000750" y="1866900"/>
          <p14:tracePt t="31932" x="6026150" y="1860550"/>
          <p14:tracePt t="31949" x="6051550" y="1854200"/>
          <p14:tracePt t="31966" x="6076950" y="1854200"/>
          <p14:tracePt t="31982" x="6102350" y="1854200"/>
          <p14:tracePt t="31999" x="6121400" y="1854200"/>
          <p14:tracePt t="32015" x="6153150" y="1854200"/>
          <p14:tracePt t="32032" x="6172200" y="1854200"/>
          <p14:tracePt t="32050" x="6191250" y="1854200"/>
          <p14:tracePt t="32066" x="6197600" y="1854200"/>
          <p14:tracePt t="32083" x="6216650" y="1854200"/>
          <p14:tracePt t="32099" x="6235700" y="1854200"/>
          <p14:tracePt t="32116" x="6248400" y="1854200"/>
          <p14:tracePt t="32117" x="6254750" y="1854200"/>
          <p14:tracePt t="32132" x="6273800" y="1854200"/>
          <p14:tracePt t="32149" x="6280150" y="1854200"/>
          <p14:tracePt t="32165" x="6305550" y="1854200"/>
          <p14:tracePt t="32182" x="6324600" y="1854200"/>
          <p14:tracePt t="32199" x="6343650" y="1854200"/>
          <p14:tracePt t="32232" x="6356350" y="1854200"/>
          <p14:tracePt t="32248" x="6375400" y="1847850"/>
          <p14:tracePt t="32265" x="6400800" y="1847850"/>
          <p14:tracePt t="32283" x="6419850" y="1847850"/>
          <p14:tracePt t="32300" x="6445250" y="1847850"/>
          <p14:tracePt t="32317" x="6470650" y="1847850"/>
          <p14:tracePt t="32333" x="6483350" y="1847850"/>
          <p14:tracePt t="32349" x="6508750" y="1847850"/>
          <p14:tracePt t="32365" x="6521450" y="1847850"/>
          <p14:tracePt t="32382" x="6546850" y="1847850"/>
          <p14:tracePt t="32399" x="6559550" y="1847850"/>
          <p14:tracePt t="32415" x="6578600" y="1847850"/>
          <p14:tracePt t="32433" x="6604000" y="1847850"/>
          <p14:tracePt t="32448" x="6623050" y="1847850"/>
          <p14:tracePt t="32465" x="6648450" y="1847850"/>
          <p14:tracePt t="32483" x="6673850" y="1854200"/>
          <p14:tracePt t="32499" x="6692900" y="1860550"/>
          <p14:tracePt t="32515" x="6705600" y="1860550"/>
          <p14:tracePt t="32533" x="6724650" y="1866900"/>
          <p14:tracePt t="32551" x="6737350" y="1879600"/>
          <p14:tracePt t="32566" x="6762750" y="1892300"/>
          <p14:tracePt t="32582" x="6781800" y="1911350"/>
          <p14:tracePt t="32599" x="6794500" y="1930400"/>
          <p14:tracePt t="32615" x="6800850" y="1936750"/>
          <p14:tracePt t="32632" x="6807200" y="1943100"/>
          <p14:tracePt t="32648" x="6807200" y="1955800"/>
          <p14:tracePt t="32665" x="6807200" y="1968500"/>
          <p14:tracePt t="32682" x="6807200" y="1974850"/>
          <p14:tracePt t="32699" x="6807200" y="1981200"/>
          <p14:tracePt t="32716" x="6807200" y="1993900"/>
          <p14:tracePt t="32732" x="6807200" y="2006600"/>
          <p14:tracePt t="32748" x="6807200" y="2019300"/>
          <p14:tracePt t="32765" x="6800850" y="2044700"/>
          <p14:tracePt t="32782" x="6788150" y="2063750"/>
          <p14:tracePt t="32799" x="6775450" y="2101850"/>
          <p14:tracePt t="32815" x="6769100" y="2120900"/>
          <p14:tracePt t="32831" x="6756400" y="2139950"/>
          <p14:tracePt t="32848" x="6756400" y="2146300"/>
          <p14:tracePt t="32865" x="6750050" y="2152650"/>
          <p14:tracePt t="32882" x="6737350" y="2159000"/>
          <p14:tracePt t="32898" x="6737350" y="2165350"/>
          <p14:tracePt t="32915" x="6731000" y="2171700"/>
          <p14:tracePt t="32931" x="6724650" y="2178050"/>
          <p14:tracePt t="32948" x="6718300" y="2184400"/>
          <p14:tracePt t="32965" x="6711950" y="2184400"/>
          <p14:tracePt t="32981" x="6705600" y="2184400"/>
          <p14:tracePt t="32998" x="6699250" y="2184400"/>
          <p14:tracePt t="33015" x="6692900" y="2190750"/>
          <p14:tracePt t="33031" x="6680200" y="2190750"/>
          <p14:tracePt t="33048" x="6673850" y="2190750"/>
          <p14:tracePt t="33065" x="6661150" y="2190750"/>
          <p14:tracePt t="33081" x="6648450" y="2190750"/>
          <p14:tracePt t="33115" x="6642100" y="2190750"/>
          <p14:tracePt t="33131" x="6635750" y="2190750"/>
          <p14:tracePt t="33148" x="6629400" y="2190750"/>
          <p14:tracePt t="33165" x="6616700" y="2190750"/>
          <p14:tracePt t="33182" x="6610350" y="2190750"/>
          <p14:tracePt t="33198" x="6604000" y="2190750"/>
          <p14:tracePt t="33215" x="6597650" y="2190750"/>
          <p14:tracePt t="33231" x="6591300" y="2184400"/>
          <p14:tracePt t="33248" x="6578600" y="2178050"/>
          <p14:tracePt t="33264" x="6565900" y="2171700"/>
          <p14:tracePt t="33281" x="6559550" y="2171700"/>
          <p14:tracePt t="33298" x="6553200" y="2165350"/>
          <p14:tracePt t="33315" x="6546850" y="2165350"/>
          <p14:tracePt t="33331" x="6540500" y="2165350"/>
          <p14:tracePt t="33348" x="6534150" y="2165350"/>
          <p14:tracePt t="33365" x="6527800" y="2159000"/>
          <p14:tracePt t="33381" x="6502400" y="2152650"/>
          <p14:tracePt t="33398" x="6496050" y="2152650"/>
          <p14:tracePt t="33415" x="6489700" y="2152650"/>
          <p14:tracePt t="33433" x="6483350" y="2152650"/>
          <p14:tracePt t="33482" x="6477000" y="2152650"/>
          <p14:tracePt t="33529" x="6470650" y="2146300"/>
          <p14:tracePt t="33553" x="6464300" y="2146300"/>
          <p14:tracePt t="33569" x="6464300" y="2139950"/>
          <p14:tracePt t="33583" x="6457950" y="2139950"/>
          <p14:tracePt t="33648" x="6451600" y="2139950"/>
          <p14:tracePt t="33685" x="6445250" y="2133600"/>
          <p14:tracePt t="33699" x="6438900" y="2133600"/>
          <p14:tracePt t="33709" x="6432550" y="2133600"/>
          <p14:tracePt t="33728" x="6426200" y="2133600"/>
          <p14:tracePt t="33739" x="6419850" y="2133600"/>
          <p14:tracePt t="33747" x="6413500" y="2133600"/>
          <p14:tracePt t="33764" x="6407150" y="2133600"/>
          <p14:tracePt t="33781" x="6388100" y="2133600"/>
          <p14:tracePt t="33798" x="6375400" y="2133600"/>
          <p14:tracePt t="33814" x="6369050" y="2133600"/>
          <p14:tracePt t="33832" x="6356350" y="2133600"/>
          <p14:tracePt t="33848" x="6343650" y="2139950"/>
          <p14:tracePt t="33865" x="6337300" y="2139950"/>
          <p14:tracePt t="33881" x="6318250" y="2139950"/>
          <p14:tracePt t="33899" x="6311900" y="2139950"/>
          <p14:tracePt t="35228" x="6311900" y="2146300"/>
          <p14:tracePt t="35254" x="6305550" y="2146300"/>
          <p14:tracePt t="35265" x="6299200" y="2152650"/>
          <p14:tracePt t="35273" x="6299200" y="2159000"/>
          <p14:tracePt t="35285" x="6292850" y="2165350"/>
          <p14:tracePt t="35296" x="6292850" y="2171700"/>
          <p14:tracePt t="35314" x="6280150" y="2178050"/>
          <p14:tracePt t="35346" x="6273800" y="2178050"/>
          <p14:tracePt t="35574" x="6267450" y="2178050"/>
          <p14:tracePt t="35600" x="6261100" y="2184400"/>
          <p14:tracePt t="35614" x="6261100" y="2190750"/>
          <p14:tracePt t="35620" x="6248400" y="2190750"/>
          <p14:tracePt t="35629" x="6235700" y="2197100"/>
          <p14:tracePt t="35646" x="6216650" y="2203450"/>
          <p14:tracePt t="35663" x="6197600" y="2203450"/>
          <p14:tracePt t="35679" x="6184900" y="2203450"/>
          <p14:tracePt t="35697" x="6159500" y="2209800"/>
          <p14:tracePt t="35713" x="6134100" y="2209800"/>
          <p14:tracePt t="35730" x="6127750" y="2209800"/>
          <p14:tracePt t="35746" x="6115050" y="2209800"/>
          <p14:tracePt t="35762" x="6102350" y="2216150"/>
          <p14:tracePt t="35779" x="6089650" y="2216150"/>
          <p14:tracePt t="35796" x="6089650" y="2222500"/>
          <p14:tracePt t="35812" x="6076950" y="2228850"/>
          <p14:tracePt t="35830" x="6064250" y="2235200"/>
          <p14:tracePt t="35846" x="6057900" y="2247900"/>
          <p14:tracePt t="35863" x="6051550" y="2254250"/>
          <p14:tracePt t="35880" x="6051550" y="2260600"/>
          <p14:tracePt t="35898" x="6045200" y="2266950"/>
          <p14:tracePt t="35913" x="6038850" y="2279650"/>
          <p14:tracePt t="35929" x="6026150" y="2292350"/>
          <p14:tracePt t="35946" x="6019800" y="2298700"/>
          <p14:tracePt t="35962" x="5994400" y="2330450"/>
          <p14:tracePt t="35979" x="5988050" y="2343150"/>
          <p14:tracePt t="35996" x="5981700" y="2355850"/>
          <p14:tracePt t="36012" x="5969000" y="2362200"/>
          <p14:tracePt t="36029" x="5962650" y="2368550"/>
          <p14:tracePt t="36062" x="5956300" y="2374900"/>
          <p14:tracePt t="36193" x="5949950" y="2374900"/>
          <p14:tracePt t="36266" x="5943600" y="2374900"/>
          <p14:tracePt t="36278" x="5937250" y="2374900"/>
          <p14:tracePt t="36294" x="5930900" y="2374900"/>
          <p14:tracePt t="36304" x="5924550" y="2374900"/>
          <p14:tracePt t="36312" x="5918200" y="2374900"/>
          <p14:tracePt t="36329" x="5911850" y="2381250"/>
          <p14:tracePt t="36345" x="5892800" y="2387600"/>
          <p14:tracePt t="36363" x="5873750" y="2393950"/>
          <p14:tracePt t="36379" x="5861050" y="2400300"/>
          <p14:tracePt t="36396" x="5842000" y="2406650"/>
          <p14:tracePt t="36412" x="5822950" y="2406650"/>
          <p14:tracePt t="36429" x="5816600" y="2406650"/>
          <p14:tracePt t="36445" x="5803900" y="2406650"/>
          <p14:tracePt t="36462" x="5797550" y="2406650"/>
          <p14:tracePt t="36479" x="5791200" y="2406650"/>
          <p14:tracePt t="36512" x="5784850" y="2406650"/>
          <p14:tracePt t="36542" x="5778500" y="2406650"/>
          <p14:tracePt t="36573" x="5772150" y="2406650"/>
          <p14:tracePt t="36598" x="5765800" y="2406650"/>
          <p14:tracePt t="36623" x="5759450" y="2406650"/>
          <p14:tracePt t="36676" x="5753100" y="2406650"/>
          <p14:tracePt t="36772" x="5746750" y="2406650"/>
          <p14:tracePt t="36795" x="5746750" y="2400300"/>
          <p14:tracePt t="36921" x="5740400" y="2393950"/>
          <p14:tracePt t="36939" x="5734050" y="2387600"/>
          <p14:tracePt t="36947" x="5727700" y="2381250"/>
          <p14:tracePt t="36955" x="5721350" y="2374900"/>
          <p14:tracePt t="36961" x="5715000" y="2374900"/>
          <p14:tracePt t="36978" x="5708650" y="2374900"/>
          <p14:tracePt t="36995" x="5702300" y="2362200"/>
          <p14:tracePt t="37012" x="5695950" y="2362200"/>
          <p14:tracePt t="37028" x="5689600" y="2355850"/>
          <p14:tracePt t="37045" x="5683250" y="2349500"/>
          <p14:tracePt t="37061" x="5676900" y="2343150"/>
          <p14:tracePt t="37078" x="5651500" y="2330450"/>
          <p14:tracePt t="37095" x="5638800" y="2324100"/>
          <p14:tracePt t="37112" x="5619750" y="2311400"/>
          <p14:tracePt t="37128" x="5613400" y="2311400"/>
          <p14:tracePt t="37146" x="5600700" y="2298700"/>
          <p14:tracePt t="37161" x="5588000" y="2298700"/>
          <p14:tracePt t="37179" x="5581650" y="2292350"/>
          <p14:tracePt t="37195" x="5568950" y="2292350"/>
          <p14:tracePt t="37212" x="5562600" y="2286000"/>
          <p14:tracePt t="37229" x="5556250" y="2286000"/>
          <p14:tracePt t="37247" x="5549900" y="2286000"/>
          <p14:tracePt t="37263" x="5549900" y="2279650"/>
          <p14:tracePt t="37278" x="5549900" y="2273300"/>
          <p14:tracePt t="37295" x="5543550" y="2273300"/>
          <p14:tracePt t="37328" x="5537200" y="2273300"/>
          <p14:tracePt t="37351" x="5537200" y="2266950"/>
          <p14:tracePt t="37722" x="5530850" y="2266950"/>
          <p14:tracePt t="37733" x="5524500" y="2266950"/>
          <p14:tracePt t="37741" x="5518150" y="2266950"/>
          <p14:tracePt t="37749" x="5511800" y="2266950"/>
          <p14:tracePt t="37761" x="5511800" y="2273300"/>
          <p14:tracePt t="37777" x="5486400" y="2292350"/>
          <p14:tracePt t="37794" x="5454650" y="2317750"/>
          <p14:tracePt t="37811" x="5416550" y="2362200"/>
          <p14:tracePt t="37828" x="5384800" y="2393950"/>
          <p14:tracePt t="37844" x="5340350" y="2438400"/>
          <p14:tracePt t="37862" x="5289550" y="2476500"/>
          <p14:tracePt t="37878" x="5226050" y="2520950"/>
          <p14:tracePt t="37894" x="5162550" y="2546350"/>
          <p14:tracePt t="37911" x="5041900" y="2609850"/>
          <p14:tracePt t="37928" x="4965700" y="2660650"/>
          <p14:tracePt t="37944" x="4902200" y="2692400"/>
          <p14:tracePt t="37961" x="4864100" y="2724150"/>
          <p14:tracePt t="37977" x="4832350" y="2755900"/>
          <p14:tracePt t="37994" x="4787900" y="2787650"/>
          <p14:tracePt t="38010" x="4730750" y="2838450"/>
          <p14:tracePt t="38027" x="4629150" y="2889250"/>
          <p14:tracePt t="38044" x="4425950" y="3009900"/>
          <p14:tracePt t="38061" x="4260850" y="3079750"/>
          <p14:tracePt t="38077" x="4089400" y="3149600"/>
          <p14:tracePt t="38094" x="3943350" y="3200400"/>
          <p14:tracePt t="38111" x="3822700" y="3238500"/>
          <p14:tracePt t="38113" x="3765550" y="3257550"/>
          <p14:tracePt t="38128" x="3714750" y="3276600"/>
          <p14:tracePt t="38145" x="3625850" y="3308350"/>
          <p14:tracePt t="38161" x="3492500" y="3371850"/>
          <p14:tracePt t="38178" x="3384550" y="3416300"/>
          <p14:tracePt t="38194" x="3289300" y="3454400"/>
          <p14:tracePt t="38211" x="3213100" y="3486150"/>
          <p14:tracePt t="38227" x="3136900" y="3517900"/>
          <p14:tracePt t="38245" x="3086100" y="3549650"/>
          <p14:tracePt t="38261" x="2978150" y="3606800"/>
          <p14:tracePt t="38278" x="2914650" y="3638550"/>
          <p14:tracePt t="38294" x="2882900" y="3663950"/>
          <p14:tracePt t="38310" x="2851150" y="3689350"/>
          <p14:tracePt t="38327" x="2825750" y="3714750"/>
          <p14:tracePt t="38344" x="2800350" y="3733800"/>
          <p14:tracePt t="38361" x="2774950" y="3752850"/>
          <p14:tracePt t="38378" x="2755900" y="3765550"/>
          <p14:tracePt t="38395" x="2755900" y="3771900"/>
          <p14:tracePt t="38411" x="2749550" y="3771900"/>
          <p14:tracePt t="38454" x="2755900" y="3771900"/>
          <p14:tracePt t="38461" x="2768600" y="3765550"/>
          <p14:tracePt t="38467" x="2781300" y="3733800"/>
          <p14:tracePt t="38477" x="2806700" y="3689350"/>
          <p14:tracePt t="38494" x="2895600" y="3587750"/>
          <p14:tracePt t="38511" x="2990850" y="3479800"/>
          <p14:tracePt t="38527" x="3098800" y="3365500"/>
          <p14:tracePt t="38544" x="3206750" y="3244850"/>
          <p14:tracePt t="38560" x="3371850" y="3079750"/>
          <p14:tracePt t="38577" x="3441700" y="3003550"/>
          <p14:tracePt t="38594" x="3467100" y="2965450"/>
          <p14:tracePt t="38610" x="3498850" y="2901950"/>
          <p14:tracePt t="38627" x="3556000" y="2806700"/>
          <p14:tracePt t="38644" x="3600450" y="2692400"/>
          <p14:tracePt t="38660" x="3657600" y="2578100"/>
          <p14:tracePt t="38677" x="3714750" y="2444750"/>
          <p14:tracePt t="38693" x="3803650" y="2241550"/>
          <p14:tracePt t="38710" x="3860800" y="2127250"/>
          <p14:tracePt t="38727" x="3905250" y="2019300"/>
          <p14:tracePt t="38744" x="3937000" y="1917700"/>
          <p14:tracePt t="38760" x="3975100" y="1841500"/>
          <p14:tracePt t="38777" x="4006850" y="1784350"/>
          <p14:tracePt t="38793" x="4032250" y="1727200"/>
          <p14:tracePt t="38810" x="4064000" y="1676400"/>
          <p14:tracePt t="38827" x="4102100" y="1619250"/>
          <p14:tracePt t="38843" x="4140200" y="1581150"/>
          <p14:tracePt t="38861" x="4178300" y="1536700"/>
          <p14:tracePt t="38877" x="4210050" y="1492250"/>
          <p14:tracePt t="38894" x="4241800" y="1454150"/>
          <p14:tracePt t="38910" x="4267200" y="1422400"/>
          <p14:tracePt t="38928" x="4305300" y="1384300"/>
          <p14:tracePt t="38943" x="4311650" y="1365250"/>
          <p14:tracePt t="38961" x="4330700" y="1339850"/>
          <p14:tracePt t="38977" x="4349750" y="1327150"/>
          <p14:tracePt t="38994" x="4362450" y="1320800"/>
          <p14:tracePt t="39010" x="4362450" y="1314450"/>
          <p14:tracePt t="39043" x="4368800" y="1314450"/>
          <p14:tracePt t="39060" x="4375150" y="1314450"/>
          <p14:tracePt t="39077" x="4381500" y="1314450"/>
          <p14:tracePt t="39093" x="4400550" y="1314450"/>
          <p14:tracePt t="39111" x="4438650" y="1314450"/>
          <p14:tracePt t="39128" x="4464050" y="1308100"/>
          <p14:tracePt t="39143" x="4508500" y="1295400"/>
          <p14:tracePt t="39160" x="4591050" y="1257300"/>
          <p14:tracePt t="39177" x="4705350" y="1225550"/>
          <p14:tracePt t="39193" x="4832350" y="1206500"/>
          <p14:tracePt t="39211" x="4978400" y="1187450"/>
          <p14:tracePt t="39227" x="5162550" y="1168400"/>
          <p14:tracePt t="39243" x="5245100" y="1149350"/>
          <p14:tracePt t="39260" x="5264150" y="1149350"/>
          <p14:tracePt t="39276" x="5289550" y="1149350"/>
          <p14:tracePt t="39293" x="5314950" y="1143000"/>
          <p14:tracePt t="39311" x="5340350" y="1143000"/>
          <p14:tracePt t="39326" x="5365750" y="1143000"/>
          <p14:tracePt t="39343" x="5403850" y="1143000"/>
          <p14:tracePt t="39360" x="5416550" y="1143000"/>
          <p14:tracePt t="39376" x="5435600" y="1149350"/>
          <p14:tracePt t="39393" x="5461000" y="1168400"/>
          <p14:tracePt t="39410" x="5486400" y="1193800"/>
          <p14:tracePt t="39426" x="5543550" y="1225550"/>
          <p14:tracePt t="39443" x="5600700" y="1244600"/>
          <p14:tracePt t="39460" x="5626100" y="1276350"/>
          <p14:tracePt t="39476" x="5670550" y="1314450"/>
          <p14:tracePt t="39493" x="5695950" y="1339850"/>
          <p14:tracePt t="39509" x="5715000" y="1371600"/>
          <p14:tracePt t="39526" x="5746750" y="1397000"/>
          <p14:tracePt t="39543" x="5772150" y="1422400"/>
          <p14:tracePt t="39559" x="5797550" y="1447800"/>
          <p14:tracePt t="39576" x="5822950" y="1473200"/>
          <p14:tracePt t="39593" x="5861050" y="1498600"/>
          <p14:tracePt t="39609" x="5880100" y="1511300"/>
          <p14:tracePt t="39626" x="5899150" y="1524000"/>
          <p14:tracePt t="39643" x="5924550" y="1543050"/>
          <p14:tracePt t="39660" x="5949950" y="1562100"/>
          <p14:tracePt t="39676" x="5962650" y="1574800"/>
          <p14:tracePt t="39693" x="5981700" y="1593850"/>
          <p14:tracePt t="39710" x="5988050" y="1606550"/>
          <p14:tracePt t="39726" x="5994400" y="1625600"/>
          <p14:tracePt t="39743" x="6000750" y="1644650"/>
          <p14:tracePt t="39759" x="6013450" y="1670050"/>
          <p14:tracePt t="39776" x="6019800" y="1695450"/>
          <p14:tracePt t="39792" x="6026150" y="1720850"/>
          <p14:tracePt t="39809" x="6032500" y="1746250"/>
          <p14:tracePt t="39826" x="6038850" y="1771650"/>
          <p14:tracePt t="39842" x="6045200" y="1809750"/>
          <p14:tracePt t="39859" x="6045200" y="1835150"/>
          <p14:tracePt t="39876" x="6045200" y="1860550"/>
          <p14:tracePt t="39893" x="6045200" y="1879600"/>
          <p14:tracePt t="39910" x="6045200" y="1885950"/>
          <p14:tracePt t="39926" x="6045200" y="1892300"/>
          <p14:tracePt t="40059" x="6032500" y="1898650"/>
          <p14:tracePt t="40072" x="6026150" y="1905000"/>
          <p14:tracePt t="40079" x="6019800" y="1917700"/>
          <p14:tracePt t="40092" x="6013450" y="1924050"/>
          <p14:tracePt t="40109" x="6000750" y="1936750"/>
          <p14:tracePt t="40126" x="6000750" y="1949450"/>
          <p14:tracePt t="40131" x="5994400" y="1955800"/>
          <p14:tracePt t="40165" x="5994400" y="1962150"/>
          <p14:tracePt t="40218" x="5988050" y="1962150"/>
          <p14:tracePt t="40661" x="5981700" y="1962150"/>
          <p14:tracePt t="41525" x="5975350" y="1968500"/>
          <p14:tracePt t="41537" x="5969000" y="1981200"/>
          <p14:tracePt t="41554" x="5956300" y="1993900"/>
          <p14:tracePt t="41561" x="5949950" y="2000250"/>
          <p14:tracePt t="41575" x="5930900" y="2025650"/>
          <p14:tracePt t="41591" x="5911850" y="2051050"/>
          <p14:tracePt t="41608" x="5899150" y="2070100"/>
          <p14:tracePt t="41624" x="5873750" y="2095500"/>
          <p14:tracePt t="41629" x="5867400" y="2108200"/>
          <p14:tracePt t="41641" x="5854700" y="2127250"/>
          <p14:tracePt t="41659" x="5829300" y="2159000"/>
          <p14:tracePt t="41675" x="5784850" y="2241550"/>
          <p14:tracePt t="41691" x="5753100" y="2286000"/>
          <p14:tracePt t="41708" x="5727700" y="2330450"/>
          <p14:tracePt t="41725" x="5695950" y="2362200"/>
          <p14:tracePt t="41742" x="5670550" y="2387600"/>
          <p14:tracePt t="41759" x="5651500" y="2419350"/>
          <p14:tracePt t="41774" x="5626100" y="2444750"/>
          <p14:tracePt t="41791" x="5588000" y="2482850"/>
          <p14:tracePt t="41808" x="5562600" y="2508250"/>
          <p14:tracePt t="41824" x="5537200" y="2546350"/>
          <p14:tracePt t="41841" x="5505450" y="2590800"/>
          <p14:tracePt t="41857" x="5480050" y="2628900"/>
          <p14:tracePt t="41874" x="5448300" y="2673350"/>
          <p14:tracePt t="41891" x="5416550" y="2749550"/>
          <p14:tracePt t="41910" x="5384800" y="2819400"/>
          <p14:tracePt t="41925" x="5340350" y="2914650"/>
          <p14:tracePt t="41941" x="5302250" y="3003550"/>
          <p14:tracePt t="41958" x="5264150" y="3111500"/>
          <p14:tracePt t="41974" x="5207000" y="3238500"/>
          <p14:tracePt t="41991" x="5149850" y="3359150"/>
          <p14:tracePt t="42007" x="5099050" y="3473450"/>
          <p14:tracePt t="42024" x="5010150" y="3644900"/>
          <p14:tracePt t="42041" x="4921250" y="3778250"/>
          <p14:tracePt t="42057" x="4806950" y="3943350"/>
          <p14:tracePt t="42074" x="4724400" y="4064000"/>
          <p14:tracePt t="42091" x="4660900" y="4165600"/>
          <p14:tracePt t="42107" x="4552950" y="4279900"/>
          <p14:tracePt t="42124" x="4445000" y="4400550"/>
          <p14:tracePt t="42127" x="4394200" y="4445000"/>
          <p14:tracePt t="42141" x="4298950" y="4540250"/>
          <p14:tracePt t="42157" x="4197350" y="4622800"/>
          <p14:tracePt t="42174" x="4108450" y="4699000"/>
          <p14:tracePt t="42190" x="4032250" y="4743450"/>
          <p14:tracePt t="42207" x="3987800" y="4762500"/>
          <p14:tracePt t="42224" x="3943350" y="4775200"/>
          <p14:tracePt t="42241" x="3886200" y="4800600"/>
          <p14:tracePt t="42258" x="3784600" y="4845050"/>
          <p14:tracePt t="42275" x="3619500" y="4946650"/>
          <p14:tracePt t="42292" x="3390900" y="5048250"/>
          <p14:tracePt t="42308" x="3295650" y="5080000"/>
          <p14:tracePt t="42324" x="3213100" y="5105400"/>
          <p14:tracePt t="42340" x="3124200" y="5143500"/>
          <p14:tracePt t="42357" x="3035300" y="5175250"/>
          <p14:tracePt t="42374" x="2978150" y="5207000"/>
          <p14:tracePt t="42390" x="2901950" y="5245100"/>
          <p14:tracePt t="42407" x="2870200" y="5257800"/>
          <p14:tracePt t="42424" x="2832100" y="5270500"/>
          <p14:tracePt t="42441" x="2800350" y="5289550"/>
          <p14:tracePt t="42458" x="2774950" y="5308600"/>
          <p14:tracePt t="42474" x="2749550" y="5314950"/>
          <p14:tracePt t="42491" x="2730500" y="5321300"/>
          <p14:tracePt t="42508" x="2724150" y="5321300"/>
          <p14:tracePt t="42572" x="2717800" y="5321300"/>
          <p14:tracePt t="42597" x="2717800" y="5327650"/>
          <p14:tracePt t="42656" x="2711450" y="532765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NFORMACIÓN NUTRICIONAL PH: MOGUL FRUTAL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3" y="411163"/>
            <a:ext cx="8097837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nillo 4"/>
          <p:cNvSpPr/>
          <p:nvPr/>
        </p:nvSpPr>
        <p:spPr>
          <a:xfrm>
            <a:off x="579438" y="3259138"/>
            <a:ext cx="2724150" cy="582612"/>
          </a:xfrm>
          <a:prstGeom prst="donut">
            <a:avLst>
              <a:gd name="adj" fmla="val 3273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Anillo 5"/>
          <p:cNvSpPr/>
          <p:nvPr/>
        </p:nvSpPr>
        <p:spPr>
          <a:xfrm>
            <a:off x="5367338" y="2778125"/>
            <a:ext cx="1163637" cy="582613"/>
          </a:xfrm>
          <a:prstGeom prst="donut">
            <a:avLst>
              <a:gd name="adj" fmla="val 3273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Anillo 6"/>
          <p:cNvSpPr/>
          <p:nvPr/>
        </p:nvSpPr>
        <p:spPr>
          <a:xfrm>
            <a:off x="6605588" y="2778125"/>
            <a:ext cx="1163637" cy="582613"/>
          </a:xfrm>
          <a:prstGeom prst="donut">
            <a:avLst>
              <a:gd name="adj" fmla="val 3273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8" name="Conector recto de flecha 7"/>
          <p:cNvCxnSpPr/>
          <p:nvPr/>
        </p:nvCxnSpPr>
        <p:spPr>
          <a:xfrm>
            <a:off x="2586038" y="3841750"/>
            <a:ext cx="1166812" cy="250983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ángulo 8"/>
          <p:cNvSpPr/>
          <p:nvPr/>
        </p:nvSpPr>
        <p:spPr>
          <a:xfrm>
            <a:off x="3971925" y="5929313"/>
            <a:ext cx="2559050" cy="56038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AR" sz="2800" dirty="0"/>
              <a:t>19- 20 gr de HC</a:t>
            </a:r>
            <a:endParaRPr lang="en-US" sz="28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862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32" x="2705100" y="5327650"/>
          <p14:tracePt t="458" x="2698750" y="5327650"/>
          <p14:tracePt t="497" x="2692400" y="5327650"/>
          <p14:tracePt t="511" x="2686050" y="5327650"/>
          <p14:tracePt t="518" x="2679700" y="5327650"/>
          <p14:tracePt t="535" x="2673350" y="5327650"/>
          <p14:tracePt t="543" x="2667000" y="5321300"/>
          <p14:tracePt t="559" x="2654300" y="5321300"/>
          <p14:tracePt t="575" x="2647950" y="5314950"/>
          <p14:tracePt t="609" x="2641600" y="5308600"/>
          <p14:tracePt t="625" x="2635250" y="5302250"/>
          <p14:tracePt t="642" x="2628900" y="5302250"/>
          <p14:tracePt t="659" x="2622550" y="5302250"/>
          <p14:tracePt t="692" x="2616200" y="5302250"/>
          <p14:tracePt t="711" x="2616200" y="5295900"/>
          <p14:tracePt t="750" x="2609850" y="5295900"/>
          <p14:tracePt t="932" x="2603500" y="5302250"/>
          <p14:tracePt t="940" x="2597150" y="5308600"/>
          <p14:tracePt t="948" x="2584450" y="5314950"/>
          <p14:tracePt t="959" x="2571750" y="5321300"/>
          <p14:tracePt t="975" x="2546350" y="5321300"/>
          <p14:tracePt t="992" x="2508250" y="5321300"/>
          <p14:tracePt t="1008" x="2349500" y="5264150"/>
          <p14:tracePt t="1025" x="2254250" y="5238750"/>
          <p14:tracePt t="1042" x="2222500" y="5213350"/>
          <p14:tracePt t="1059" x="2197100" y="5181600"/>
          <p14:tracePt t="1075" x="2190750" y="5156200"/>
          <p14:tracePt t="1092" x="2184400" y="5124450"/>
          <p14:tracePt t="1109" x="2184400" y="5073650"/>
          <p14:tracePt t="1125" x="2184400" y="4997450"/>
          <p14:tracePt t="1142" x="2184400" y="4921250"/>
          <p14:tracePt t="1158" x="2184400" y="4730750"/>
          <p14:tracePt t="1175" x="2184400" y="4572000"/>
          <p14:tracePt t="1192" x="2203450" y="4419600"/>
          <p14:tracePt t="1208" x="2235200" y="4260850"/>
          <p14:tracePt t="1225" x="2260600" y="4140200"/>
          <p14:tracePt t="1242" x="2298700" y="4057650"/>
          <p14:tracePt t="1258" x="2355850" y="3911600"/>
          <p14:tracePt t="1275" x="2457450" y="3746500"/>
          <p14:tracePt t="1292" x="2571750" y="3594100"/>
          <p14:tracePt t="1309" x="2698750" y="3429000"/>
          <p14:tracePt t="1325" x="2832100" y="3263900"/>
          <p14:tracePt t="1342" x="2997200" y="3041650"/>
          <p14:tracePt t="1359" x="3200400" y="2755900"/>
          <p14:tracePt t="1375" x="3441700" y="2501900"/>
          <p14:tracePt t="1391" x="3549650" y="2381250"/>
          <p14:tracePt t="1408" x="3587750" y="2330450"/>
          <p14:tracePt t="1425" x="3644900" y="2273300"/>
          <p14:tracePt t="1441" x="3714750" y="2184400"/>
          <p14:tracePt t="1458" x="3822700" y="2089150"/>
          <p14:tracePt t="1475" x="3937000" y="1968500"/>
          <p14:tracePt t="1491" x="4064000" y="1828800"/>
          <p14:tracePt t="1508" x="4267200" y="1574800"/>
          <p14:tracePt t="1525" x="4400550" y="1422400"/>
          <p14:tracePt t="1541" x="4508500" y="1308100"/>
          <p14:tracePt t="1558" x="4603750" y="1231900"/>
          <p14:tracePt t="1575" x="4635500" y="1193800"/>
          <p14:tracePt t="1591" x="4654550" y="1174750"/>
          <p14:tracePt t="1625" x="4654550" y="1168400"/>
          <p14:tracePt t="1642" x="4654550" y="1162050"/>
          <p14:tracePt t="1841" x="4648200" y="1162050"/>
          <p14:tracePt t="1848" x="4641850" y="1174750"/>
          <p14:tracePt t="1858" x="4629150" y="1181100"/>
          <p14:tracePt t="1875" x="4597400" y="1206500"/>
          <p14:tracePt t="1892" x="4565650" y="1250950"/>
          <p14:tracePt t="1908" x="4533900" y="1289050"/>
          <p14:tracePt t="1925" x="4483100" y="1352550"/>
          <p14:tracePt t="1942" x="4445000" y="1416050"/>
          <p14:tracePt t="1958" x="4406900" y="1466850"/>
          <p14:tracePt t="1975" x="4356100" y="1549400"/>
          <p14:tracePt t="1992" x="4318000" y="1600200"/>
          <p14:tracePt t="2009" x="4292600" y="1631950"/>
          <p14:tracePt t="2025" x="4254500" y="1676400"/>
          <p14:tracePt t="2041" x="4229100" y="1695450"/>
          <p14:tracePt t="2058" x="4203700" y="1720850"/>
          <p14:tracePt t="2075" x="4178300" y="1746250"/>
          <p14:tracePt t="2091" x="4146550" y="1778000"/>
          <p14:tracePt t="2108" x="4121150" y="1803400"/>
          <p14:tracePt t="2125" x="4076700" y="1841500"/>
          <p14:tracePt t="2141" x="4051300" y="1866900"/>
          <p14:tracePt t="2158" x="4006850" y="1905000"/>
          <p14:tracePt t="2174" x="3981450" y="1936750"/>
          <p14:tracePt t="2191" x="3956050" y="1962150"/>
          <p14:tracePt t="2207" x="3930650" y="1987550"/>
          <p14:tracePt t="2224" x="3898900" y="2012950"/>
          <p14:tracePt t="2241" x="3873500" y="2044700"/>
          <p14:tracePt t="2257" x="3848100" y="2070100"/>
          <p14:tracePt t="2260" x="3835400" y="2082800"/>
          <p14:tracePt t="2274" x="3803650" y="2108200"/>
          <p14:tracePt t="2291" x="3778250" y="2139950"/>
          <p14:tracePt t="2307" x="3752850" y="2165350"/>
          <p14:tracePt t="2324" x="3727450" y="2190750"/>
          <p14:tracePt t="2341" x="3695700" y="2216150"/>
          <p14:tracePt t="2358" x="3670300" y="2247900"/>
          <p14:tracePt t="2375" x="3632200" y="2286000"/>
          <p14:tracePt t="2391" x="3600450" y="2311400"/>
          <p14:tracePt t="2407" x="3581400" y="2343150"/>
          <p14:tracePt t="2424" x="3556000" y="2368550"/>
          <p14:tracePt t="2441" x="3530600" y="2393950"/>
          <p14:tracePt t="2457" x="3511550" y="2419350"/>
          <p14:tracePt t="2474" x="3486150" y="2451100"/>
          <p14:tracePt t="2491" x="3460750" y="2476500"/>
          <p14:tracePt t="2508" x="3448050" y="2501900"/>
          <p14:tracePt t="2524" x="3409950" y="2533650"/>
          <p14:tracePt t="2541" x="3378200" y="2559050"/>
          <p14:tracePt t="2557" x="3352800" y="2590800"/>
          <p14:tracePt t="2574" x="3327400" y="2609850"/>
          <p14:tracePt t="2591" x="3308350" y="2628900"/>
          <p14:tracePt t="2607" x="3295650" y="2635250"/>
          <p14:tracePt t="2624" x="3289300" y="2641600"/>
          <p14:tracePt t="2657" x="3282950" y="2647950"/>
          <p14:tracePt t="2674" x="3276600" y="2647950"/>
          <p14:tracePt t="2691" x="3270250" y="2647950"/>
          <p14:tracePt t="2708" x="3263900" y="2647950"/>
          <p14:tracePt t="2724" x="3257550" y="2647950"/>
          <p14:tracePt t="2762" x="3251200" y="2647950"/>
          <p14:tracePt t="2912" x="3251200" y="2654300"/>
          <p14:tracePt t="2920" x="3251200" y="2660650"/>
          <p14:tracePt t="2972" x="3251200" y="2654300"/>
          <p14:tracePt t="3015" x="3257550" y="2654300"/>
          <p14:tracePt t="3062" x="3257550" y="2647950"/>
          <p14:tracePt t="6366" x="3257550" y="2641600"/>
          <p14:tracePt t="6612" x="3251200" y="2654300"/>
          <p14:tracePt t="6620" x="3238500" y="2667000"/>
          <p14:tracePt t="6626" x="3225800" y="2686050"/>
          <p14:tracePt t="6637" x="3219450" y="2698750"/>
          <p14:tracePt t="6654" x="3206750" y="2717800"/>
          <p14:tracePt t="6671" x="3194050" y="2743200"/>
          <p14:tracePt t="6687" x="3175000" y="2774950"/>
          <p14:tracePt t="6705" x="3111500" y="2908300"/>
          <p14:tracePt t="6721" x="3035300" y="3009900"/>
          <p14:tracePt t="6737" x="2971800" y="3111500"/>
          <p14:tracePt t="6754" x="2908300" y="3194050"/>
          <p14:tracePt t="6770" x="2882900" y="3232150"/>
          <p14:tracePt t="6787" x="2857500" y="3263900"/>
          <p14:tracePt t="6804" x="2825750" y="3289300"/>
          <p14:tracePt t="6820" x="2787650" y="3327400"/>
          <p14:tracePt t="6837" x="2762250" y="3346450"/>
          <p14:tracePt t="6854" x="2736850" y="3371850"/>
          <p14:tracePt t="6870" x="2705100" y="3390900"/>
          <p14:tracePt t="6888" x="2673350" y="3403600"/>
          <p14:tracePt t="6904" x="2578100" y="3435350"/>
          <p14:tracePt t="6921" x="2374900" y="3505200"/>
          <p14:tracePt t="6938" x="2266950" y="3543300"/>
          <p14:tracePt t="6954" x="2159000" y="3556000"/>
          <p14:tracePt t="6970" x="2089150" y="3575050"/>
          <p14:tracePt t="6987" x="2019300" y="3587750"/>
          <p14:tracePt t="7004" x="1981200" y="3587750"/>
          <p14:tracePt t="7020" x="1936750" y="3587750"/>
          <p14:tracePt t="7037" x="1879600" y="3587750"/>
          <p14:tracePt t="7054" x="1758950" y="3587750"/>
          <p14:tracePt t="7070" x="1651000" y="3606800"/>
          <p14:tracePt t="7087" x="1549400" y="3619500"/>
          <p14:tracePt t="7104" x="1428750" y="3625850"/>
          <p14:tracePt t="7120" x="1320800" y="3594100"/>
          <p14:tracePt t="7137" x="1212850" y="3562350"/>
          <p14:tracePt t="7153" x="1111250" y="3530600"/>
          <p14:tracePt t="7170" x="1041400" y="3517900"/>
          <p14:tracePt t="7187" x="1016000" y="3505200"/>
          <p14:tracePt t="7203" x="990600" y="3492500"/>
          <p14:tracePt t="7220" x="965200" y="3486150"/>
          <p14:tracePt t="7237" x="952500" y="3473450"/>
          <p14:tracePt t="7253" x="939800" y="3467100"/>
          <p14:tracePt t="7270" x="901700" y="3422650"/>
          <p14:tracePt t="7287" x="876300" y="3397250"/>
          <p14:tracePt t="7303" x="863600" y="3371850"/>
          <p14:tracePt t="7320" x="863600" y="3333750"/>
          <p14:tracePt t="7336" x="876300" y="3263900"/>
          <p14:tracePt t="7353" x="908050" y="3175000"/>
          <p14:tracePt t="7370" x="952500" y="3086100"/>
          <p14:tracePt t="7388" x="1028700" y="2997200"/>
          <p14:tracePt t="7404" x="1098550" y="2914650"/>
          <p14:tracePt t="7421" x="1181100" y="2838450"/>
          <p14:tracePt t="7438" x="1212850" y="2800350"/>
          <p14:tracePt t="7455" x="1244600" y="2774950"/>
          <p14:tracePt t="7470" x="1263650" y="2743200"/>
          <p14:tracePt t="7487" x="1270000" y="2743200"/>
          <p14:tracePt t="7667" x="1263650" y="2743200"/>
          <p14:tracePt t="7775" x="1263650" y="2749550"/>
          <p14:tracePt t="7815" x="1263650" y="2755900"/>
          <p14:tracePt t="7826" x="1263650" y="2762250"/>
          <p14:tracePt t="7832" x="1263650" y="2768600"/>
          <p14:tracePt t="7841" x="1270000" y="2787650"/>
          <p14:tracePt t="7853" x="1270000" y="2806700"/>
          <p14:tracePt t="7870" x="1282700" y="2863850"/>
          <p14:tracePt t="7886" x="1314450" y="2978150"/>
          <p14:tracePt t="7903" x="1333500" y="3048000"/>
          <p14:tracePt t="7919" x="1346200" y="3098800"/>
          <p14:tracePt t="7936" x="1358900" y="3149600"/>
          <p14:tracePt t="7954" x="1358900" y="3206750"/>
          <p14:tracePt t="7969" x="1365250" y="3289300"/>
          <p14:tracePt t="7986" x="1377950" y="3429000"/>
          <p14:tracePt t="8003" x="1397000" y="3549650"/>
          <p14:tracePt t="8020" x="1422400" y="3657600"/>
          <p14:tracePt t="8036" x="1454150" y="3746500"/>
          <p14:tracePt t="8053" x="1485900" y="3810000"/>
          <p14:tracePt t="8069" x="1524000" y="3860800"/>
          <p14:tracePt t="8086" x="1625600" y="3924300"/>
          <p14:tracePt t="8102" x="1727200" y="3968750"/>
          <p14:tracePt t="8119" x="1835150" y="4006850"/>
          <p14:tracePt t="8136" x="1993900" y="4013200"/>
          <p14:tracePt t="8153" x="2101850" y="3994150"/>
          <p14:tracePt t="8170" x="2184400" y="3968750"/>
          <p14:tracePt t="8187" x="2222500" y="3949700"/>
          <p14:tracePt t="8203" x="2228850" y="3949700"/>
          <p14:tracePt t="8247" x="2235200" y="3949700"/>
          <p14:tracePt t="8258" x="2235200" y="3943350"/>
          <p14:tracePt t="8272" x="2241550" y="3937000"/>
          <p14:tracePt t="8287" x="2260600" y="3924300"/>
          <p14:tracePt t="8303" x="2279650" y="3917950"/>
          <p14:tracePt t="8320" x="2292350" y="3911600"/>
          <p14:tracePt t="8336" x="2311400" y="3905250"/>
          <p14:tracePt t="8353" x="2368550" y="3898900"/>
          <p14:tracePt t="8369" x="2432050" y="3886200"/>
          <p14:tracePt t="8386" x="2540000" y="3886200"/>
          <p14:tracePt t="8403" x="2641600" y="3886200"/>
          <p14:tracePt t="8419" x="2692400" y="3892550"/>
          <p14:tracePt t="8436" x="2717800" y="3905250"/>
          <p14:tracePt t="8491" x="2717800" y="3911600"/>
          <p14:tracePt t="8497" x="2711450" y="3917950"/>
          <p14:tracePt t="8505" x="2698750" y="3930650"/>
          <p14:tracePt t="8519" x="2692400" y="3937000"/>
          <p14:tracePt t="8536" x="2679700" y="3956050"/>
          <p14:tracePt t="8552" x="2654300" y="3987800"/>
          <p14:tracePt t="8569" x="2635250" y="4006850"/>
          <p14:tracePt t="8586" x="2609850" y="4032250"/>
          <p14:tracePt t="8602" x="2584450" y="4057650"/>
          <p14:tracePt t="8619" x="2559050" y="4083050"/>
          <p14:tracePt t="8635" x="2533650" y="4114800"/>
          <p14:tracePt t="8652" x="2495550" y="4152900"/>
          <p14:tracePt t="8669" x="2476500" y="4178300"/>
          <p14:tracePt t="8686" x="2457450" y="4197350"/>
          <p14:tracePt t="8703" x="2438400" y="4210050"/>
          <p14:tracePt t="8720" x="2425700" y="4222750"/>
          <p14:tracePt t="8737" x="2393950" y="4241800"/>
          <p14:tracePt t="8752" x="2368550" y="4254500"/>
          <p14:tracePt t="8770" x="2343150" y="4267200"/>
          <p14:tracePt t="8775" x="2330450" y="4273550"/>
          <p14:tracePt t="8785" x="2305050" y="4273550"/>
          <p14:tracePt t="8819" x="2298700" y="4273550"/>
          <p14:tracePt t="8836" x="2292350" y="4279900"/>
          <p14:tracePt t="8986" x="2286000" y="4279900"/>
          <p14:tracePt t="9001" x="2279650" y="4286250"/>
          <p14:tracePt t="9006" x="2266950" y="4298950"/>
          <p14:tracePt t="9018" x="2254250" y="4311650"/>
          <p14:tracePt t="9035" x="2228850" y="4330700"/>
          <p14:tracePt t="9052" x="2203450" y="4349750"/>
          <p14:tracePt t="9068" x="2178050" y="4356100"/>
          <p14:tracePt t="9102" x="2171700" y="4356100"/>
          <p14:tracePt t="9140" x="2165350" y="4356100"/>
          <p14:tracePt t="9151" x="2159000" y="4356100"/>
          <p14:tracePt t="9159" x="2152650" y="4362450"/>
          <p14:tracePt t="9168" x="2146300" y="4368800"/>
          <p14:tracePt t="9185" x="2127250" y="4381500"/>
          <p14:tracePt t="9202" x="2095500" y="4400550"/>
          <p14:tracePt t="9218" x="2089150" y="4406900"/>
          <p14:tracePt t="9235" x="2082800" y="4406900"/>
          <p14:tracePt t="9252" x="2076450" y="4406900"/>
          <p14:tracePt t="9269" x="2070100" y="4406900"/>
          <p14:tracePt t="9285" x="2051050" y="4425950"/>
          <p14:tracePt t="9302" x="2044700" y="4432300"/>
          <p14:tracePt t="9318" x="2032000" y="4432300"/>
          <p14:tracePt t="9335" x="2019300" y="4438650"/>
          <p14:tracePt t="9352" x="2006600" y="4438650"/>
          <p14:tracePt t="9368" x="1993900" y="4445000"/>
          <p14:tracePt t="9420" x="1987550" y="4445000"/>
          <p14:tracePt t="9619" x="1993900" y="4445000"/>
          <p14:tracePt t="9630" x="2000250" y="4445000"/>
          <p14:tracePt t="9639" x="2012950" y="4445000"/>
          <p14:tracePt t="9652" x="2032000" y="4445000"/>
          <p14:tracePt t="9668" x="2057400" y="4457700"/>
          <p14:tracePt t="9685" x="2089150" y="4483100"/>
          <p14:tracePt t="9702" x="2114550" y="4514850"/>
          <p14:tracePt t="9718" x="2152650" y="4546600"/>
          <p14:tracePt t="9735" x="2184400" y="4572000"/>
          <p14:tracePt t="9751" x="2222500" y="4603750"/>
          <p14:tracePt t="9768" x="2266950" y="4616450"/>
          <p14:tracePt t="9784" x="2324100" y="4641850"/>
          <p14:tracePt t="9801" x="2400300" y="4660900"/>
          <p14:tracePt t="9818" x="2482850" y="4699000"/>
          <p14:tracePt t="9834" x="2597150" y="4724400"/>
          <p14:tracePt t="9851" x="2749550" y="4737100"/>
          <p14:tracePt t="9868" x="3016250" y="4743450"/>
          <p14:tracePt t="9885" x="3175000" y="4781550"/>
          <p14:tracePt t="9901" x="3295650" y="4819650"/>
          <p14:tracePt t="9919" x="3371850" y="4851400"/>
          <p14:tracePt t="9934" x="3403600" y="4883150"/>
          <p14:tracePt t="9951" x="3435350" y="4908550"/>
          <p14:tracePt t="9968" x="3454400" y="4933950"/>
          <p14:tracePt t="9985" x="3460750" y="4933950"/>
          <p14:tracePt t="10001" x="3467100" y="4940300"/>
          <p14:tracePt t="10103" x="3467100" y="4933950"/>
          <p14:tracePt t="10150" x="3460750" y="4933950"/>
          <p14:tracePt t="10314" x="3454400" y="4940300"/>
          <p14:tracePt t="10325" x="3448050" y="4946650"/>
          <p14:tracePt t="10335" x="3429000" y="4953000"/>
          <p14:tracePt t="10351" x="3397250" y="4978400"/>
          <p14:tracePt t="10368" x="3352800" y="5010150"/>
          <p14:tracePt t="10384" x="3295650" y="5048250"/>
          <p14:tracePt t="10401" x="3257550" y="5086350"/>
          <p14:tracePt t="10419" x="3200400" y="5118100"/>
          <p14:tracePt t="10435" x="3117850" y="5162550"/>
          <p14:tracePt t="10453" x="3073400" y="5200650"/>
          <p14:tracePt t="10469" x="3054350" y="5219700"/>
          <p14:tracePt t="10485" x="3041650" y="5232400"/>
          <p14:tracePt t="10501" x="3009900" y="5264150"/>
          <p14:tracePt t="10517" x="2997200" y="5276850"/>
          <p14:tracePt t="10534" x="2965450" y="5308600"/>
          <p14:tracePt t="10551" x="2940050" y="5340350"/>
          <p14:tracePt t="10567" x="2914650" y="5378450"/>
          <p14:tracePt t="10584" x="2870200" y="5416550"/>
          <p14:tracePt t="10600" x="2844800" y="5441950"/>
          <p14:tracePt t="10617" x="2819400" y="5480050"/>
          <p14:tracePt t="10634" x="2787650" y="5505450"/>
          <p14:tracePt t="10651" x="2774950" y="5543550"/>
          <p14:tracePt t="10667" x="2762250" y="5556250"/>
          <p14:tracePt t="10685" x="2730500" y="5613400"/>
          <p14:tracePt t="10701" x="2717800" y="5657850"/>
          <p14:tracePt t="10717" x="2692400" y="5689600"/>
          <p14:tracePt t="10734" x="2673350" y="5734050"/>
          <p14:tracePt t="10750" x="2660650" y="5765800"/>
          <p14:tracePt t="10767" x="2635250" y="5803900"/>
          <p14:tracePt t="10784" x="2609850" y="5829300"/>
          <p14:tracePt t="10801" x="2571750" y="5867400"/>
          <p14:tracePt t="10817" x="2552700" y="5892800"/>
          <p14:tracePt t="10834" x="2527300" y="5924550"/>
          <p14:tracePt t="10851" x="2514600" y="5949950"/>
          <p14:tracePt t="10867" x="2489200" y="5975350"/>
          <p14:tracePt t="10884" x="2470150" y="6000750"/>
          <p14:tracePt t="10901" x="2457450" y="6026150"/>
          <p14:tracePt t="10917" x="2438400" y="6051550"/>
          <p14:tracePt t="10936" x="2425700" y="6083300"/>
          <p14:tracePt t="10952" x="2413000" y="6102350"/>
          <p14:tracePt t="10967" x="2406650" y="6121400"/>
          <p14:tracePt t="10984" x="2400300" y="6134100"/>
          <p14:tracePt t="11000" x="2387600" y="6153150"/>
          <p14:tracePt t="11017" x="2381250" y="6172200"/>
          <p14:tracePt t="11034" x="2368550" y="6191250"/>
          <p14:tracePt t="11050" x="2355850" y="6203950"/>
          <p14:tracePt t="11084" x="2355850" y="6210300"/>
          <p14:tracePt t="11106" x="2349500" y="6210300"/>
          <p14:tracePt t="11163" x="2343150" y="6210300"/>
          <p14:tracePt t="11171" x="2330450" y="6210300"/>
          <p14:tracePt t="11179" x="2317750" y="6210300"/>
          <p14:tracePt t="11187" x="2305050" y="6210300"/>
          <p14:tracePt t="11200" x="2292350" y="6203950"/>
          <p14:tracePt t="11217" x="2273300" y="6191250"/>
          <p14:tracePt t="11234" x="2260600" y="6165850"/>
          <p14:tracePt t="11250" x="2260600" y="6153150"/>
          <p14:tracePt t="11267" x="2260600" y="6146800"/>
          <p14:tracePt t="11283" x="2260600" y="6134100"/>
          <p14:tracePt t="11317" x="2260600" y="6127750"/>
          <p14:tracePt t="11333" x="2260600" y="6108700"/>
          <p14:tracePt t="11350" x="2260600" y="6089650"/>
          <p14:tracePt t="11366" x="2247900" y="6051550"/>
          <p14:tracePt t="11383" x="2228850" y="6026150"/>
          <p14:tracePt t="11400" x="2203450" y="5994400"/>
          <p14:tracePt t="11416" x="2171700" y="5956300"/>
          <p14:tracePt t="11433" x="2152650" y="5930900"/>
          <p14:tracePt t="11451" x="2133600" y="5892800"/>
          <p14:tracePt t="11467" x="2120900" y="5867400"/>
          <p14:tracePt t="11483" x="2101850" y="5842000"/>
          <p14:tracePt t="11500" x="2076450" y="5803900"/>
          <p14:tracePt t="11517" x="2044700" y="5778500"/>
          <p14:tracePt t="11533" x="2019300" y="5746750"/>
          <p14:tracePt t="11550" x="1993900" y="5715000"/>
          <p14:tracePt t="11566" x="1962150" y="5689600"/>
          <p14:tracePt t="11583" x="1924050" y="5645150"/>
          <p14:tracePt t="11600" x="1905000" y="5626100"/>
          <p14:tracePt t="11617" x="1892300" y="5619750"/>
          <p14:tracePt t="11633" x="1873250" y="5594350"/>
          <p14:tracePt t="11650" x="1854200" y="5581650"/>
          <p14:tracePt t="11666" x="1841500" y="5568950"/>
          <p14:tracePt t="11683" x="1822450" y="5549900"/>
          <p14:tracePt t="11701" x="1797050" y="5530850"/>
          <p14:tracePt t="11734" x="1790700" y="5524500"/>
          <p14:tracePt t="11750" x="1784350" y="5518150"/>
          <p14:tracePt t="11768" x="1778000" y="5518150"/>
          <p14:tracePt t="11784" x="1771650" y="5518150"/>
          <p14:tracePt t="11800" x="1752600" y="5511800"/>
          <p14:tracePt t="11817" x="1727200" y="5505450"/>
          <p14:tracePt t="11834" x="1701800" y="5499100"/>
          <p14:tracePt t="11850" x="1651000" y="5480050"/>
          <p14:tracePt t="11867" x="1562100" y="5454650"/>
          <p14:tracePt t="11883" x="1479550" y="5429250"/>
          <p14:tracePt t="11900" x="1377950" y="5391150"/>
          <p14:tracePt t="11916" x="1270000" y="5353050"/>
          <p14:tracePt t="11933" x="1168400" y="5321300"/>
          <p14:tracePt t="11950" x="1085850" y="5283200"/>
          <p14:tracePt t="11966" x="1047750" y="5257800"/>
          <p14:tracePt t="11983" x="1022350" y="5232400"/>
          <p14:tracePt t="12001" x="1016000" y="5194300"/>
          <p14:tracePt t="12017" x="1016000" y="5073650"/>
          <p14:tracePt t="12033" x="1047750" y="4965700"/>
          <p14:tracePt t="12050" x="1079500" y="4857750"/>
          <p14:tracePt t="12066" x="1117600" y="4737100"/>
          <p14:tracePt t="12083" x="1155700" y="4622800"/>
          <p14:tracePt t="12100" x="1193800" y="4514850"/>
          <p14:tracePt t="12116" x="1231900" y="4406900"/>
          <p14:tracePt t="12133" x="1301750" y="4260850"/>
          <p14:tracePt t="12149" x="1333500" y="4178300"/>
          <p14:tracePt t="12166" x="1365250" y="4108450"/>
          <p14:tracePt t="12183" x="1397000" y="4057650"/>
          <p14:tracePt t="12200" x="1409700" y="4025900"/>
          <p14:tracePt t="12217" x="1422400" y="4000500"/>
          <p14:tracePt t="12234" x="1428750" y="3968750"/>
          <p14:tracePt t="12249" x="1435100" y="3943350"/>
          <p14:tracePt t="12266" x="1435100" y="3937000"/>
          <p14:tracePt t="12282" x="1435100" y="3917950"/>
          <p14:tracePt t="12299" x="1435100" y="3911600"/>
          <p14:tracePt t="12316" x="1435100" y="3898900"/>
          <p14:tracePt t="12333" x="1435100" y="3892550"/>
          <p14:tracePt t="12349" x="1435100" y="3886200"/>
          <p14:tracePt t="12366" x="1435100" y="3879850"/>
          <p14:tracePt t="12382" x="1428750" y="3873500"/>
          <p14:tracePt t="12416" x="1422400" y="3873500"/>
          <p14:tracePt t="12432" x="1422400" y="3867150"/>
          <p14:tracePt t="12467" x="1416050" y="3860800"/>
          <p14:tracePt t="12474" x="1409700" y="3860800"/>
          <p14:tracePt t="12483" x="1397000" y="3854450"/>
          <p14:tracePt t="12499" x="1377950" y="3854450"/>
          <p14:tracePt t="12517" x="1371600" y="3854450"/>
          <p14:tracePt t="12566" x="1371600" y="3841750"/>
          <p14:tracePt t="12572" x="1390650" y="3829050"/>
          <p14:tracePt t="12582" x="1403350" y="3803650"/>
          <p14:tracePt t="12599" x="1447800" y="3740150"/>
          <p14:tracePt t="12616" x="1536700" y="3638550"/>
          <p14:tracePt t="12632" x="1651000" y="3517900"/>
          <p14:tracePt t="12649" x="1771650" y="3409950"/>
          <p14:tracePt t="12666" x="1936750" y="3263900"/>
          <p14:tracePt t="12682" x="2038350" y="3200400"/>
          <p14:tracePt t="12699" x="2139950" y="3136900"/>
          <p14:tracePt t="12716" x="2235200" y="3092450"/>
          <p14:tracePt t="12733" x="2349500" y="3048000"/>
          <p14:tracePt t="12749" x="2457450" y="2997200"/>
          <p14:tracePt t="12767" x="2584450" y="2959100"/>
          <p14:tracePt t="12768" x="2635250" y="2940050"/>
          <p14:tracePt t="12783" x="2743200" y="2914650"/>
          <p14:tracePt t="12800" x="2857500" y="2876550"/>
          <p14:tracePt t="12817" x="2965450" y="2844800"/>
          <p14:tracePt t="12833" x="3022600" y="2825750"/>
          <p14:tracePt t="12849" x="3048000" y="2825750"/>
          <p14:tracePt t="12867" x="3073400" y="2825750"/>
          <p14:tracePt t="12882" x="3079750" y="2825750"/>
          <p14:tracePt t="12899" x="3079750" y="2819400"/>
          <p14:tracePt t="13012" x="3067050" y="2819400"/>
          <p14:tracePt t="13019" x="3054350" y="2838450"/>
          <p14:tracePt t="13026" x="3048000" y="2851150"/>
          <p14:tracePt t="13035" x="3041650" y="2851150"/>
          <p14:tracePt t="13048" x="3035300" y="2857500"/>
          <p14:tracePt t="13065" x="3016250" y="2876550"/>
          <p14:tracePt t="13082" x="3003550" y="2882900"/>
          <p14:tracePt t="13362" x="3003550" y="2889250"/>
          <p14:tracePt t="13385" x="3009900" y="2889250"/>
          <p14:tracePt t="13397" x="3022600" y="2895600"/>
          <p14:tracePt t="13405" x="3028950" y="2901950"/>
          <p14:tracePt t="13415" x="3041650" y="2908300"/>
          <p14:tracePt t="13432" x="3067050" y="2933700"/>
          <p14:tracePt t="13448" x="3092450" y="2952750"/>
          <p14:tracePt t="13465" x="3117850" y="2971800"/>
          <p14:tracePt t="13482" x="3136900" y="2978150"/>
          <p14:tracePt t="13498" x="3175000" y="2978150"/>
          <p14:tracePt t="13515" x="3200400" y="2978150"/>
          <p14:tracePt t="13532" x="3219450" y="2978150"/>
          <p14:tracePt t="13548" x="3238500" y="2978150"/>
          <p14:tracePt t="13565" x="3263900" y="2978150"/>
          <p14:tracePt t="13582" x="3289300" y="2978150"/>
          <p14:tracePt t="13598" x="3346450" y="2959100"/>
          <p14:tracePt t="13615" x="3371850" y="2933700"/>
          <p14:tracePt t="13631" x="3397250" y="2927350"/>
          <p14:tracePt t="13648" x="3403600" y="2927350"/>
          <p14:tracePt t="13665" x="3409950" y="2927350"/>
          <p14:tracePt t="13681" x="3416300" y="2927350"/>
          <p14:tracePt t="13718" x="3409950" y="2927350"/>
          <p14:tracePt t="13731" x="3384550" y="2959100"/>
          <p14:tracePt t="13748" x="3327400" y="3022600"/>
          <p14:tracePt t="13765" x="3244850" y="3117850"/>
          <p14:tracePt t="13781" x="3175000" y="3175000"/>
          <p14:tracePt t="13798" x="3136900" y="3219450"/>
          <p14:tracePt t="13815" x="3105150" y="3251200"/>
          <p14:tracePt t="13834" x="3060700" y="3282950"/>
          <p14:tracePt t="13850" x="3009900" y="3321050"/>
          <p14:tracePt t="13865" x="2870200" y="3422650"/>
          <p14:tracePt t="13882" x="2768600" y="3505200"/>
          <p14:tracePt t="13898" x="2686050" y="3568700"/>
          <p14:tracePt t="13916" x="2622550" y="3625850"/>
          <p14:tracePt t="13931" x="2565400" y="3663950"/>
          <p14:tracePt t="13948" x="2520950" y="3708400"/>
          <p14:tracePt t="13965" x="2457450" y="3765550"/>
          <p14:tracePt t="13982" x="2432050" y="3784600"/>
          <p14:tracePt t="13998" x="2413000" y="3816350"/>
          <p14:tracePt t="14015" x="2400300" y="3829050"/>
          <p14:tracePt t="14031" x="2393950" y="3835400"/>
          <p14:tracePt t="14048" x="2393950" y="3841750"/>
          <p14:tracePt t="14097" x="2400300" y="3841750"/>
          <p14:tracePt t="14101" x="2413000" y="3829050"/>
          <p14:tracePt t="14114" x="2444750" y="3810000"/>
          <p14:tracePt t="14131" x="2476500" y="3778250"/>
          <p14:tracePt t="14150" x="2501900" y="3752850"/>
          <p14:tracePt t="14164" x="2546350" y="3708400"/>
          <p14:tracePt t="14181" x="2571750" y="3683000"/>
          <p14:tracePt t="14198" x="2597150" y="3657600"/>
          <p14:tracePt t="14214" x="2641600" y="3619500"/>
          <p14:tracePt t="14231" x="2686050" y="3594100"/>
          <p14:tracePt t="14248" x="2755900" y="3562350"/>
          <p14:tracePt t="14250" x="2800350" y="3543300"/>
          <p14:tracePt t="14264" x="2908300" y="3505200"/>
          <p14:tracePt t="14281" x="3022600" y="3467100"/>
          <p14:tracePt t="14298" x="3130550" y="3441700"/>
          <p14:tracePt t="14314" x="3263900" y="3416300"/>
          <p14:tracePt t="14331" x="3416300" y="3384550"/>
          <p14:tracePt t="14348" x="3575050" y="3346450"/>
          <p14:tracePt t="14364" x="3733800" y="3308350"/>
          <p14:tracePt t="14381" x="3975100" y="3238500"/>
          <p14:tracePt t="14397" x="4127500" y="3194050"/>
          <p14:tracePt t="14414" x="4260850" y="3155950"/>
          <p14:tracePt t="14431" x="4375150" y="3124200"/>
          <p14:tracePt t="14447" x="4457700" y="3098800"/>
          <p14:tracePt t="14464" x="4502150" y="3086100"/>
          <p14:tracePt t="14481" x="4527550" y="3060700"/>
          <p14:tracePt t="14498" x="4546600" y="3054350"/>
          <p14:tracePt t="14515" x="4559300" y="3048000"/>
          <p14:tracePt t="14570" x="4565650" y="3048000"/>
          <p14:tracePt t="14599" x="4572000" y="3041650"/>
          <p14:tracePt t="14612" x="4572000" y="3035300"/>
          <p14:tracePt t="14635" x="4578350" y="3035300"/>
          <p14:tracePt t="14698" x="4591050" y="3028950"/>
          <p14:tracePt t="14713" x="4610100" y="3022600"/>
          <p14:tracePt t="14722" x="4679950" y="3003550"/>
          <p14:tracePt t="14731" x="4781550" y="2984500"/>
          <p14:tracePt t="14747" x="5003800" y="2940050"/>
          <p14:tracePt t="14764" x="5200650" y="2901950"/>
          <p14:tracePt t="14767" x="5276850" y="2882900"/>
          <p14:tracePt t="14780" x="5353050" y="2863850"/>
          <p14:tracePt t="14797" x="5511800" y="2819400"/>
          <p14:tracePt t="14814" x="5753100" y="2762250"/>
          <p14:tracePt t="14831" x="5880100" y="2736850"/>
          <p14:tracePt t="14847" x="5956300" y="2717800"/>
          <p14:tracePt t="14865" x="5988050" y="2711450"/>
          <p14:tracePt t="14880" x="5994400" y="2711450"/>
          <p14:tracePt t="14936" x="6000750" y="2711450"/>
          <p14:tracePt t="14950" x="6007100" y="2705100"/>
          <p14:tracePt t="14957" x="6007100" y="2698750"/>
          <p14:tracePt t="14967" x="6013450" y="2698750"/>
          <p14:tracePt t="14980" x="6013450" y="2692400"/>
          <p14:tracePt t="14997" x="6013450" y="2686050"/>
          <p14:tracePt t="15014" x="6013450" y="2673350"/>
          <p14:tracePt t="15030" x="6013450" y="2660650"/>
          <p14:tracePt t="15047" x="6013450" y="2641600"/>
          <p14:tracePt t="15063" x="6007100" y="2622550"/>
          <p14:tracePt t="15080" x="5988050" y="2597150"/>
          <p14:tracePt t="15097" x="5949950" y="2578100"/>
          <p14:tracePt t="15114" x="5930900" y="2578100"/>
          <p14:tracePt t="15130" x="5905500" y="2578100"/>
          <p14:tracePt t="15147" x="5880100" y="2578100"/>
          <p14:tracePt t="15164" x="5848350" y="2597150"/>
          <p14:tracePt t="15180" x="5822950" y="2609850"/>
          <p14:tracePt t="15197" x="5791200" y="2635250"/>
          <p14:tracePt t="15214" x="5765800" y="2667000"/>
          <p14:tracePt t="15230" x="5727700" y="2705100"/>
          <p14:tracePt t="15247" x="5695950" y="2730500"/>
          <p14:tracePt t="15264" x="5670550" y="2762250"/>
          <p14:tracePt t="15281" x="5645150" y="2787650"/>
          <p14:tracePt t="15297" x="5619750" y="2813050"/>
          <p14:tracePt t="15314" x="5588000" y="2838450"/>
          <p14:tracePt t="15330" x="5562600" y="2870200"/>
          <p14:tracePt t="15347" x="5530850" y="2921000"/>
          <p14:tracePt t="15363" x="5511800" y="2965450"/>
          <p14:tracePt t="15380" x="5505450" y="2997200"/>
          <p14:tracePt t="15397" x="5499100" y="3022600"/>
          <p14:tracePt t="15413" x="5499100" y="3067050"/>
          <p14:tracePt t="15430" x="5499100" y="3092450"/>
          <p14:tracePt t="15447" x="5499100" y="3124200"/>
          <p14:tracePt t="15463" x="5499100" y="3149600"/>
          <p14:tracePt t="15480" x="5499100" y="3181350"/>
          <p14:tracePt t="15497" x="5511800" y="3219450"/>
          <p14:tracePt t="15513" x="5530850" y="3251200"/>
          <p14:tracePt t="15530" x="5549900" y="3276600"/>
          <p14:tracePt t="15547" x="5568950" y="3302000"/>
          <p14:tracePt t="15564" x="5594350" y="3333750"/>
          <p14:tracePt t="15580" x="5626100" y="3359150"/>
          <p14:tracePt t="15597" x="5664200" y="3384550"/>
          <p14:tracePt t="15613" x="5689600" y="3397250"/>
          <p14:tracePt t="15630" x="5740400" y="3403600"/>
          <p14:tracePt t="15647" x="5848350" y="3422650"/>
          <p14:tracePt t="15665" x="5949950" y="3422650"/>
          <p14:tracePt t="15680" x="6064250" y="3422650"/>
          <p14:tracePt t="15696" x="6223000" y="3422650"/>
          <p14:tracePt t="15713" x="6330950" y="3403600"/>
          <p14:tracePt t="15730" x="6407150" y="3378200"/>
          <p14:tracePt t="15746" x="6438900" y="3359150"/>
          <p14:tracePt t="15763" x="6483350" y="3327400"/>
          <p14:tracePt t="15779" x="6553200" y="3295650"/>
          <p14:tracePt t="15796" x="6667500" y="3257550"/>
          <p14:tracePt t="15813" x="6794500" y="3206750"/>
          <p14:tracePt t="15830" x="6819900" y="3181350"/>
          <p14:tracePt t="15846" x="6838950" y="3155950"/>
          <p14:tracePt t="15864" x="6858000" y="3130550"/>
          <p14:tracePt t="15880" x="6889750" y="3098800"/>
          <p14:tracePt t="15897" x="6908800" y="3073400"/>
          <p14:tracePt t="15913" x="6921500" y="3048000"/>
          <p14:tracePt t="15931" x="6934200" y="3022600"/>
          <p14:tracePt t="15947" x="6934200" y="2971800"/>
          <p14:tracePt t="15964" x="6934200" y="2946400"/>
          <p14:tracePt t="15979" x="6934200" y="2921000"/>
          <p14:tracePt t="15996" x="6934200" y="2895600"/>
          <p14:tracePt t="16013" x="6927850" y="2870200"/>
          <p14:tracePt t="16029" x="6915150" y="2851150"/>
          <p14:tracePt t="16046" x="6902450" y="2825750"/>
          <p14:tracePt t="16063" x="6896100" y="2806700"/>
          <p14:tracePt t="16079" x="6883400" y="2781300"/>
          <p14:tracePt t="16096" x="6851650" y="2762250"/>
          <p14:tracePt t="16113" x="6826250" y="2730500"/>
          <p14:tracePt t="16129" x="6800850" y="2711450"/>
          <p14:tracePt t="16146" x="6775450" y="2692400"/>
          <p14:tracePt t="16163" x="6750050" y="2673350"/>
          <p14:tracePt t="16179" x="6737350" y="2667000"/>
          <p14:tracePt t="16196" x="6724650" y="2660650"/>
          <p14:tracePt t="16213" x="6711950" y="2654300"/>
          <p14:tracePt t="16229" x="6692900" y="2647950"/>
          <p14:tracePt t="16246" x="6667500" y="2641600"/>
          <p14:tracePt t="16263" x="6635750" y="2641600"/>
          <p14:tracePt t="16265" x="6610350" y="2641600"/>
          <p14:tracePt t="16279" x="6578600" y="2641600"/>
          <p14:tracePt t="16296" x="6451600" y="2641600"/>
          <p14:tracePt t="16313" x="6369050" y="2641600"/>
          <p14:tracePt t="16329" x="6330950" y="2641600"/>
          <p14:tracePt t="16346" x="6299200" y="2641600"/>
          <p14:tracePt t="16363" x="6261100" y="2647950"/>
          <p14:tracePt t="16379" x="6242050" y="2647950"/>
          <p14:tracePt t="16396" x="6229350" y="2654300"/>
          <p14:tracePt t="16412" x="6197600" y="2667000"/>
          <p14:tracePt t="16429" x="6184900" y="2679700"/>
          <p14:tracePt t="16446" x="6172200" y="2698750"/>
          <p14:tracePt t="16463" x="6153150" y="2724150"/>
          <p14:tracePt t="16479" x="6134100" y="2736850"/>
          <p14:tracePt t="16496" x="6115050" y="2755900"/>
          <p14:tracePt t="16512" x="6096000" y="2768600"/>
          <p14:tracePt t="16529" x="6089650" y="2774950"/>
          <p14:tracePt t="16566" x="6083300" y="2774950"/>
          <p14:tracePt t="16642" x="6076950" y="2774950"/>
          <p14:tracePt t="17027" x="6083300" y="2781300"/>
          <p14:tracePt t="17035" x="6083300" y="2794000"/>
          <p14:tracePt t="17045" x="6096000" y="2806700"/>
          <p14:tracePt t="17062" x="6108700" y="2832100"/>
          <p14:tracePt t="17079" x="6140450" y="2870200"/>
          <p14:tracePt t="17095" x="6165850" y="2895600"/>
          <p14:tracePt t="17112" x="6191250" y="2921000"/>
          <p14:tracePt t="17129" x="6235700" y="2965450"/>
          <p14:tracePt t="17145" x="6267450" y="2990850"/>
          <p14:tracePt t="17162" x="6318250" y="3022600"/>
          <p14:tracePt t="17178" x="6375400" y="3048000"/>
          <p14:tracePt t="17195" x="6426200" y="3073400"/>
          <p14:tracePt t="17212" x="6451600" y="3079750"/>
          <p14:tracePt t="17228" x="6477000" y="3086100"/>
          <p14:tracePt t="17245" x="6515100" y="3092450"/>
          <p14:tracePt t="17262" x="6553200" y="3092450"/>
          <p14:tracePt t="17278" x="6604000" y="3092450"/>
          <p14:tracePt t="17295" x="6635750" y="3092450"/>
          <p14:tracePt t="17312" x="6661150" y="3092450"/>
          <p14:tracePt t="17329" x="6692900" y="3092450"/>
          <p14:tracePt t="17345" x="6750050" y="3092450"/>
          <p14:tracePt t="17363" x="6800850" y="3086100"/>
          <p14:tracePt t="17378" x="6826250" y="3079750"/>
          <p14:tracePt t="17395" x="6832600" y="3079750"/>
          <p14:tracePt t="17428" x="6838950" y="3079750"/>
          <p14:tracePt t="17736" x="6838950" y="3073400"/>
          <p14:tracePt t="17924" x="6845300" y="3086100"/>
          <p14:tracePt t="17931" x="6858000" y="3105150"/>
          <p14:tracePt t="17939" x="6870700" y="3117850"/>
          <p14:tracePt t="17947" x="6889750" y="3130550"/>
          <p14:tracePt t="17961" x="6915150" y="3155950"/>
          <p14:tracePt t="17978" x="6940550" y="3187700"/>
          <p14:tracePt t="17995" x="6965950" y="3206750"/>
          <p14:tracePt t="18011" x="6978650" y="3213100"/>
          <p14:tracePt t="18028" x="6991350" y="3213100"/>
          <p14:tracePt t="18044" x="6997700" y="3213100"/>
          <p14:tracePt t="18061" x="7004050" y="3213100"/>
          <p14:tracePt t="18079" x="7023100" y="3213100"/>
          <p14:tracePt t="18095" x="7054850" y="3213100"/>
          <p14:tracePt t="18111" x="7092950" y="3200400"/>
          <p14:tracePt t="18128" x="7118350" y="3187700"/>
          <p14:tracePt t="18145" x="7150100" y="3162300"/>
          <p14:tracePt t="18163" x="7169150" y="3155950"/>
          <p14:tracePt t="18178" x="7200900" y="3143250"/>
          <p14:tracePt t="18195" x="7239000" y="3124200"/>
          <p14:tracePt t="18211" x="7264400" y="3111500"/>
          <p14:tracePt t="18228" x="7289800" y="3098800"/>
          <p14:tracePt t="18244" x="7315200" y="3086100"/>
          <p14:tracePt t="18261" x="7340600" y="3067050"/>
          <p14:tracePt t="18278" x="7366000" y="3041650"/>
          <p14:tracePt t="18283" x="7385050" y="3022600"/>
          <p14:tracePt t="18294" x="7397750" y="3009900"/>
          <p14:tracePt t="18311" x="7435850" y="2971800"/>
          <p14:tracePt t="18328" x="7461250" y="2946400"/>
          <p14:tracePt t="18345" x="7493000" y="2914650"/>
          <p14:tracePt t="18361" x="7505700" y="2889250"/>
          <p14:tracePt t="18377" x="7524750" y="2863850"/>
          <p14:tracePt t="18394" x="7531100" y="2838450"/>
          <p14:tracePt t="18411" x="7537450" y="2806700"/>
          <p14:tracePt t="18429" x="7543800" y="2743200"/>
          <p14:tracePt t="18446" x="7543800" y="2730500"/>
          <p14:tracePt t="18461" x="7537450" y="2705100"/>
          <p14:tracePt t="18478" x="7531100" y="2692400"/>
          <p14:tracePt t="18494" x="7524750" y="2686050"/>
          <p14:tracePt t="18511" x="7518400" y="2679700"/>
          <p14:tracePt t="18528" x="7505700" y="2673350"/>
          <p14:tracePt t="18544" x="7499350" y="2673350"/>
          <p14:tracePt t="18562" x="7480300" y="2679700"/>
          <p14:tracePt t="18578" x="7454900" y="2698750"/>
          <p14:tracePt t="18595" x="7429500" y="2717800"/>
          <p14:tracePt t="18611" x="7397750" y="2736850"/>
          <p14:tracePt t="18628" x="7385050" y="2755900"/>
          <p14:tracePt t="18644" x="7372350" y="2768600"/>
          <p14:tracePt t="18662" x="7359650" y="2774950"/>
          <p14:tracePt t="18678" x="7346950" y="2787650"/>
          <p14:tracePt t="18694" x="7340600" y="2794000"/>
          <p14:tracePt t="19123" x="7334250" y="2800350"/>
          <p14:tracePt t="19130" x="7315200" y="2813050"/>
          <p14:tracePt t="19139" x="7289800" y="2825750"/>
          <p14:tracePt t="19145" x="7258050" y="2844800"/>
          <p14:tracePt t="19161" x="7143750" y="2882900"/>
          <p14:tracePt t="19177" x="6997700" y="2927350"/>
          <p14:tracePt t="19194" x="6832600" y="2971800"/>
          <p14:tracePt t="19210" x="6648450" y="3028950"/>
          <p14:tracePt t="19227" x="6413500" y="3086100"/>
          <p14:tracePt t="19244" x="6165850" y="3149600"/>
          <p14:tracePt t="19260" x="5848350" y="3213100"/>
          <p14:tracePt t="19277" x="5683250" y="3314700"/>
          <p14:tracePt t="19294" x="5518150" y="3422650"/>
          <p14:tracePt t="19310" x="5359400" y="3505200"/>
          <p14:tracePt t="19327" x="5200650" y="3556000"/>
          <p14:tracePt t="19344" x="5041900" y="3594100"/>
          <p14:tracePt t="19360" x="4883150" y="3644900"/>
          <p14:tracePt t="19377" x="4743450" y="3695700"/>
          <p14:tracePt t="19393" x="4616450" y="3746500"/>
          <p14:tracePt t="19410" x="4521200" y="3778250"/>
          <p14:tracePt t="19427" x="4432300" y="3816350"/>
          <p14:tracePt t="19443" x="4343400" y="3848100"/>
          <p14:tracePt t="19460" x="4248150" y="3886200"/>
          <p14:tracePt t="19477" x="4140200" y="3911600"/>
          <p14:tracePt t="19493" x="4032250" y="3949700"/>
          <p14:tracePt t="19510" x="3924300" y="3975100"/>
          <p14:tracePt t="19527" x="3803650" y="4019550"/>
          <p14:tracePt t="19543" x="3740150" y="4051300"/>
          <p14:tracePt t="19560" x="3683000" y="4064000"/>
          <p14:tracePt t="19577" x="3632200" y="4095750"/>
          <p14:tracePt t="19593" x="3594100" y="4108450"/>
          <p14:tracePt t="19610" x="3562350" y="4121150"/>
          <p14:tracePt t="19626" x="3517900" y="4133850"/>
          <p14:tracePt t="19644" x="3492500" y="4140200"/>
          <p14:tracePt t="19661" x="3467100" y="4140200"/>
          <p14:tracePt t="19677" x="3435350" y="4140200"/>
          <p14:tracePt t="19694" x="3384550" y="4127500"/>
          <p14:tracePt t="19710" x="3289300" y="4089400"/>
          <p14:tracePt t="19727" x="3181350" y="4051300"/>
          <p14:tracePt t="19743" x="3003550" y="4006850"/>
          <p14:tracePt t="19760" x="2908300" y="3975100"/>
          <p14:tracePt t="19777" x="2832100" y="3937000"/>
          <p14:tracePt t="19794" x="2762250" y="3924300"/>
          <p14:tracePt t="19800" x="2717800" y="3917950"/>
          <p14:tracePt t="19811" x="2698750" y="3911600"/>
          <p14:tracePt t="19826" x="2647950" y="3905250"/>
          <p14:tracePt t="19843" x="2590800" y="3905250"/>
          <p14:tracePt t="19860" x="2495550" y="3917950"/>
          <p14:tracePt t="19876" x="2273300" y="3956050"/>
          <p14:tracePt t="19893" x="2114550" y="3987800"/>
          <p14:tracePt t="19910" x="1962150" y="4025900"/>
          <p14:tracePt t="19926" x="1828800" y="4044950"/>
          <p14:tracePt t="19943" x="1720850" y="4064000"/>
          <p14:tracePt t="19960" x="1619250" y="4070350"/>
          <p14:tracePt t="19976" x="1473200" y="4089400"/>
          <p14:tracePt t="19993" x="1365250" y="4108450"/>
          <p14:tracePt t="20010" x="1257300" y="4114800"/>
          <p14:tracePt t="20026" x="1149350" y="4133850"/>
          <p14:tracePt t="20043" x="1047750" y="4146550"/>
          <p14:tracePt t="20060" x="939800" y="4171950"/>
          <p14:tracePt t="20076" x="831850" y="4197350"/>
          <p14:tracePt t="20093" x="723900" y="4222750"/>
          <p14:tracePt t="20110" x="577850" y="4279900"/>
          <p14:tracePt t="20127" x="552450" y="4298950"/>
          <p14:tracePt t="20143" x="539750" y="4305300"/>
          <p14:tracePt t="20162" x="527050" y="4311650"/>
          <p14:tracePt t="20177" x="520700" y="4311650"/>
          <p14:tracePt t="20193" x="501650" y="4324350"/>
          <p14:tracePt t="20210" x="476250" y="4337050"/>
          <p14:tracePt t="20226" x="450850" y="4349750"/>
          <p14:tracePt t="20243" x="419100" y="4356100"/>
          <p14:tracePt t="20259" x="374650" y="4356100"/>
          <p14:tracePt t="20276" x="279400" y="4356100"/>
          <p14:tracePt t="20293" x="222250" y="4349750"/>
          <p14:tracePt t="20311" x="196850" y="4337050"/>
          <p14:tracePt t="20326" x="190500" y="4330700"/>
          <p14:tracePt t="20380" x="190500" y="4324350"/>
          <p14:tracePt t="20385" x="196850" y="4324350"/>
          <p14:tracePt t="20393" x="209550" y="4311650"/>
          <p14:tracePt t="20409" x="234950" y="4292600"/>
          <p14:tracePt t="20426" x="279400" y="4279900"/>
          <p14:tracePt t="20444" x="374650" y="4241800"/>
          <p14:tracePt t="20461" x="520700" y="4222750"/>
          <p14:tracePt t="20477" x="723900" y="4191000"/>
          <p14:tracePt t="20494" x="952500" y="4159250"/>
          <p14:tracePt t="20509" x="1206500" y="4127500"/>
          <p14:tracePt t="20526" x="1460500" y="4095750"/>
          <p14:tracePt t="20542" x="1828800" y="4064000"/>
          <p14:tracePt t="20560" x="1974850" y="4025900"/>
          <p14:tracePt t="20576" x="2095500" y="4006850"/>
          <p14:tracePt t="20592" x="2190750" y="3994150"/>
          <p14:tracePt t="20609" x="2266950" y="3962400"/>
          <p14:tracePt t="20626" x="2305050" y="3930650"/>
          <p14:tracePt t="20642" x="2425700" y="3879850"/>
          <p14:tracePt t="20659" x="2559050" y="3841750"/>
          <p14:tracePt t="20676" x="2705100" y="3803650"/>
          <p14:tracePt t="20692" x="2851150" y="3765550"/>
          <p14:tracePt t="20709" x="2959100" y="3727450"/>
          <p14:tracePt t="20726" x="3048000" y="3695700"/>
          <p14:tracePt t="20742" x="3073400" y="3670300"/>
          <p14:tracePt t="20759" x="3111500" y="3638550"/>
          <p14:tracePt t="20775" x="3136900" y="3625850"/>
          <p14:tracePt t="20792" x="3168650" y="3600450"/>
          <p14:tracePt t="20809" x="3187700" y="3575050"/>
          <p14:tracePt t="20826" x="3213100" y="3549650"/>
          <p14:tracePt t="20843" x="3232150" y="3517900"/>
          <p14:tracePt t="20859" x="3244850" y="3492500"/>
          <p14:tracePt t="20876" x="3270250" y="3454400"/>
          <p14:tracePt t="20892" x="3282950" y="3327400"/>
          <p14:tracePt t="20910" x="3282950" y="3225800"/>
          <p14:tracePt t="20926" x="3244850" y="3105150"/>
          <p14:tracePt t="20942" x="3206750" y="3003550"/>
          <p14:tracePt t="20960" x="3124200" y="2901950"/>
          <p14:tracePt t="20975" x="3092450" y="2889250"/>
          <p14:tracePt t="20992" x="2965450" y="2844800"/>
          <p14:tracePt t="21009" x="2882900" y="2838450"/>
          <p14:tracePt t="21025" x="2781300" y="2838450"/>
          <p14:tracePt t="21042" x="2673350" y="2844800"/>
          <p14:tracePt t="21059" x="2552700" y="2882900"/>
          <p14:tracePt t="21076" x="2444750" y="2914650"/>
          <p14:tracePt t="21092" x="2330450" y="2946400"/>
          <p14:tracePt t="21109" x="2171700" y="3003550"/>
          <p14:tracePt t="21126" x="2044700" y="3041650"/>
          <p14:tracePt t="21142" x="1936750" y="3079750"/>
          <p14:tracePt t="21159" x="1803400" y="3136900"/>
          <p14:tracePt t="21176" x="1676400" y="3175000"/>
          <p14:tracePt t="21193" x="1543050" y="3213100"/>
          <p14:tracePt t="21209" x="1422400" y="3251200"/>
          <p14:tracePt t="21226" x="1346200" y="3282950"/>
          <p14:tracePt t="21243" x="1314450" y="3302000"/>
          <p14:tracePt t="21259" x="1276350" y="3321050"/>
          <p14:tracePt t="21275" x="1244600" y="3346450"/>
          <p14:tracePt t="21292" x="1206500" y="3371850"/>
          <p14:tracePt t="21308" x="1155700" y="3403600"/>
          <p14:tracePt t="21325" x="1104900" y="3429000"/>
          <p14:tracePt t="21342" x="1041400" y="3467100"/>
          <p14:tracePt t="21359" x="933450" y="3517900"/>
          <p14:tracePt t="21376" x="850900" y="3549650"/>
          <p14:tracePt t="21392" x="774700" y="3587750"/>
          <p14:tracePt t="21409" x="711200" y="3619500"/>
          <p14:tracePt t="21425" x="647700" y="3644900"/>
          <p14:tracePt t="21442" x="603250" y="3676650"/>
          <p14:tracePt t="21458" x="552450" y="3721100"/>
          <p14:tracePt t="21475" x="527050" y="3746500"/>
          <p14:tracePt t="21492" x="514350" y="3771900"/>
          <p14:tracePt t="21508" x="508000" y="3784600"/>
          <p14:tracePt t="21525" x="508000" y="3790950"/>
          <p14:tracePt t="21542" x="508000" y="3803650"/>
          <p14:tracePt t="21558" x="508000" y="3810000"/>
          <p14:tracePt t="21575" x="508000" y="3816350"/>
          <p14:tracePt t="21592" x="508000" y="3822700"/>
          <p14:tracePt t="21608" x="508000" y="3829050"/>
          <p14:tracePt t="21625" x="508000" y="3835400"/>
          <p14:tracePt t="21696" x="514350" y="3835400"/>
          <p14:tracePt t="21747" x="520700" y="3835400"/>
          <p14:tracePt t="21759" x="520700" y="3829050"/>
          <p14:tracePt t="21784" x="533400" y="3816350"/>
          <p14:tracePt t="21791" x="546100" y="3797300"/>
          <p14:tracePt t="21799" x="558800" y="3784600"/>
          <p14:tracePt t="21808" x="571500" y="3771900"/>
          <p14:tracePt t="21825" x="622300" y="3746500"/>
          <p14:tracePt t="21842" x="711200" y="3708400"/>
          <p14:tracePt t="21859" x="812800" y="3676650"/>
          <p14:tracePt t="21875" x="895350" y="3638550"/>
          <p14:tracePt t="21892" x="996950" y="3619500"/>
          <p14:tracePt t="21908" x="1079500" y="3600450"/>
          <p14:tracePt t="21925" x="1143000" y="3600450"/>
          <p14:tracePt t="21942" x="1225550" y="3594100"/>
          <p14:tracePt t="21958" x="1301750" y="3594100"/>
          <p14:tracePt t="21975" x="1384300" y="3594100"/>
          <p14:tracePt t="21992" x="1435100" y="3587750"/>
          <p14:tracePt t="22009" x="1454150" y="3587750"/>
          <p14:tracePt t="22025" x="1473200" y="3581400"/>
          <p14:tracePt t="22042" x="1479550" y="3581400"/>
          <p14:tracePt t="22058" x="1485900" y="3581400"/>
          <p14:tracePt t="22074" x="1498600" y="3581400"/>
          <p14:tracePt t="22091" x="1511300" y="3575050"/>
          <p14:tracePt t="22108" x="1536700" y="3575050"/>
          <p14:tracePt t="22124" x="1581150" y="3575050"/>
          <p14:tracePt t="22141" x="1625600" y="3562350"/>
          <p14:tracePt t="22158" x="1657350" y="3556000"/>
          <p14:tracePt t="22175" x="1676400" y="3556000"/>
          <p14:tracePt t="22191" x="1682750" y="3549650"/>
          <p14:tracePt t="22208" x="1689100" y="3549650"/>
          <p14:tracePt t="22224" x="1689100" y="3543300"/>
          <p14:tracePt t="22241" x="1695450" y="3536950"/>
          <p14:tracePt t="22258" x="1701800" y="3524250"/>
          <p14:tracePt t="22275" x="1708150" y="3498850"/>
          <p14:tracePt t="22292" x="1708150" y="3467100"/>
          <p14:tracePt t="22308" x="1708150" y="3429000"/>
          <p14:tracePt t="22325" x="1701800" y="3371850"/>
          <p14:tracePt t="22342" x="1670050" y="3314700"/>
          <p14:tracePt t="22358" x="1651000" y="3289300"/>
          <p14:tracePt t="22374" x="1606550" y="3251200"/>
          <p14:tracePt t="22392" x="1581150" y="3219450"/>
          <p14:tracePt t="22408" x="1555750" y="3200400"/>
          <p14:tracePt t="22424" x="1530350" y="3181350"/>
          <p14:tracePt t="22441" x="1504950" y="3168650"/>
          <p14:tracePt t="22459" x="1479550" y="3162300"/>
          <p14:tracePt t="22475" x="1454150" y="3162300"/>
          <p14:tracePt t="22491" x="1416050" y="3162300"/>
          <p14:tracePt t="22508" x="1390650" y="3162300"/>
          <p14:tracePt t="22524" x="1365250" y="3168650"/>
          <p14:tracePt t="22541" x="1339850" y="3175000"/>
          <p14:tracePt t="22557" x="1308100" y="3194050"/>
          <p14:tracePt t="22574" x="1282700" y="3206750"/>
          <p14:tracePt t="22593" x="1257300" y="3232150"/>
          <p14:tracePt t="22609" x="1212850" y="3263900"/>
          <p14:tracePt t="22624" x="1187450" y="3282950"/>
          <p14:tracePt t="22642" x="1162050" y="3302000"/>
          <p14:tracePt t="22658" x="1143000" y="3327400"/>
          <p14:tracePt t="22674" x="1117600" y="3359150"/>
          <p14:tracePt t="22691" x="1092200" y="3384550"/>
          <p14:tracePt t="22709" x="1066800" y="3409950"/>
          <p14:tracePt t="22724" x="1047750" y="3435350"/>
          <p14:tracePt t="22742" x="1009650" y="3486150"/>
          <p14:tracePt t="22757" x="996950" y="3511550"/>
          <p14:tracePt t="22775" x="984250" y="3556000"/>
          <p14:tracePt t="22791" x="971550" y="3600450"/>
          <p14:tracePt t="22795" x="971550" y="3625850"/>
          <p14:tracePt t="22807" x="971550" y="3644900"/>
          <p14:tracePt t="22824" x="971550" y="3689350"/>
          <p14:tracePt t="22841" x="971550" y="3714750"/>
          <p14:tracePt t="22858" x="971550" y="3740150"/>
          <p14:tracePt t="22874" x="977900" y="3759200"/>
          <p14:tracePt t="22891" x="996950" y="3784600"/>
          <p14:tracePt t="22907" x="1022350" y="3810000"/>
          <p14:tracePt t="22924" x="1060450" y="3829050"/>
          <p14:tracePt t="22941" x="1098550" y="3848100"/>
          <p14:tracePt t="22957" x="1174750" y="3879850"/>
          <p14:tracePt t="22974" x="1206500" y="3892550"/>
          <p14:tracePt t="22990" x="1231900" y="3898900"/>
          <p14:tracePt t="23007" x="1250950" y="3898900"/>
          <p14:tracePt t="23024" x="1257300" y="3898900"/>
          <p14:tracePt t="23089" x="1263650" y="3898900"/>
          <p14:tracePt t="23101" x="1270000" y="3898900"/>
          <p14:tracePt t="23108" x="1276350" y="3898900"/>
          <p14:tracePt t="23213" x="1276350" y="3892550"/>
          <p14:tracePt t="23534" x="1276350" y="3886200"/>
          <p14:tracePt t="23982" x="1289050" y="3879850"/>
          <p14:tracePt t="23991" x="1295400" y="3873500"/>
          <p14:tracePt t="24001" x="1301750" y="3867150"/>
          <p14:tracePt t="24015" x="1308100" y="3860800"/>
          <p14:tracePt t="24023" x="1314450" y="3854450"/>
          <p14:tracePt t="24040" x="1333500" y="3854450"/>
          <p14:tracePt t="24056" x="1352550" y="3841750"/>
          <p14:tracePt t="24073" x="1377950" y="3829050"/>
          <p14:tracePt t="24091" x="1416050" y="3803650"/>
          <p14:tracePt t="24106" x="1447800" y="3771900"/>
          <p14:tracePt t="24123" x="1479550" y="3752850"/>
          <p14:tracePt t="24140" x="1504950" y="3733800"/>
          <p14:tracePt t="24156" x="1530350" y="3721100"/>
          <p14:tracePt t="24173" x="1555750" y="3702050"/>
          <p14:tracePt t="24191" x="1600200" y="3689350"/>
          <p14:tracePt t="24206" x="1695450" y="3676650"/>
          <p14:tracePt t="24224" x="1784350" y="3670300"/>
          <p14:tracePt t="24239" x="1892300" y="3651250"/>
          <p14:tracePt t="24256" x="1987550" y="3625850"/>
          <p14:tracePt t="24273" x="2057400" y="3619500"/>
          <p14:tracePt t="24289" x="2108200" y="3600450"/>
          <p14:tracePt t="24306" x="2139950" y="3594100"/>
          <p14:tracePt t="24323" x="2171700" y="3587750"/>
          <p14:tracePt t="24339" x="2184400" y="3581400"/>
          <p14:tracePt t="24357" x="2216150" y="3568700"/>
          <p14:tracePt t="24373" x="2247900" y="3549650"/>
          <p14:tracePt t="24389" x="2311400" y="3517900"/>
          <p14:tracePt t="24406" x="2349500" y="3492500"/>
          <p14:tracePt t="24423" x="2381250" y="3467100"/>
          <p14:tracePt t="24439" x="2406650" y="3435350"/>
          <p14:tracePt t="24456" x="2419350" y="3429000"/>
          <p14:tracePt t="24473" x="2432050" y="3403600"/>
          <p14:tracePt t="24489" x="2438400" y="3397250"/>
          <p14:tracePt t="24506" x="2444750" y="3390900"/>
          <p14:tracePt t="24522" x="2444750" y="3384550"/>
          <p14:tracePt t="24539" x="2451100" y="3365500"/>
          <p14:tracePt t="24556" x="2451100" y="3346450"/>
          <p14:tracePt t="24572" x="2451100" y="3308350"/>
          <p14:tracePt t="24589" x="2451100" y="3282950"/>
          <p14:tracePt t="24606" x="2432050" y="3257550"/>
          <p14:tracePt t="24622" x="2413000" y="3232150"/>
          <p14:tracePt t="24639" x="2381250" y="3206750"/>
          <p14:tracePt t="24656" x="2355850" y="3187700"/>
          <p14:tracePt t="24672" x="2324100" y="3162300"/>
          <p14:tracePt t="24689" x="2254250" y="3143250"/>
          <p14:tracePt t="24706" x="2190750" y="3136900"/>
          <p14:tracePt t="24723" x="2152650" y="3136900"/>
          <p14:tracePt t="24739" x="2101850" y="3136900"/>
          <p14:tracePt t="24756" x="2044700" y="3162300"/>
          <p14:tracePt t="24772" x="1981200" y="3175000"/>
          <p14:tracePt t="24789" x="1917700" y="3206750"/>
          <p14:tracePt t="24791" x="1898650" y="3213100"/>
          <p14:tracePt t="24805" x="1885950" y="3225800"/>
          <p14:tracePt t="24822" x="1828800" y="3263900"/>
          <p14:tracePt t="24839" x="1784350" y="3289300"/>
          <p14:tracePt t="24855" x="1752600" y="3308350"/>
          <p14:tracePt t="24873" x="1708150" y="3340100"/>
          <p14:tracePt t="24889" x="1670050" y="3365500"/>
          <p14:tracePt t="24907" x="1631950" y="3409950"/>
          <p14:tracePt t="24922" x="1606550" y="3435350"/>
          <p14:tracePt t="24939" x="1581150" y="3460750"/>
          <p14:tracePt t="24956" x="1549400" y="3498850"/>
          <p14:tracePt t="24973" x="1524000" y="3530600"/>
          <p14:tracePt t="24989" x="1492250" y="3575050"/>
          <p14:tracePt t="25005" x="1473200" y="3619500"/>
          <p14:tracePt t="25023" x="1454150" y="3651250"/>
          <p14:tracePt t="25039" x="1435100" y="3695700"/>
          <p14:tracePt t="25055" x="1435100" y="3721100"/>
          <p14:tracePt t="25072" x="1428750" y="3746500"/>
          <p14:tracePt t="25089" x="1428750" y="3771900"/>
          <p14:tracePt t="25105" x="1435100" y="3803650"/>
          <p14:tracePt t="25122" x="1454150" y="3835400"/>
          <p14:tracePt t="25139" x="1473200" y="3860800"/>
          <p14:tracePt t="25155" x="1498600" y="3886200"/>
          <p14:tracePt t="25172" x="1517650" y="3911600"/>
          <p14:tracePt t="25189" x="1562100" y="3937000"/>
          <p14:tracePt t="25205" x="1600200" y="3962400"/>
          <p14:tracePt t="25222" x="1670050" y="3975100"/>
          <p14:tracePt t="25239" x="1752600" y="3981450"/>
          <p14:tracePt t="25255" x="1841500" y="3981450"/>
          <p14:tracePt t="25272" x="1949450" y="3981450"/>
          <p14:tracePt t="25288" x="2108200" y="3943350"/>
          <p14:tracePt t="25305" x="2235200" y="3905250"/>
          <p14:tracePt t="25322" x="2368550" y="3867150"/>
          <p14:tracePt t="25338" x="2527300" y="3829050"/>
          <p14:tracePt t="25355" x="2647950" y="3803650"/>
          <p14:tracePt t="25372" x="2730500" y="3765550"/>
          <p14:tracePt t="25388" x="2768600" y="3746500"/>
          <p14:tracePt t="25407" x="2774950" y="3746500"/>
          <p14:tracePt t="25422" x="2774950" y="3740150"/>
          <p14:tracePt t="25470" x="2774950" y="3733800"/>
          <p14:tracePt t="25493" x="2781300" y="3733800"/>
          <p14:tracePt t="25741" x="2781300" y="3727450"/>
          <p14:tracePt t="25762" x="2781300" y="3721100"/>
          <p14:tracePt t="25774" x="2787650" y="3708400"/>
          <p14:tracePt t="25783" x="2800350" y="3695700"/>
          <p14:tracePt t="25790" x="2813050" y="3676650"/>
          <p14:tracePt t="25805" x="2832100" y="3632200"/>
          <p14:tracePt t="25822" x="2895600" y="3467100"/>
          <p14:tracePt t="25838" x="2933700" y="3346450"/>
          <p14:tracePt t="25855" x="2984500" y="3187700"/>
          <p14:tracePt t="25871" x="3022600" y="3028950"/>
          <p14:tracePt t="25889" x="3060700" y="2857500"/>
          <p14:tracePt t="25905" x="3105150" y="2667000"/>
          <p14:tracePt t="25921" x="3143250" y="2482850"/>
          <p14:tracePt t="25938" x="3181350" y="2311400"/>
          <p14:tracePt t="25956" x="3244850" y="2076450"/>
          <p14:tracePt t="25972" x="3282950" y="1917700"/>
          <p14:tracePt t="25988" x="3340100" y="1758950"/>
          <p14:tracePt t="26005" x="3384550" y="1600200"/>
          <p14:tracePt t="26021" x="3422650" y="1466850"/>
          <p14:tracePt t="26038" x="3454400" y="1358900"/>
          <p14:tracePt t="26054" x="3492500" y="1193800"/>
          <p14:tracePt t="26071" x="3492500" y="1104900"/>
          <p14:tracePt t="26088" x="3492500" y="996950"/>
          <p14:tracePt t="26104" x="3492500" y="920750"/>
          <p14:tracePt t="26121" x="3454400" y="831850"/>
          <p14:tracePt t="26138" x="3435350" y="774700"/>
          <p14:tracePt t="26155" x="3403600" y="698500"/>
          <p14:tracePt t="26171" x="3365500" y="622300"/>
          <p14:tracePt t="26188" x="3327400" y="558800"/>
          <p14:tracePt t="26204" x="3308350" y="533400"/>
          <p14:tracePt t="26222" x="3276600" y="501650"/>
          <p14:tracePt t="26238" x="3251200" y="476250"/>
          <p14:tracePt t="26254" x="3225800" y="450850"/>
          <p14:tracePt t="26271" x="3200400" y="438150"/>
          <p14:tracePt t="26288" x="3175000" y="438150"/>
          <p14:tracePt t="26290" x="3162300" y="438150"/>
          <p14:tracePt t="26304" x="3117850" y="438150"/>
          <p14:tracePt t="26321" x="3060700" y="457200"/>
          <p14:tracePt t="26338" x="2984500" y="495300"/>
          <p14:tracePt t="26354" x="2908300" y="527050"/>
          <p14:tracePt t="26371" x="2844800" y="577850"/>
          <p14:tracePt t="26388" x="2794000" y="622300"/>
          <p14:tracePt t="26404" x="2673350" y="749300"/>
          <p14:tracePt t="26421" x="2578100" y="857250"/>
          <p14:tracePt t="26438" x="2482850" y="971550"/>
          <p14:tracePt t="26454" x="2406650" y="1085850"/>
          <p14:tracePt t="26471" x="2330450" y="1174750"/>
          <p14:tracePt t="26487" x="2292350" y="1244600"/>
          <p14:tracePt t="26504" x="2260600" y="1295400"/>
          <p14:tracePt t="26521" x="2228850" y="1333500"/>
          <p14:tracePt t="26537" x="2190750" y="1428750"/>
          <p14:tracePt t="26554" x="2184400" y="1504950"/>
          <p14:tracePt t="26572" x="2178050" y="1612900"/>
          <p14:tracePt t="26587" x="2178050" y="1695450"/>
          <p14:tracePt t="26604" x="2203450" y="1752600"/>
          <p14:tracePt t="26621" x="2228850" y="1797050"/>
          <p14:tracePt t="26637" x="2254250" y="1822450"/>
          <p14:tracePt t="26655" x="2286000" y="1854200"/>
          <p14:tracePt t="26671" x="2311400" y="1879600"/>
          <p14:tracePt t="26687" x="2317750" y="1879600"/>
          <p14:tracePt t="26845" x="2317750" y="1873250"/>
          <p14:tracePt t="26907" x="2311400" y="1873250"/>
          <p14:tracePt t="26926" x="2305050" y="1873250"/>
          <p14:tracePt t="26944" x="2298700" y="1873250"/>
          <p14:tracePt t="26954" x="2298700" y="1879600"/>
          <p14:tracePt t="26960" x="2292350" y="1879600"/>
          <p14:tracePt t="26971" x="2286000" y="1879600"/>
          <p14:tracePt t="26988" x="2279650" y="1879600"/>
          <p14:tracePt t="27004" x="2273300" y="1885950"/>
          <p14:tracePt t="27037" x="2266950" y="1885950"/>
          <p14:tracePt t="27054" x="2260600" y="1892300"/>
          <p14:tracePt t="27070" x="2247900" y="1911350"/>
          <p14:tracePt t="27087" x="2235200" y="1936750"/>
          <p14:tracePt t="27104" x="2222500" y="1968500"/>
          <p14:tracePt t="27121" x="2209800" y="1993900"/>
          <p14:tracePt t="27137" x="2190750" y="2025650"/>
          <p14:tracePt t="27154" x="2178050" y="2051050"/>
          <p14:tracePt t="27170" x="2171700" y="2076450"/>
          <p14:tracePt t="27188" x="2146300" y="2114550"/>
          <p14:tracePt t="27204" x="2120900" y="2139950"/>
          <p14:tracePt t="27222" x="2095500" y="2178050"/>
          <p14:tracePt t="27237" x="2063750" y="2203450"/>
          <p14:tracePt t="27254" x="2032000" y="2228850"/>
          <p14:tracePt t="27271" x="2006600" y="2260600"/>
          <p14:tracePt t="27288" x="1974850" y="2286000"/>
          <p14:tracePt t="27293" x="1962150" y="2298700"/>
          <p14:tracePt t="27304" x="1949450" y="2311400"/>
          <p14:tracePt t="27321" x="1911350" y="2349500"/>
          <p14:tracePt t="27337" x="1879600" y="2381250"/>
          <p14:tracePt t="27354" x="1854200" y="2406650"/>
          <p14:tracePt t="27370" x="1822450" y="2457450"/>
          <p14:tracePt t="27387" x="1784350" y="2527300"/>
          <p14:tracePt t="27405" x="1752600" y="2584450"/>
          <p14:tracePt t="27420" x="1708150" y="2660650"/>
          <p14:tracePt t="27437" x="1676400" y="2711450"/>
          <p14:tracePt t="27454" x="1651000" y="2768600"/>
          <p14:tracePt t="27470" x="1619250" y="2825750"/>
          <p14:tracePt t="27487" x="1587500" y="2901950"/>
          <p14:tracePt t="27503" x="1555750" y="2965450"/>
          <p14:tracePt t="27520" x="1530350" y="3035300"/>
          <p14:tracePt t="27537" x="1504950" y="3111500"/>
          <p14:tracePt t="27553" x="1504950" y="3187700"/>
          <p14:tracePt t="27570" x="1511300" y="3238500"/>
          <p14:tracePt t="27587" x="1543050" y="3289300"/>
          <p14:tracePt t="27604" x="1568450" y="3314700"/>
          <p14:tracePt t="27620" x="1593850" y="3346450"/>
          <p14:tracePt t="27637" x="1631950" y="3365500"/>
          <p14:tracePt t="27655" x="1663700" y="3390900"/>
          <p14:tracePt t="27670" x="1739900" y="3422650"/>
          <p14:tracePt t="27687" x="1879600" y="3467100"/>
          <p14:tracePt t="27703" x="1943100" y="3492500"/>
          <p14:tracePt t="27721" x="1981200" y="3517900"/>
          <p14:tracePt t="27736" x="2032000" y="3536950"/>
          <p14:tracePt t="27754" x="2082800" y="3543300"/>
          <p14:tracePt t="27771" x="2120900" y="3549650"/>
          <p14:tracePt t="27787" x="2171700" y="3549650"/>
          <p14:tracePt t="27803" x="2228850" y="3517900"/>
          <p14:tracePt t="27820" x="2305050" y="3486150"/>
          <p14:tracePt t="27836" x="2381250" y="3448050"/>
          <p14:tracePt t="27853" x="2432050" y="3422650"/>
          <p14:tracePt t="27870" x="2457450" y="3409950"/>
          <p14:tracePt t="27888" x="2463800" y="3409950"/>
          <p14:tracePt t="27904" x="2476500" y="3403600"/>
          <p14:tracePt t="27920" x="2482850" y="3397250"/>
          <p14:tracePt t="27937" x="2482850" y="3378200"/>
          <p14:tracePt t="27953" x="2482850" y="3346450"/>
          <p14:tracePt t="27972" x="2463800" y="3302000"/>
          <p14:tracePt t="27986" x="2425700" y="3270250"/>
          <p14:tracePt t="28004" x="2374900" y="3232150"/>
          <p14:tracePt t="28021" x="2292350" y="3206750"/>
          <p14:tracePt t="28037" x="2127250" y="3162300"/>
          <p14:tracePt t="28053" x="2019300" y="3143250"/>
          <p14:tracePt t="28070" x="1911350" y="3124200"/>
          <p14:tracePt t="28086" x="1809750" y="3117850"/>
          <p14:tracePt t="28103" x="1708150" y="3117850"/>
          <p14:tracePt t="28120" x="1657350" y="3117850"/>
          <p14:tracePt t="28136" x="1593850" y="3124200"/>
          <p14:tracePt t="28153" x="1524000" y="3149600"/>
          <p14:tracePt t="28170" x="1454150" y="3155950"/>
          <p14:tracePt t="28186" x="1397000" y="3168650"/>
          <p14:tracePt t="28203" x="1320800" y="3187700"/>
          <p14:tracePt t="28219" x="1263650" y="3206750"/>
          <p14:tracePt t="28236" x="1219200" y="3232150"/>
          <p14:tracePt t="28253" x="1162050" y="3263900"/>
          <p14:tracePt t="28269" x="1136650" y="3289300"/>
          <p14:tracePt t="28286" x="1111250" y="3321050"/>
          <p14:tracePt t="28303" x="1085850" y="3346450"/>
          <p14:tracePt t="28319" x="1054100" y="3371850"/>
          <p14:tracePt t="28336" x="1035050" y="3409950"/>
          <p14:tracePt t="28353" x="1016000" y="3448050"/>
          <p14:tracePt t="28369" x="990600" y="3492500"/>
          <p14:tracePt t="28386" x="965200" y="3575050"/>
          <p14:tracePt t="28403" x="939800" y="3632200"/>
          <p14:tracePt t="28419" x="933450" y="3689350"/>
          <p14:tracePt t="28437" x="927100" y="3740150"/>
          <p14:tracePt t="28453" x="927100" y="3797300"/>
          <p14:tracePt t="28472" x="933450" y="3854450"/>
          <p14:tracePt t="28486" x="946150" y="3879850"/>
          <p14:tracePt t="28503" x="958850" y="3886200"/>
          <p14:tracePt t="28520" x="958850" y="3898900"/>
          <p14:tracePt t="28536" x="977900" y="3911600"/>
          <p14:tracePt t="28553" x="990600" y="3917950"/>
          <p14:tracePt t="28570" x="1003300" y="3917950"/>
          <p14:tracePt t="28586" x="1009650" y="3924300"/>
          <p14:tracePt t="28603" x="1028700" y="3924300"/>
          <p14:tracePt t="28619" x="1060450" y="3924300"/>
          <p14:tracePt t="28636" x="1079500" y="3924300"/>
          <p14:tracePt t="28653" x="1104900" y="3924300"/>
          <p14:tracePt t="28669" x="1130300" y="3924300"/>
          <p14:tracePt t="28686" x="1162050" y="3924300"/>
          <p14:tracePt t="28702" x="1187450" y="3924300"/>
          <p14:tracePt t="28719" x="1219200" y="3917950"/>
          <p14:tracePt t="28736" x="1250950" y="3917950"/>
          <p14:tracePt t="28752" x="1339850" y="3917950"/>
          <p14:tracePt t="28769" x="1397000" y="3917950"/>
          <p14:tracePt t="28786" x="1460500" y="3917950"/>
          <p14:tracePt t="28803" x="1530350" y="3917950"/>
          <p14:tracePt t="28819" x="1600200" y="3917950"/>
          <p14:tracePt t="28836" x="1695450" y="3930650"/>
          <p14:tracePt t="28853" x="1822450" y="3930650"/>
          <p14:tracePt t="28869" x="1898650" y="3930650"/>
          <p14:tracePt t="28886" x="1936750" y="3930650"/>
          <p14:tracePt t="28904" x="1968500" y="3924300"/>
          <p14:tracePt t="28919" x="2006600" y="3911600"/>
          <p14:tracePt t="28936" x="2032000" y="3892550"/>
          <p14:tracePt t="28953" x="2057400" y="3873500"/>
          <p14:tracePt t="28971" x="2108200" y="3829050"/>
          <p14:tracePt t="28986" x="2133600" y="3803650"/>
          <p14:tracePt t="29003" x="2184400" y="3771900"/>
          <p14:tracePt t="29020" x="2209800" y="3746500"/>
          <p14:tracePt t="29036" x="2241550" y="3721100"/>
          <p14:tracePt t="29052" x="2266950" y="3695700"/>
          <p14:tracePt t="29069" x="2292350" y="3683000"/>
          <p14:tracePt t="29086" x="2317750" y="3651250"/>
          <p14:tracePt t="29102" x="2336800" y="3632200"/>
          <p14:tracePt t="29119" x="2355850" y="3613150"/>
          <p14:tracePt t="29136" x="2362200" y="3587750"/>
          <p14:tracePt t="29153" x="2368550" y="3562350"/>
          <p14:tracePt t="29169" x="2374900" y="3536950"/>
          <p14:tracePt t="29187" x="2374900" y="3511550"/>
          <p14:tracePt t="29202" x="2362200" y="3467100"/>
          <p14:tracePt t="29220" x="2343150" y="3441700"/>
          <p14:tracePt t="29236" x="2317750" y="3422650"/>
          <p14:tracePt t="29252" x="2305050" y="3403600"/>
          <p14:tracePt t="29269" x="2279650" y="3390900"/>
          <p14:tracePt t="29288" x="2247900" y="3378200"/>
          <p14:tracePt t="29290" x="2228850" y="3371850"/>
          <p14:tracePt t="29302" x="2216150" y="3365500"/>
          <p14:tracePt t="29319" x="2165350" y="3346450"/>
          <p14:tracePt t="29335" x="2108200" y="3340100"/>
          <p14:tracePt t="29352" x="2070100" y="3340100"/>
          <p14:tracePt t="29368" x="2025650" y="3340100"/>
          <p14:tracePt t="29385" x="1974850" y="3340100"/>
          <p14:tracePt t="29402" x="1905000" y="3340100"/>
          <p14:tracePt t="29418" x="1835150" y="3352800"/>
          <p14:tracePt t="29435" x="1778000" y="3359150"/>
          <p14:tracePt t="29452" x="1733550" y="3359150"/>
          <p14:tracePt t="29468" x="1651000" y="3384550"/>
          <p14:tracePt t="29485" x="1625600" y="3390900"/>
          <p14:tracePt t="29502" x="1600200" y="3397250"/>
          <p14:tracePt t="29518" x="1574800" y="3422650"/>
          <p14:tracePt t="29535" x="1549400" y="3441700"/>
          <p14:tracePt t="29552" x="1524000" y="3454400"/>
          <p14:tracePt t="29568" x="1479550" y="3473450"/>
          <p14:tracePt t="29585" x="1454150" y="3492500"/>
          <p14:tracePt t="29602" x="1435100" y="3505200"/>
          <p14:tracePt t="29618" x="1409700" y="3524250"/>
          <p14:tracePt t="29635" x="1384300" y="3543300"/>
          <p14:tracePt t="29652" x="1358900" y="3562350"/>
          <p14:tracePt t="29668" x="1333500" y="3594100"/>
          <p14:tracePt t="29685" x="1289050" y="3632200"/>
          <p14:tracePt t="29701" x="1263650" y="3651250"/>
          <p14:tracePt t="29719" x="1244600" y="3676650"/>
          <p14:tracePt t="29735" x="1219200" y="3695700"/>
          <p14:tracePt t="29752" x="1206500" y="3714750"/>
          <p14:tracePt t="29769" x="1187450" y="3733800"/>
          <p14:tracePt t="29785" x="1168400" y="3752850"/>
          <p14:tracePt t="29789" x="1162050" y="3765550"/>
          <p14:tracePt t="29802" x="1155700" y="3778250"/>
          <p14:tracePt t="29818" x="1149350" y="3816350"/>
          <p14:tracePt t="29835" x="1149350" y="3835400"/>
          <p14:tracePt t="29851" x="1149350" y="3848100"/>
          <p14:tracePt t="29868" x="1162050" y="3854450"/>
          <p14:tracePt t="29885" x="1181100" y="3860800"/>
          <p14:tracePt t="29901" x="1193800" y="3860800"/>
          <p14:tracePt t="29918" x="1225550" y="3860800"/>
          <p14:tracePt t="29935" x="1257300" y="3854450"/>
          <p14:tracePt t="29951" x="1320800" y="3841750"/>
          <p14:tracePt t="29969" x="1409700" y="3816350"/>
          <p14:tracePt t="29985" x="1504950" y="3803650"/>
          <p14:tracePt t="30001" x="1587500" y="3797300"/>
          <p14:tracePt t="30018" x="1657350" y="3790950"/>
          <p14:tracePt t="30035" x="1708150" y="3778250"/>
          <p14:tracePt t="30052" x="1746250" y="3765550"/>
          <p14:tracePt t="30069" x="1797050" y="3733800"/>
          <p14:tracePt t="30085" x="1835150" y="3714750"/>
          <p14:tracePt t="30103" x="1898650" y="3695700"/>
          <p14:tracePt t="30118" x="1974850" y="3689350"/>
          <p14:tracePt t="30135" x="2051050" y="3689350"/>
          <p14:tracePt t="30151" x="2082800" y="3689350"/>
          <p14:tracePt t="30168" x="2108200" y="3689350"/>
          <p14:tracePt t="30185" x="2127250" y="3689350"/>
          <p14:tracePt t="30201" x="2139950" y="3689350"/>
          <p14:tracePt t="30218" x="2146300" y="3683000"/>
          <p14:tracePt t="30235" x="2159000" y="3683000"/>
          <p14:tracePt t="30251" x="2178050" y="3676650"/>
          <p14:tracePt t="30268" x="2203450" y="3670300"/>
          <p14:tracePt t="30285" x="2241550" y="3663950"/>
          <p14:tracePt t="30301" x="2266950" y="3657600"/>
          <p14:tracePt t="30318" x="2279650" y="3657600"/>
          <p14:tracePt t="30334" x="2292350" y="3657600"/>
          <p14:tracePt t="30351" x="2305050" y="3657600"/>
          <p14:tracePt t="30368" x="2311400" y="3657600"/>
          <p14:tracePt t="30384" x="2317750" y="3657600"/>
          <p14:tracePt t="30401" x="2324100" y="3657600"/>
          <p14:tracePt t="30418" x="2336800" y="3657600"/>
          <p14:tracePt t="30435" x="2336800" y="3663950"/>
          <p14:tracePt t="30451" x="2349500" y="3663950"/>
          <p14:tracePt t="30469" x="2355850" y="3670300"/>
          <p14:tracePt t="30503" x="2362200" y="3670300"/>
          <p14:tracePt t="30537" x="2362200" y="3676650"/>
          <p14:tracePt t="34405" x="2362200" y="3683000"/>
          <p14:tracePt t="34412" x="2355850" y="3683000"/>
          <p14:tracePt t="34420" x="2349500" y="3689350"/>
          <p14:tracePt t="34431" x="2336800" y="3695700"/>
          <p14:tracePt t="34448" x="2311400" y="3708400"/>
          <p14:tracePt t="34464" x="2273300" y="3714750"/>
          <p14:tracePt t="34481" x="2247900" y="3721100"/>
          <p14:tracePt t="34498" x="2228850" y="3721100"/>
          <p14:tracePt t="34514" x="2203450" y="3727450"/>
          <p14:tracePt t="34531" x="2178050" y="3733800"/>
          <p14:tracePt t="34547" x="2146300" y="3733800"/>
          <p14:tracePt t="34564" x="2082800" y="3733800"/>
          <p14:tracePt t="34581" x="1936750" y="3727450"/>
          <p14:tracePt t="34597" x="1841500" y="3702050"/>
          <p14:tracePt t="34614" x="1758950" y="3689350"/>
          <p14:tracePt t="34631" x="1701800" y="3683000"/>
          <p14:tracePt t="34647" x="1651000" y="3670300"/>
          <p14:tracePt t="34664" x="1625600" y="3663950"/>
          <p14:tracePt t="34681" x="1600200" y="3657600"/>
          <p14:tracePt t="34698" x="1581150" y="3651250"/>
          <p14:tracePt t="34714" x="1555750" y="3651250"/>
          <p14:tracePt t="34731" x="1536700" y="3651250"/>
          <p14:tracePt t="34748" x="1524000" y="3651250"/>
          <p14:tracePt t="34765" x="1511300" y="3651250"/>
          <p14:tracePt t="34782" x="1504950" y="3657600"/>
          <p14:tracePt t="34784" x="1498600" y="3657600"/>
          <p14:tracePt t="34797" x="1492250" y="3657600"/>
          <p14:tracePt t="34815" x="1479550" y="3657600"/>
          <p14:tracePt t="34831" x="1473200" y="3663950"/>
          <p14:tracePt t="34848" x="1466850" y="3670300"/>
          <p14:tracePt t="34864" x="1454150" y="3670300"/>
          <p14:tracePt t="34881" x="1447800" y="3676650"/>
          <p14:tracePt t="34897" x="1435100" y="3676650"/>
          <p14:tracePt t="34915" x="1435100" y="3683000"/>
          <p14:tracePt t="35455" x="1428750" y="3689350"/>
          <p14:tracePt t="35468" x="1422400" y="3689350"/>
          <p14:tracePt t="35540" x="1416050" y="3695700"/>
          <p14:tracePt t="35700" x="1422400" y="3695700"/>
          <p14:tracePt t="35707" x="1428750" y="3695700"/>
          <p14:tracePt t="35716" x="1435100" y="3695700"/>
          <p14:tracePt t="35730" x="1454150" y="3689350"/>
          <p14:tracePt t="35747" x="1473200" y="3689350"/>
          <p14:tracePt t="35764" x="1492250" y="3683000"/>
          <p14:tracePt t="35780" x="1498600" y="3683000"/>
          <p14:tracePt t="35797" x="1504950" y="3676650"/>
          <p14:tracePt t="35813" x="1511300" y="3676650"/>
          <p14:tracePt t="35830" x="1517650" y="3670300"/>
          <p14:tracePt t="35847" x="1549400" y="3657600"/>
          <p14:tracePt t="35863" x="1574800" y="3644900"/>
          <p14:tracePt t="35880" x="1600200" y="3632200"/>
          <p14:tracePt t="35896" x="1625600" y="3619500"/>
          <p14:tracePt t="35913" x="1651000" y="3613150"/>
          <p14:tracePt t="35930" x="1670050" y="3606800"/>
          <p14:tracePt t="35947" x="1682750" y="3606800"/>
          <p14:tracePt t="35963" x="1708150" y="3606800"/>
          <p14:tracePt t="35980" x="1733550" y="3600450"/>
          <p14:tracePt t="35996" x="1758950" y="3594100"/>
          <p14:tracePt t="36013" x="1778000" y="3587750"/>
          <p14:tracePt t="36030" x="1790700" y="3587750"/>
          <p14:tracePt t="36046" x="1809750" y="3587750"/>
          <p14:tracePt t="36063" x="1841500" y="3581400"/>
          <p14:tracePt t="36080" x="1898650" y="3581400"/>
          <p14:tracePt t="36096" x="2057400" y="3581400"/>
          <p14:tracePt t="36113" x="2159000" y="3575050"/>
          <p14:tracePt t="36130" x="2266950" y="3549650"/>
          <p14:tracePt t="36146" x="2381250" y="3517900"/>
          <p14:tracePt t="36163" x="2489200" y="3492500"/>
          <p14:tracePt t="36180" x="2597150" y="3467100"/>
          <p14:tracePt t="36196" x="2755900" y="3422650"/>
          <p14:tracePt t="36213" x="2863850" y="3390900"/>
          <p14:tracePt t="36230" x="2971800" y="3365500"/>
          <p14:tracePt t="36246" x="3092450" y="3346450"/>
          <p14:tracePt t="36263" x="3251200" y="3314700"/>
          <p14:tracePt t="36280" x="3422650" y="3276600"/>
          <p14:tracePt t="36297" x="3600450" y="3238500"/>
          <p14:tracePt t="36300" x="3695700" y="3219450"/>
          <p14:tracePt t="36314" x="3860800" y="3175000"/>
          <p14:tracePt t="36329" x="4032250" y="3136900"/>
          <p14:tracePt t="36346" x="4191000" y="3105150"/>
          <p14:tracePt t="36363" x="4349750" y="3067050"/>
          <p14:tracePt t="36379" x="4508500" y="3028950"/>
          <p14:tracePt t="36396" x="4660900" y="3009900"/>
          <p14:tracePt t="36413" x="4819650" y="2978150"/>
          <p14:tracePt t="36430" x="4972050" y="2959100"/>
          <p14:tracePt t="36446" x="5213350" y="2901950"/>
          <p14:tracePt t="36463" x="5353050" y="2870200"/>
          <p14:tracePt t="36479" x="5499100" y="2844800"/>
          <p14:tracePt t="36496" x="5607050" y="2813050"/>
          <p14:tracePt t="36513" x="5727700" y="2794000"/>
          <p14:tracePt t="36531" x="5886450" y="2781300"/>
          <p14:tracePt t="36546" x="5994400" y="2762250"/>
          <p14:tracePt t="36563" x="6102350" y="2736850"/>
          <p14:tracePt t="36579" x="6210300" y="2717800"/>
          <p14:tracePt t="36596" x="6311900" y="2698750"/>
          <p14:tracePt t="36613" x="6388100" y="2686050"/>
          <p14:tracePt t="36629" x="6445250" y="2673350"/>
          <p14:tracePt t="36647" x="6483350" y="2660650"/>
          <p14:tracePt t="36662" x="6572250" y="2628900"/>
          <p14:tracePt t="36679" x="6635750" y="2616200"/>
          <p14:tracePt t="36696" x="6705600" y="2590800"/>
          <p14:tracePt t="36713" x="6781800" y="2565400"/>
          <p14:tracePt t="36729" x="6864350" y="2552700"/>
          <p14:tracePt t="36746" x="6934200" y="2527300"/>
          <p14:tracePt t="36763" x="6997700" y="2501900"/>
          <p14:tracePt t="36779" x="7048500" y="2482850"/>
          <p14:tracePt t="36796" x="7080250" y="2476500"/>
          <p14:tracePt t="36798" x="7086600" y="2476500"/>
          <p14:tracePt t="36813" x="7092950" y="2470150"/>
          <p14:tracePt t="37047" x="7092950" y="2463800"/>
          <p14:tracePt t="37244" x="7092950" y="2457450"/>
          <p14:tracePt t="37331" x="7086600" y="2457450"/>
          <p14:tracePt t="37344" x="7080250" y="2457450"/>
          <p14:tracePt t="37358" x="7073900" y="2457450"/>
          <p14:tracePt t="37367" x="7073900" y="2463800"/>
          <p14:tracePt t="37378" x="7067550" y="2470150"/>
          <p14:tracePt t="37396" x="7048500" y="2495550"/>
          <p14:tracePt t="37429" x="7035800" y="2514600"/>
          <p14:tracePt t="37445" x="7023100" y="2527300"/>
          <p14:tracePt t="37462" x="7010400" y="2552700"/>
          <p14:tracePt t="37478" x="6997700" y="2565400"/>
          <p14:tracePt t="37495" x="6985000" y="2597150"/>
          <p14:tracePt t="37512" x="6978650" y="2609850"/>
          <p14:tracePt t="37529" x="6978650" y="2616200"/>
          <p14:tracePt t="37595" x="6978650" y="2622550"/>
          <p14:tracePt t="37642" x="6991350" y="2622550"/>
          <p14:tracePt t="37648" x="6997700" y="2622550"/>
          <p14:tracePt t="37657" x="7010400" y="2622550"/>
          <p14:tracePt t="37663" x="7023100" y="2622550"/>
          <p14:tracePt t="37678" x="7048500" y="2622550"/>
          <p14:tracePt t="37695" x="7067550" y="2622550"/>
          <p14:tracePt t="37712" x="7073900" y="2622550"/>
          <p14:tracePt t="37767" x="7080250" y="2628900"/>
          <p14:tracePt t="37775" x="7080250" y="2641600"/>
          <p14:tracePt t="37791" x="7080250" y="2647950"/>
          <p14:tracePt t="37798" x="7080250" y="2654300"/>
          <p14:tracePt t="37812" x="7080250" y="2667000"/>
          <p14:tracePt t="37828" x="7073900" y="2711450"/>
          <p14:tracePt t="37845" x="7061200" y="2755900"/>
          <p14:tracePt t="37861" x="7035800" y="2806700"/>
          <p14:tracePt t="37878" x="7029450" y="2863850"/>
          <p14:tracePt t="37895" x="7016750" y="2921000"/>
          <p14:tracePt t="37911" x="7010400" y="2965450"/>
          <p14:tracePt t="37928" x="7010400" y="2997200"/>
          <p14:tracePt t="37945" x="7010400" y="3028950"/>
          <p14:tracePt t="37961" x="7010400" y="3054350"/>
          <p14:tracePt t="37978" x="7023100" y="3073400"/>
          <p14:tracePt t="37995" x="7029450" y="3086100"/>
          <p14:tracePt t="38011" x="7029450" y="3092450"/>
          <p14:tracePt t="38028" x="7035800" y="3098800"/>
          <p14:tracePt t="38045" x="7035800" y="3105150"/>
          <p14:tracePt t="38062" x="7048500" y="3105150"/>
          <p14:tracePt t="38078" x="7054850" y="3105150"/>
          <p14:tracePt t="38111" x="7061200" y="3105150"/>
          <p14:tracePt t="38135" x="7067550" y="3105150"/>
          <p14:tracePt t="38161" x="7073900" y="3105150"/>
          <p14:tracePt t="38209" x="7080250" y="3105150"/>
          <p14:tracePt t="38330" x="7080250" y="3098800"/>
          <p14:tracePt t="38404" x="7073900" y="3092450"/>
          <p14:tracePt t="38434" x="7073900" y="3086100"/>
          <p14:tracePt t="38450" x="7073900" y="3079750"/>
          <p14:tracePt t="38489" x="7073900" y="3073400"/>
          <p14:tracePt t="38599" x="7067550" y="3073400"/>
          <p14:tracePt t="38700" x="7061200" y="3073400"/>
          <p14:tracePt t="38720" x="7054850" y="3073400"/>
          <p14:tracePt t="38726" x="7048500" y="3079750"/>
          <p14:tracePt t="38739" x="7048500" y="3086100"/>
          <p14:tracePt t="38745" x="7042150" y="3092450"/>
          <p14:tracePt t="38761" x="7035800" y="3111500"/>
          <p14:tracePt t="38777" x="7035800" y="3117850"/>
          <p14:tracePt t="38794" x="7029450" y="3136900"/>
          <p14:tracePt t="38811" x="7016750" y="3155950"/>
          <p14:tracePt t="38827" x="7004050" y="3175000"/>
          <p14:tracePt t="38844" x="6997700" y="3187700"/>
          <p14:tracePt t="38861" x="6985000" y="3206750"/>
          <p14:tracePt t="38878" x="6978650" y="3225800"/>
          <p14:tracePt t="38895" x="6965950" y="3244850"/>
          <p14:tracePt t="38911" x="6959600" y="3251200"/>
          <p14:tracePt t="38927" x="6953250" y="3257550"/>
          <p14:tracePt t="38945" x="6946900" y="3276600"/>
          <p14:tracePt t="38961" x="6934200" y="3289300"/>
          <p14:tracePt t="38978" x="6934200" y="3302000"/>
          <p14:tracePt t="38994" x="6927850" y="3321050"/>
          <p14:tracePt t="39010" x="6921500" y="3333750"/>
          <p14:tracePt t="39027" x="6908800" y="3340100"/>
          <p14:tracePt t="39044" x="6902450" y="3352800"/>
          <p14:tracePt t="39061" x="6896100" y="3359150"/>
          <p14:tracePt t="39077" x="6896100" y="3371850"/>
          <p14:tracePt t="39094" x="6889750" y="3384550"/>
          <p14:tracePt t="39110" x="6877050" y="3403600"/>
          <p14:tracePt t="39127" x="6864350" y="3429000"/>
          <p14:tracePt t="39144" x="6864350" y="3435350"/>
          <p14:tracePt t="39160" x="6858000" y="3441700"/>
          <p14:tracePt t="39177" x="6851650" y="3467100"/>
          <p14:tracePt t="39194" x="6851650" y="3486150"/>
          <p14:tracePt t="39210" x="6851650" y="3498850"/>
          <p14:tracePt t="39227" x="6851650" y="3524250"/>
          <p14:tracePt t="39244" x="6851650" y="3536950"/>
          <p14:tracePt t="39260" x="6851650" y="3556000"/>
          <p14:tracePt t="39277" x="6851650" y="3562350"/>
          <p14:tracePt t="39294" x="6870700" y="3587750"/>
          <p14:tracePt t="39296" x="6877050" y="3600450"/>
          <p14:tracePt t="39311" x="6902450" y="3632200"/>
          <p14:tracePt t="39328" x="6934200" y="3657600"/>
          <p14:tracePt t="39344" x="6959600" y="3683000"/>
          <p14:tracePt t="39360" x="6985000" y="3695700"/>
          <p14:tracePt t="39377" x="7010400" y="3708400"/>
          <p14:tracePt t="39394" x="7035800" y="3721100"/>
          <p14:tracePt t="39410" x="7073900" y="3740150"/>
          <p14:tracePt t="39427" x="7099300" y="3752850"/>
          <p14:tracePt t="39443" x="7131050" y="3771900"/>
          <p14:tracePt t="39460" x="7156450" y="3778250"/>
          <p14:tracePt t="39477" x="7169150" y="3778250"/>
          <p14:tracePt t="39494" x="7181850" y="3778250"/>
          <p14:tracePt t="39511" x="7188200" y="3778250"/>
          <p14:tracePt t="39527" x="7207250" y="3778250"/>
          <p14:tracePt t="39561" x="7226300" y="3778250"/>
          <p14:tracePt t="39577" x="7251700" y="3778250"/>
          <p14:tracePt t="39594" x="7264400" y="3778250"/>
          <p14:tracePt t="39610" x="7277100" y="3778250"/>
          <p14:tracePt t="39645" x="7283450" y="3771900"/>
          <p14:tracePt t="39661" x="7296150" y="3746500"/>
          <p14:tracePt t="39677" x="7308850" y="3727450"/>
          <p14:tracePt t="39694" x="7321550" y="3702050"/>
          <p14:tracePt t="39711" x="7327900" y="3676650"/>
          <p14:tracePt t="39727" x="7327900" y="3657600"/>
          <p14:tracePt t="39743" x="7334250" y="3638550"/>
          <p14:tracePt t="39760" x="7334250" y="3625850"/>
          <p14:tracePt t="39777" x="7334250" y="3613150"/>
          <p14:tracePt t="39793" x="7334250" y="3606800"/>
          <p14:tracePt t="39811" x="7334250" y="3600450"/>
          <p14:tracePt t="39827" x="7334250" y="3587750"/>
          <p14:tracePt t="39844" x="7334250" y="3581400"/>
          <p14:tracePt t="39860" x="7327900" y="3575050"/>
          <p14:tracePt t="39921" x="7321550" y="3575050"/>
          <p14:tracePt t="40307" x="7315200" y="3575050"/>
          <p14:tracePt t="40315" x="7302500" y="3575050"/>
          <p14:tracePt t="40321" x="7289800" y="3587750"/>
          <p14:tracePt t="40329" x="7277100" y="3600450"/>
          <p14:tracePt t="40343" x="7264400" y="3606800"/>
          <p14:tracePt t="40360" x="7194550" y="3638550"/>
          <p14:tracePt t="40376" x="7010400" y="3714750"/>
          <p14:tracePt t="40393" x="6864350" y="3765550"/>
          <p14:tracePt t="40410" x="6705600" y="3803650"/>
          <p14:tracePt t="40426" x="6559550" y="3841750"/>
          <p14:tracePt t="40443" x="6451600" y="3879850"/>
          <p14:tracePt t="40459" x="6343650" y="3911600"/>
          <p14:tracePt t="40476" x="6159500" y="4019550"/>
          <p14:tracePt t="40493" x="6019800" y="4089400"/>
          <p14:tracePt t="40509" x="5911850" y="4146550"/>
          <p14:tracePt t="40526" x="5784850" y="4210050"/>
          <p14:tracePt t="40543" x="5657850" y="4292600"/>
          <p14:tracePt t="40560" x="5524500" y="4356100"/>
          <p14:tracePt t="40576" x="5397500" y="4413250"/>
          <p14:tracePt t="40593" x="5283200" y="4464050"/>
          <p14:tracePt t="40609" x="5118100" y="4533900"/>
          <p14:tracePt t="40626" x="5010150" y="4572000"/>
          <p14:tracePt t="40643" x="4895850" y="4622800"/>
          <p14:tracePt t="40659" x="4800600" y="4654550"/>
          <p14:tracePt t="40676" x="4724400" y="4686300"/>
          <p14:tracePt t="40693" x="4660900" y="4718050"/>
          <p14:tracePt t="40709" x="4584700" y="4768850"/>
          <p14:tracePt t="40727" x="4464050" y="4832350"/>
          <p14:tracePt t="40742" x="4381500" y="4876800"/>
          <p14:tracePt t="40759" x="4292600" y="4927600"/>
          <p14:tracePt t="40777" x="4197350" y="4991100"/>
          <p14:tracePt t="40792" x="4083050" y="5086350"/>
          <p14:tracePt t="40809" x="3968750" y="5187950"/>
          <p14:tracePt t="40826" x="3810000" y="5276850"/>
          <p14:tracePt t="40842" x="3727450" y="5327650"/>
          <p14:tracePt t="40859" x="3683000" y="5378450"/>
          <p14:tracePt t="40876" x="3632200" y="5435600"/>
          <p14:tracePt t="40892" x="3587750" y="5499100"/>
          <p14:tracePt t="40909" x="3543300" y="5575300"/>
          <p14:tracePt t="40926" x="3511550" y="5657850"/>
          <p14:tracePt t="40942" x="3479800" y="5734050"/>
          <p14:tracePt t="40959" x="3429000" y="5829300"/>
          <p14:tracePt t="40976" x="3409950" y="5854700"/>
          <p14:tracePt t="40992" x="3390900" y="5892800"/>
          <p14:tracePt t="41009" x="3384550" y="5911850"/>
          <p14:tracePt t="41026" x="3378200" y="5937250"/>
          <p14:tracePt t="41042" x="3378200" y="5962650"/>
          <p14:tracePt t="41060" x="3378200" y="5988050"/>
          <p14:tracePt t="41076" x="3397250" y="6026150"/>
          <p14:tracePt t="41093" x="3441700" y="6070600"/>
          <p14:tracePt t="41109" x="3467100" y="6108700"/>
          <p14:tracePt t="41126" x="3486150" y="6134100"/>
          <p14:tracePt t="41142" x="3492500" y="6146800"/>
          <p14:tracePt t="41175" x="3479800" y="6159500"/>
          <p14:tracePt t="41192" x="3390900" y="6146800"/>
          <p14:tracePt t="41209" x="3238500" y="6019800"/>
          <p14:tracePt t="41225" x="3086100" y="5899150"/>
          <p14:tracePt t="41242" x="2984500" y="5842000"/>
          <p14:tracePt t="41259" x="2946400" y="5816600"/>
          <p14:tracePt t="41276" x="2927350" y="5772150"/>
          <p14:tracePt t="41292" x="2889250" y="5689600"/>
          <p14:tracePt t="41308" x="2825750" y="5543550"/>
          <p14:tracePt t="41325" x="2673350" y="5321300"/>
          <p14:tracePt t="41342" x="2654300" y="5289550"/>
          <p14:tracePt t="41358" x="2654300" y="5257800"/>
          <p14:tracePt t="41375" x="2635250" y="5175250"/>
          <p14:tracePt t="41392" x="2635250" y="5073650"/>
          <p14:tracePt t="41409" x="2654300" y="4978400"/>
          <p14:tracePt t="41425" x="2679700" y="4889500"/>
          <p14:tracePt t="41442" x="2679700" y="4787900"/>
          <p14:tracePt t="41458" x="2679700" y="4654550"/>
          <p14:tracePt t="41476" x="2667000" y="4552950"/>
          <p14:tracePt t="41492" x="2667000" y="4470400"/>
          <p14:tracePt t="41509" x="2673350" y="4381500"/>
          <p14:tracePt t="41525" x="2679700" y="4273550"/>
          <p14:tracePt t="41542" x="2679700" y="4133850"/>
          <p14:tracePt t="41559" x="2679700" y="4051300"/>
          <p14:tracePt t="41575" x="2673350" y="4000500"/>
          <p14:tracePt t="41593" x="2660650" y="3975100"/>
          <p14:tracePt t="41608" x="2635250" y="3949700"/>
          <p14:tracePt t="41625" x="2616200" y="3930650"/>
          <p14:tracePt t="41642" x="2603500" y="3917950"/>
          <p14:tracePt t="41659" x="2584450" y="3905250"/>
          <p14:tracePt t="41675" x="2540000" y="3879850"/>
          <p14:tracePt t="41692" x="2508250" y="3867150"/>
          <p14:tracePt t="41725" x="2508250" y="3860800"/>
          <p14:tracePt t="41742" x="2495550" y="3860800"/>
          <p14:tracePt t="41759" x="2476500" y="3860800"/>
          <p14:tracePt t="41775" x="2451100" y="3867150"/>
          <p14:tracePt t="41792" x="2419350" y="3873500"/>
          <p14:tracePt t="41808" x="2393950" y="3873500"/>
          <p14:tracePt t="41825" x="2368550" y="3879850"/>
          <p14:tracePt t="41842" x="2343150" y="3879850"/>
          <p14:tracePt t="41858" x="2317750" y="3879850"/>
          <p14:tracePt t="41875" x="2273300" y="3854450"/>
          <p14:tracePt t="41891" x="2209800" y="3822700"/>
          <p14:tracePt t="41908" x="2139950" y="3797300"/>
          <p14:tracePt t="41925" x="2076450" y="3771900"/>
          <p14:tracePt t="41941" x="2038350" y="3759200"/>
          <p14:tracePt t="41958" x="2000250" y="3752850"/>
          <p14:tracePt t="42043" x="1993900" y="3752850"/>
          <p14:tracePt t="42052" x="1981200" y="3759200"/>
          <p14:tracePt t="42060" x="1968500" y="3765550"/>
          <p14:tracePt t="42075" x="1917700" y="3765550"/>
          <p14:tracePt t="42092" x="1866900" y="3765550"/>
          <p14:tracePt t="42109" x="1816100" y="3759200"/>
          <p14:tracePt t="42125" x="1790700" y="3746500"/>
          <p14:tracePt t="42141" x="1790700" y="3740150"/>
          <p14:tracePt t="42392" x="1790700" y="3746500"/>
          <p14:tracePt t="42431" x="1797050" y="3746500"/>
          <p14:tracePt t="42441" x="1803400" y="3746500"/>
          <p14:tracePt t="42447" x="1809750" y="3746500"/>
          <p14:tracePt t="42458" x="1816100" y="3746500"/>
          <p14:tracePt t="42477" x="1822450" y="3746500"/>
          <p14:tracePt t="42509" x="1828800" y="3746500"/>
          <p14:tracePt t="42517" x="1841500" y="3746500"/>
          <p14:tracePt t="42525" x="1854200" y="3752850"/>
          <p14:tracePt t="42541" x="1866900" y="3752850"/>
          <p14:tracePt t="42558" x="1873250" y="3759200"/>
          <p14:tracePt t="42574" x="1879600" y="3759200"/>
          <p14:tracePt t="42593" x="1885950" y="3759200"/>
          <p14:tracePt t="42608" x="1898650" y="3771900"/>
          <p14:tracePt t="42625" x="1924050" y="3790950"/>
          <p14:tracePt t="42642" x="1943100" y="3810000"/>
          <p14:tracePt t="42658" x="1968500" y="3835400"/>
          <p14:tracePt t="42674" x="1993900" y="3860800"/>
          <p14:tracePt t="42691" x="2038350" y="3905250"/>
          <p14:tracePt t="42707" x="2063750" y="3930650"/>
          <p14:tracePt t="42725" x="2089150" y="3968750"/>
          <p14:tracePt t="42741" x="2120900" y="4006850"/>
          <p14:tracePt t="42758" x="2146300" y="4044950"/>
          <p14:tracePt t="42774" x="2178050" y="4076700"/>
          <p14:tracePt t="42791" x="2203450" y="4127500"/>
          <p14:tracePt t="42793" x="2216150" y="4152900"/>
          <p14:tracePt t="42807" x="2235200" y="4165600"/>
          <p14:tracePt t="42824" x="2286000" y="4241800"/>
          <p14:tracePt t="42841" x="2311400" y="4273550"/>
          <p14:tracePt t="42857" x="2349500" y="4324350"/>
          <p14:tracePt t="42874" x="2387600" y="4368800"/>
          <p14:tracePt t="42891" x="2432050" y="4445000"/>
          <p14:tracePt t="42907" x="2489200" y="4533900"/>
          <p14:tracePt t="42924" x="2597150" y="4660900"/>
          <p14:tracePt t="42941" x="2641600" y="4705350"/>
          <p14:tracePt t="42957" x="2679700" y="4756150"/>
          <p14:tracePt t="42974" x="2711450" y="4800600"/>
          <p14:tracePt t="42991" x="2736850" y="4838700"/>
          <p14:tracePt t="43007" x="2755900" y="4864100"/>
          <p14:tracePt t="43024" x="2774950" y="4889500"/>
          <p14:tracePt t="43040" x="2819400" y="4953000"/>
          <p14:tracePt t="43057" x="2844800" y="4997450"/>
          <p14:tracePt t="43074" x="2876550" y="5029200"/>
          <p14:tracePt t="43091" x="2895600" y="5054600"/>
          <p14:tracePt t="43107" x="2921000" y="5086350"/>
          <p14:tracePt t="43124" x="2952750" y="5124450"/>
          <p14:tracePt t="43141" x="2990850" y="5187950"/>
          <p14:tracePt t="43160" x="3041650" y="5276850"/>
          <p14:tracePt t="43175" x="3098800" y="5334000"/>
          <p14:tracePt t="43192" x="3175000" y="5429250"/>
          <p14:tracePt t="43208" x="3206750" y="5473700"/>
          <p14:tracePt t="43224" x="3251200" y="5511800"/>
          <p14:tracePt t="43241" x="3276600" y="5543550"/>
          <p14:tracePt t="43257" x="3314700" y="5588000"/>
          <p14:tracePt t="43274" x="3371850" y="5632450"/>
          <p14:tracePt t="43290" x="3467100" y="5708650"/>
          <p14:tracePt t="43307" x="3505200" y="5746750"/>
          <p14:tracePt t="43324" x="3549650" y="5772150"/>
          <p14:tracePt t="43341" x="3575050" y="5803900"/>
          <p14:tracePt t="43357" x="3600450" y="5829300"/>
          <p14:tracePt t="43374" x="3632200" y="5854700"/>
          <p14:tracePt t="43391" x="3670300" y="5899150"/>
          <p14:tracePt t="43408" x="3695700" y="5911850"/>
          <p14:tracePt t="43424" x="3740150" y="5930900"/>
          <p14:tracePt t="43441" x="3765550" y="5943600"/>
          <p14:tracePt t="43457" x="3790950" y="5949950"/>
          <p14:tracePt t="43559" x="3790950" y="5918200"/>
          <p14:tracePt t="43567" x="3790950" y="5880100"/>
          <p14:tracePt t="43576" x="3790950" y="5835650"/>
          <p14:tracePt t="43591" x="3771900" y="5734050"/>
          <p14:tracePt t="43607" x="3740150" y="5645150"/>
          <p14:tracePt t="43623" x="3727450" y="5594350"/>
          <p14:tracePt t="43641" x="3727450" y="5568950"/>
          <p14:tracePt t="43715" x="3727450" y="5549900"/>
          <p14:tracePt t="43723" x="3714750" y="5499100"/>
          <p14:tracePt t="43731" x="3695700" y="5435600"/>
          <p14:tracePt t="43740" x="3683000" y="5378450"/>
          <p14:tracePt t="43757" x="3632200" y="5219700"/>
          <p14:tracePt t="43773" x="3606800" y="5092700"/>
          <p14:tracePt t="43790" x="3587750" y="4997450"/>
          <p14:tracePt t="43792" x="3587750" y="4978400"/>
          <p14:tracePt t="43807" x="3587750" y="4953000"/>
          <p14:tracePt t="43823" x="3581400" y="4921250"/>
          <p14:tracePt t="43857" x="3568700" y="4908550"/>
          <p14:tracePt t="43873" x="3575050" y="4794250"/>
          <p14:tracePt t="43891" x="3606800" y="4724400"/>
          <p14:tracePt t="43908" x="3632200" y="4711700"/>
          <p14:tracePt t="43923" x="3644900" y="4705350"/>
          <p14:tracePt t="43994" x="3644900" y="4699000"/>
          <p14:tracePt t="43999" x="3644900" y="4654550"/>
          <p14:tracePt t="44007" x="3644900" y="4603750"/>
          <p14:tracePt t="44023" x="3644900" y="4527550"/>
          <p14:tracePt t="44041" x="3670300" y="4419600"/>
          <p14:tracePt t="44057" x="3702050" y="4343400"/>
          <p14:tracePt t="44073" x="3740150" y="4305300"/>
          <p14:tracePt t="44090" x="3765550" y="4286250"/>
          <p14:tracePt t="44136" x="3765550" y="4279900"/>
          <p14:tracePt t="44150" x="3752850" y="4279900"/>
          <p14:tracePt t="44159" x="3714750" y="4279900"/>
          <p14:tracePt t="44173" x="3689350" y="4286250"/>
          <p14:tracePt t="44190" x="3625850" y="4381500"/>
          <p14:tracePt t="44206" x="3594100" y="4464050"/>
          <p14:tracePt t="44223" x="3536950" y="4565650"/>
          <p14:tracePt t="44239" x="3435350" y="4705350"/>
          <p14:tracePt t="44256" x="3302000" y="4870450"/>
          <p14:tracePt t="44273" x="3175000" y="5035550"/>
          <p14:tracePt t="44290" x="3073400" y="5187950"/>
          <p14:tracePt t="44292" x="3048000" y="5257800"/>
          <p14:tracePt t="44306" x="3009900" y="5416550"/>
          <p14:tracePt t="44323" x="2965450" y="5607050"/>
          <p14:tracePt t="44340" x="2927350" y="5854700"/>
          <p14:tracePt t="44356" x="2882900" y="6083300"/>
          <p14:tracePt t="44373" x="2844800" y="6267450"/>
          <p14:tracePt t="44391" x="2806700" y="6464300"/>
          <p14:tracePt t="44407" x="2774950" y="6597650"/>
          <p14:tracePt t="44423" x="2768600" y="6699250"/>
          <p14:tracePt t="44440" x="2768600" y="6807200"/>
          <p14:tracePt t="44456" x="2774950" y="6851650"/>
          <p14:tracePt t="44473" x="2794000" y="6851650"/>
          <p14:tracePt t="44489" x="2832100" y="6851650"/>
          <p14:tracePt t="44506" x="2921000" y="6851650"/>
          <p14:tracePt t="44523" x="3035300" y="6851650"/>
          <p14:tracePt t="44539" x="3187700" y="6851650"/>
          <p14:tracePt t="44556" x="3270250" y="6851650"/>
          <p14:tracePt t="44573" x="3384550" y="6851650"/>
          <p14:tracePt t="44589" x="3492500" y="6851650"/>
          <p14:tracePt t="44606" x="3600450" y="6851650"/>
          <p14:tracePt t="44623" x="3683000" y="6851650"/>
          <p14:tracePt t="44640" x="3740150" y="6838950"/>
          <p14:tracePt t="44656" x="3810000" y="6788150"/>
          <p14:tracePt t="44673" x="3835400" y="6756400"/>
          <p14:tracePt t="44690" x="3854450" y="6737350"/>
          <p14:tracePt t="44706" x="3867150" y="6718300"/>
          <p14:tracePt t="44723" x="3892550" y="6692900"/>
          <p14:tracePt t="44742" x="3917950" y="6667500"/>
          <p14:tracePt t="44756" x="3937000" y="6648450"/>
          <p14:tracePt t="44773" x="3962400" y="6623050"/>
          <p14:tracePt t="44790" x="3987800" y="6610350"/>
          <p14:tracePt t="44807" x="4013200" y="6584950"/>
          <p14:tracePt t="44823" x="4038600" y="6559550"/>
          <p14:tracePt t="44839" x="4051300" y="6553200"/>
          <p14:tracePt t="44857" x="4076700" y="6534150"/>
          <p14:tracePt t="44872" x="4102100" y="6521450"/>
          <p14:tracePt t="44889" x="4140200" y="6508750"/>
          <p14:tracePt t="44906" x="4165600" y="6502400"/>
          <p14:tracePt t="44922" x="4184650" y="6477000"/>
          <p14:tracePt t="44939" x="4197350" y="6451600"/>
          <p14:tracePt t="44956" x="4203700" y="6432550"/>
          <p14:tracePt t="44972" x="4210050" y="6413500"/>
          <p14:tracePt t="44989" x="4210050" y="6407150"/>
          <p14:tracePt t="45006" x="4216400" y="6388100"/>
          <p14:tracePt t="45022" x="4216400" y="6362700"/>
          <p14:tracePt t="45039" x="4216400" y="6343650"/>
          <p14:tracePt t="45056" x="4216400" y="6330950"/>
          <p14:tracePt t="45073" x="4216400" y="6305550"/>
          <p14:tracePt t="45089" x="4210050" y="6280150"/>
          <p14:tracePt t="45106" x="4203700" y="6254750"/>
          <p14:tracePt t="45122" x="4197350" y="6248400"/>
          <p14:tracePt t="45139" x="4191000" y="6242050"/>
          <p14:tracePt t="45157" x="4178300" y="6242050"/>
          <p14:tracePt t="45173" x="4152900" y="6242050"/>
          <p14:tracePt t="45189" x="4146550" y="6242050"/>
          <p14:tracePt t="45205" x="4121150" y="6267450"/>
          <p14:tracePt t="45222" x="4108450" y="6299200"/>
          <p14:tracePt t="45239" x="4076700" y="6324600"/>
          <p14:tracePt t="45255" x="4051300" y="6350000"/>
          <p14:tracePt t="45272" x="4032250" y="6375400"/>
          <p14:tracePt t="45289" x="4025900" y="6400800"/>
          <p14:tracePt t="45291" x="4019550" y="6413500"/>
          <p14:tracePt t="45305" x="4019550" y="6426200"/>
          <p14:tracePt t="45322" x="4019550" y="6464300"/>
          <p14:tracePt t="45339" x="4019550" y="6483350"/>
          <p14:tracePt t="45355" x="4032250" y="6508750"/>
          <p14:tracePt t="45372" x="4057650" y="6534150"/>
          <p14:tracePt t="45389" x="4102100" y="6565900"/>
          <p14:tracePt t="45406" x="4146550" y="6591300"/>
          <p14:tracePt t="45422" x="4191000" y="6616700"/>
          <p14:tracePt t="45439" x="4216400" y="6623050"/>
          <p14:tracePt t="45456" x="4241800" y="6629400"/>
          <p14:tracePt t="45473" x="4267200" y="6629400"/>
          <p14:tracePt t="45489" x="4298950" y="6635750"/>
          <p14:tracePt t="45505" x="4368800" y="6648450"/>
          <p14:tracePt t="45522" x="4425950" y="6648450"/>
          <p14:tracePt t="45538" x="4470400" y="6648450"/>
          <p14:tracePt t="45556" x="4495800" y="6648450"/>
          <p14:tracePt t="45572" x="4521200" y="6648450"/>
          <p14:tracePt t="45588" x="4540250" y="6642100"/>
          <p14:tracePt t="45605" x="4546600" y="6642100"/>
          <p14:tracePt t="45654" x="4552950" y="6635750"/>
          <p14:tracePt t="45665" x="4552950" y="6629400"/>
          <p14:tracePt t="45672" x="4559300" y="6623050"/>
          <p14:tracePt t="45689" x="4572000" y="6604000"/>
          <p14:tracePt t="45705" x="4591050" y="6578600"/>
          <p14:tracePt t="45722" x="4603750" y="6572250"/>
          <p14:tracePt t="45738" x="4616450" y="6553200"/>
          <p14:tracePt t="45755" x="4616450" y="6540500"/>
          <p14:tracePt t="45772" x="4629150" y="6527800"/>
          <p14:tracePt t="45788" x="4648200" y="6508750"/>
          <p14:tracePt t="45805" x="4660900" y="6489700"/>
          <p14:tracePt t="45822" x="4660900" y="6483350"/>
          <p14:tracePt t="45838" x="4667250" y="6477000"/>
          <p14:tracePt t="45855" x="4673600" y="6464300"/>
          <p14:tracePt t="45871" x="4679950" y="6464300"/>
          <p14:tracePt t="45889" x="4679950" y="6457950"/>
          <p14:tracePt t="45905" x="4686300" y="6457950"/>
          <p14:tracePt t="45922" x="4686300" y="6451600"/>
          <p14:tracePt t="45965" x="4692650" y="6438900"/>
          <p14:tracePt t="45979" x="4705350" y="6432550"/>
          <p14:tracePt t="45992" x="4718050" y="6426200"/>
          <p14:tracePt t="46005" x="4743450" y="6407150"/>
          <p14:tracePt t="46022" x="4768850" y="6394450"/>
          <p14:tracePt t="46038" x="4794250" y="6388100"/>
          <p14:tracePt t="46055" x="4819650" y="6381750"/>
          <p14:tracePt t="46072" x="4838700" y="6381750"/>
          <p14:tracePt t="46088" x="4845050" y="6375400"/>
          <p14:tracePt t="46105" x="4851400" y="6375400"/>
          <p14:tracePt t="46121" x="4870450" y="6362700"/>
          <p14:tracePt t="46138" x="4895850" y="6350000"/>
          <p14:tracePt t="46155" x="4953000" y="6337300"/>
          <p14:tracePt t="46172" x="4984750" y="6337300"/>
          <p14:tracePt t="46188" x="5016500" y="6337300"/>
          <p14:tracePt t="46205" x="5035550" y="6337300"/>
          <p14:tracePt t="46222" x="5048250" y="6337300"/>
          <p14:tracePt t="46238" x="5054600" y="6337300"/>
          <p14:tracePt t="46255" x="5073650" y="6337300"/>
          <p14:tracePt t="46273" x="5099050" y="6343650"/>
          <p14:tracePt t="46289" x="5130800" y="6350000"/>
          <p14:tracePt t="46304" x="5175250" y="6375400"/>
          <p14:tracePt t="46321" x="5207000" y="6388100"/>
          <p14:tracePt t="46338" x="5238750" y="6400800"/>
          <p14:tracePt t="46355" x="5270500" y="6413500"/>
          <p14:tracePt t="46371" x="5295900" y="6426200"/>
          <p14:tracePt t="46388" x="5334000" y="6445250"/>
          <p14:tracePt t="46405" x="5365750" y="6457950"/>
          <p14:tracePt t="46421" x="5435600" y="6477000"/>
          <p14:tracePt t="46439" x="5486400" y="6483350"/>
          <p14:tracePt t="46454" x="5518150" y="6489700"/>
          <p14:tracePt t="46472" x="5543550" y="6489700"/>
          <p14:tracePt t="46489" x="5581650" y="6502400"/>
          <p14:tracePt t="46504" x="5607050" y="6508750"/>
          <p14:tracePt t="46521" x="5632450" y="6515100"/>
          <p14:tracePt t="46538" x="5657850" y="6521450"/>
          <p14:tracePt t="46554" x="5689600" y="6527800"/>
          <p14:tracePt t="46571" x="5715000" y="6534150"/>
          <p14:tracePt t="46588" x="5740400" y="6534150"/>
          <p14:tracePt t="46604" x="5784850" y="6540500"/>
          <p14:tracePt t="46621" x="5810250" y="6540500"/>
          <p14:tracePt t="46638" x="5829300" y="6540500"/>
          <p14:tracePt t="46655" x="5848350" y="6540500"/>
          <p14:tracePt t="46671" x="5867400" y="6540500"/>
          <p14:tracePt t="46687" x="5892800" y="6540500"/>
          <p14:tracePt t="46704" x="5924550" y="6540500"/>
          <p14:tracePt t="46721" x="5969000" y="6540500"/>
          <p14:tracePt t="46737" x="6026150" y="6534150"/>
          <p14:tracePt t="46754" x="6070600" y="6521450"/>
          <p14:tracePt t="46771" x="6096000" y="6515100"/>
          <p14:tracePt t="46788" x="6121400" y="6508750"/>
          <p14:tracePt t="46804" x="6134100" y="6502400"/>
          <p14:tracePt t="46821" x="6140450" y="6496050"/>
          <p14:tracePt t="46837" x="6153150" y="6496050"/>
          <p14:tracePt t="46854" x="6172200" y="6489700"/>
          <p14:tracePt t="46871" x="6191250" y="6483350"/>
          <p14:tracePt t="46889" x="6203950" y="6477000"/>
          <p14:tracePt t="46905" x="6210300" y="6477000"/>
          <p14:tracePt t="46921" x="6210300" y="6470650"/>
          <p14:tracePt t="46959" x="6216650" y="6470650"/>
          <p14:tracePt t="47139" x="6216650" y="6464300"/>
          <p14:tracePt t="47163" x="6223000" y="6457950"/>
          <p14:tracePt t="47172" x="6229350" y="6451600"/>
          <p14:tracePt t="47185" x="6229350" y="6445250"/>
          <p14:tracePt t="47191" x="6242050" y="6438900"/>
          <p14:tracePt t="47204" x="6248400" y="6438900"/>
          <p14:tracePt t="47222" x="6267450" y="6426200"/>
          <p14:tracePt t="47238" x="6273800" y="6426200"/>
          <p14:tracePt t="47292" x="6273800" y="6419850"/>
          <p14:tracePt t="48086" x="6273800" y="6413500"/>
          <p14:tracePt t="48171" x="6267450" y="6413500"/>
          <p14:tracePt t="48178" x="6261100" y="6419850"/>
          <p14:tracePt t="48186" x="6254750" y="6426200"/>
          <p14:tracePt t="48203" x="6229350" y="6451600"/>
          <p14:tracePt t="48220" x="6203950" y="6477000"/>
          <p14:tracePt t="48236" x="6178550" y="6502400"/>
          <p14:tracePt t="48253" x="6146800" y="6527800"/>
          <p14:tracePt t="48270" x="6121400" y="6559550"/>
          <p14:tracePt t="48286" x="6083300" y="6591300"/>
          <p14:tracePt t="48303" x="6038850" y="6604000"/>
          <p14:tracePt t="48320" x="5988050" y="6629400"/>
          <p14:tracePt t="48336" x="5918200" y="6642100"/>
          <p14:tracePt t="48353" x="5848350" y="6661150"/>
          <p14:tracePt t="48370" x="5765800" y="6673850"/>
          <p14:tracePt t="48386" x="5638800" y="6699250"/>
          <p14:tracePt t="48403" x="5568950" y="6705600"/>
          <p14:tracePt t="48420" x="5524500" y="6711950"/>
          <p14:tracePt t="48437" x="5486400" y="6718300"/>
          <p14:tracePt t="48453" x="5461000" y="6731000"/>
          <p14:tracePt t="48471" x="5429250" y="6731000"/>
          <p14:tracePt t="48486" x="5397500" y="6737350"/>
          <p14:tracePt t="48503" x="5365750" y="6743700"/>
          <p14:tracePt t="48520" x="5308600" y="6743700"/>
          <p14:tracePt t="48537" x="5251450" y="6743700"/>
          <p14:tracePt t="48553" x="5226050" y="6743700"/>
          <p14:tracePt t="48570" x="5207000" y="6743700"/>
          <p14:tracePt t="48586" x="5181600" y="6743700"/>
          <p14:tracePt t="48603" x="5156200" y="6743700"/>
          <p14:tracePt t="48619" x="5130800" y="6743700"/>
          <p14:tracePt t="48636" x="5092700" y="6743700"/>
          <p14:tracePt t="48654" x="5067300" y="6743700"/>
          <p14:tracePt t="48669" x="5048250" y="6743700"/>
          <p14:tracePt t="48687" x="5029200" y="6743700"/>
          <p14:tracePt t="48703" x="5003800" y="6743700"/>
          <p14:tracePt t="48720" x="4978400" y="6743700"/>
          <p14:tracePt t="48736" x="4953000" y="6743700"/>
          <p14:tracePt t="48753" x="4927600" y="6750050"/>
          <p14:tracePt t="48770" x="4914900" y="6750050"/>
          <p14:tracePt t="48787" x="4889500" y="6756400"/>
          <p14:tracePt t="48803" x="4864100" y="6762750"/>
          <p14:tracePt t="48820" x="4838700" y="6769100"/>
          <p14:tracePt t="48836" x="4813300" y="6775450"/>
          <p14:tracePt t="48853" x="4787900" y="6781800"/>
          <p14:tracePt t="48869" x="4768850" y="6781800"/>
          <p14:tracePt t="48886" x="4737100" y="6788150"/>
          <p14:tracePt t="48905" x="4699000" y="6788150"/>
          <p14:tracePt t="48920" x="4667250" y="6794500"/>
          <p14:tracePt t="48937" x="4603750" y="6794500"/>
          <p14:tracePt t="48953" x="4527550" y="6794500"/>
          <p14:tracePt t="48969" x="4489450" y="6800850"/>
          <p14:tracePt t="48986" x="4470400" y="6800850"/>
          <p14:tracePt t="49002" x="4432300" y="6800850"/>
          <p14:tracePt t="49019" x="4406900" y="6800850"/>
          <p14:tracePt t="49036" x="4387850" y="6800850"/>
          <p14:tracePt t="49052" x="4362450" y="6800850"/>
          <p14:tracePt t="49069" x="4330700" y="6794500"/>
          <p14:tracePt t="49086" x="4292600" y="6788150"/>
          <p14:tracePt t="49102" x="4254500" y="6775450"/>
          <p14:tracePt t="49119" x="4241800" y="6775450"/>
          <p14:tracePt t="49136" x="4229100" y="6769100"/>
          <p14:tracePt t="49152" x="4222750" y="6762750"/>
          <p14:tracePt t="49186" x="4210050" y="6756400"/>
          <p14:tracePt t="49203" x="4191000" y="6750050"/>
          <p14:tracePt t="49219" x="4184650" y="6750050"/>
          <p14:tracePt t="49236" x="4178300" y="6750050"/>
          <p14:tracePt t="49269" x="4178300" y="6743700"/>
          <p14:tracePt t="49279" x="4171950" y="6743700"/>
          <p14:tracePt t="49290" x="4171950" y="6737350"/>
          <p14:tracePt t="49311" x="4165600" y="6737350"/>
          <p14:tracePt t="49389" x="4165600" y="6731000"/>
          <p14:tracePt t="49397" x="4159250" y="6724650"/>
          <p14:tracePt t="49407" x="4152900" y="6718300"/>
          <p14:tracePt t="49419" x="4146550" y="6705600"/>
          <p14:tracePt t="49436" x="4140200" y="6692900"/>
          <p14:tracePt t="49452" x="4121150" y="6667500"/>
          <p14:tracePt t="49470" x="4114800" y="6654800"/>
          <p14:tracePt t="49485" x="4102100" y="6635750"/>
          <p14:tracePt t="49502" x="4083050" y="6610350"/>
          <p14:tracePt t="49519" x="4064000" y="6584950"/>
          <p14:tracePt t="49536" x="4032250" y="6546850"/>
          <p14:tracePt t="49552" x="4000500" y="6515100"/>
          <p14:tracePt t="49568" x="3975100" y="6489700"/>
          <p14:tracePt t="49585" x="3949700" y="6464300"/>
          <p14:tracePt t="49602" x="3898900" y="6432550"/>
          <p14:tracePt t="49619" x="3829050" y="6394450"/>
          <p14:tracePt t="49635" x="3790950" y="6356350"/>
          <p14:tracePt t="49652" x="3746500" y="6318250"/>
          <p14:tracePt t="49669" x="3721100" y="6292850"/>
          <p14:tracePt t="49685" x="3695700" y="6254750"/>
          <p14:tracePt t="49702" x="3663950" y="6210300"/>
          <p14:tracePt t="49719" x="3638550" y="6178550"/>
          <p14:tracePt t="49735" x="3600450" y="6134100"/>
          <p14:tracePt t="49752" x="3568700" y="6083300"/>
          <p14:tracePt t="49768" x="3517900" y="6007100"/>
          <p14:tracePt t="49785" x="3486150" y="5943600"/>
          <p14:tracePt t="49802" x="3454400" y="5867400"/>
          <p14:tracePt t="49818" x="3416300" y="5772150"/>
          <p14:tracePt t="49835" x="3384550" y="5670550"/>
          <p14:tracePt t="49852" x="3346450" y="5562600"/>
          <p14:tracePt t="49868" x="3308350" y="5454650"/>
          <p14:tracePt t="49885" x="3232150" y="5264150"/>
          <p14:tracePt t="49902" x="3175000" y="5137150"/>
          <p14:tracePt t="49918" x="3117850" y="5022850"/>
          <p14:tracePt t="49935" x="3067050" y="4921250"/>
          <p14:tracePt t="49952" x="3028950" y="4838700"/>
          <p14:tracePt t="49969" x="2997200" y="4775200"/>
          <p14:tracePt t="49985" x="2971800" y="4730750"/>
          <p14:tracePt t="50003" x="2940050" y="4679950"/>
          <p14:tracePt t="50020" x="2901950" y="4622800"/>
          <p14:tracePt t="50036" x="2876550" y="4597400"/>
          <p14:tracePt t="50052" x="2851150" y="4565650"/>
          <p14:tracePt t="50069" x="2825750" y="4533900"/>
          <p14:tracePt t="50085" x="2794000" y="4476750"/>
          <p14:tracePt t="50103" x="2743200" y="4406900"/>
          <p14:tracePt t="50118" x="2679700" y="4318000"/>
          <p14:tracePt t="50135" x="2641600" y="4254500"/>
          <p14:tracePt t="50151" x="2609850" y="4222750"/>
          <p14:tracePt t="50168" x="2584450" y="4184650"/>
          <p14:tracePt t="50185" x="2559050" y="4152900"/>
          <p14:tracePt t="50202" x="2527300" y="4127500"/>
          <p14:tracePt t="50219" x="2501900" y="4089400"/>
          <p14:tracePt t="50235" x="2476500" y="4064000"/>
          <p14:tracePt t="50252" x="2432050" y="4013200"/>
          <p14:tracePt t="50268" x="2406650" y="3981450"/>
          <p14:tracePt t="50285" x="2387600" y="3943350"/>
          <p14:tracePt t="50302" x="2355850" y="3911600"/>
          <p14:tracePt t="50318" x="2330450" y="3886200"/>
          <p14:tracePt t="50335" x="2305050" y="3854450"/>
          <p14:tracePt t="50351" x="2273300" y="3829050"/>
          <p14:tracePt t="50368" x="2247900" y="3803650"/>
          <p14:tracePt t="50385" x="2222500" y="3759200"/>
          <p14:tracePt t="50401" x="2197100" y="3733800"/>
          <p14:tracePt t="50418" x="2171700" y="3708400"/>
          <p14:tracePt t="50435" x="2152650" y="3689350"/>
          <p14:tracePt t="50451" x="2133600" y="3663950"/>
          <p14:tracePt t="50469" x="2114550" y="3638550"/>
          <p14:tracePt t="50485" x="2089150" y="3613150"/>
          <p14:tracePt t="50501" x="2076450" y="3600450"/>
          <p14:tracePt t="50518" x="2070100" y="3587750"/>
          <p14:tracePt t="50534" x="2057400" y="3581400"/>
          <p14:tracePt t="50551" x="2051050" y="3568700"/>
          <p14:tracePt t="50568" x="2051050" y="3562350"/>
          <p14:tracePt t="50584" x="2038350" y="3556000"/>
          <p14:tracePt t="50618" x="2038350" y="3549650"/>
          <p14:tracePt t="50701" x="2038350" y="3543300"/>
          <p14:tracePt t="50800" x="2032000" y="3549650"/>
          <p14:tracePt t="50808" x="2025650" y="3556000"/>
          <p14:tracePt t="50817" x="2019300" y="3568700"/>
          <p14:tracePt t="50834" x="2006600" y="3594100"/>
          <p14:tracePt t="50851" x="1993900" y="3606800"/>
          <p14:tracePt t="50867" x="1987550" y="3632200"/>
          <p14:tracePt t="50884" x="1981200" y="3657600"/>
          <p14:tracePt t="50901" x="1974850" y="3683000"/>
          <p14:tracePt t="50917" x="1962150" y="3708400"/>
          <p14:tracePt t="50935" x="1955800" y="3733800"/>
          <p14:tracePt t="50951" x="1943100" y="3759200"/>
          <p14:tracePt t="50968" x="1943100" y="3784600"/>
          <p14:tracePt t="50984" x="1936750" y="3803650"/>
          <p14:tracePt t="51001" x="1930400" y="3816350"/>
          <p14:tracePt t="51018" x="1924050" y="3829050"/>
          <p14:tracePt t="51035" x="1917700" y="3848100"/>
          <p14:tracePt t="51051" x="1917700" y="3854450"/>
          <p14:tracePt t="51068" x="1917700" y="3860800"/>
          <p14:tracePt t="51084" x="1911350" y="3867150"/>
          <p14:tracePt t="51102" x="1911350" y="3879850"/>
          <p14:tracePt t="51118" x="1911350" y="3886200"/>
          <p14:tracePt t="51134" x="1911350" y="3892550"/>
          <p14:tracePt t="51151" x="1905000" y="3892550"/>
          <p14:tracePt t="51236" x="1905000" y="3898900"/>
          <p14:tracePt t="51257" x="1905000" y="3905250"/>
          <p14:tracePt t="51266" x="1905000" y="3911600"/>
          <p14:tracePt t="51273" x="1905000" y="3917950"/>
          <p14:tracePt t="51284" x="1905000" y="3924300"/>
          <p14:tracePt t="51301" x="1905000" y="3930650"/>
          <p14:tracePt t="51317" x="1905000" y="3943350"/>
          <p14:tracePt t="51334" x="1905000" y="3962400"/>
          <p14:tracePt t="51351" x="1905000" y="3981450"/>
          <p14:tracePt t="51367" x="1905000" y="3987800"/>
          <p14:tracePt t="51384" x="1905000" y="4013200"/>
          <p14:tracePt t="51400" x="1905000" y="4038600"/>
          <p14:tracePt t="51417" x="1911350" y="4057650"/>
          <p14:tracePt t="51434" x="1917700" y="4070350"/>
          <p14:tracePt t="51450" x="1949450" y="4133850"/>
          <p14:tracePt t="51468" x="1987550" y="4235450"/>
          <p14:tracePt t="51484" x="2051050" y="4362450"/>
          <p14:tracePt t="51500" x="2120900" y="4483100"/>
          <p14:tracePt t="51517" x="2203450" y="4622800"/>
          <p14:tracePt t="51535" x="2330450" y="4819650"/>
          <p14:tracePt t="51550" x="2451100" y="4972050"/>
          <p14:tracePt t="51567" x="2571750" y="5124450"/>
          <p14:tracePt t="51584" x="2698750" y="5283200"/>
          <p14:tracePt t="51600" x="2813050" y="5397500"/>
          <p14:tracePt t="51617" x="2933700" y="5518150"/>
          <p14:tracePt t="51634" x="3054350" y="5645150"/>
          <p14:tracePt t="51650" x="3168650" y="5765800"/>
          <p14:tracePt t="51667" x="3333750" y="5886450"/>
          <p14:tracePt t="51684" x="3397250" y="5930900"/>
          <p14:tracePt t="51700" x="3448050" y="5962650"/>
          <p14:tracePt t="51717" x="3492500" y="5994400"/>
          <p14:tracePt t="51734" x="3536950" y="6038850"/>
          <p14:tracePt t="51750" x="3581400" y="6076950"/>
          <p14:tracePt t="51767" x="3632200" y="6115050"/>
          <p14:tracePt t="51785" x="3695700" y="6159500"/>
          <p14:tracePt t="51800" x="3708400" y="6172200"/>
          <p14:tracePt t="51817" x="3746500" y="6210300"/>
          <p14:tracePt t="51834" x="3771900" y="6235700"/>
          <p14:tracePt t="51851" x="3803650" y="6261100"/>
          <p14:tracePt t="51867" x="3816350" y="6267450"/>
          <p14:tracePt t="51884" x="3829050" y="6280150"/>
          <p14:tracePt t="51901" x="3835400" y="6286500"/>
          <p14:tracePt t="51917" x="3841750" y="6292850"/>
          <p14:tracePt t="52079" x="3848100" y="6299200"/>
          <p14:tracePt t="52087" x="3854450" y="6299200"/>
          <p14:tracePt t="52115" x="3860800" y="6305550"/>
          <p14:tracePt t="52124" x="3873500" y="6305550"/>
          <p14:tracePt t="52133" x="3879850" y="6305550"/>
          <p14:tracePt t="52150" x="3898900" y="6305550"/>
          <p14:tracePt t="52167" x="3911600" y="6311900"/>
          <p14:tracePt t="52183" x="3924300" y="6318250"/>
          <p14:tracePt t="52200" x="3930650" y="6324600"/>
          <p14:tracePt t="52217" x="3943350" y="6330950"/>
          <p14:tracePt t="52233" x="3943350" y="6343650"/>
          <p14:tracePt t="52312" x="3943350" y="6350000"/>
          <p14:tracePt t="52322" x="3949700" y="6350000"/>
          <p14:tracePt t="52363" x="3949700" y="6356350"/>
          <p14:tracePt t="52397" x="3949700" y="6362700"/>
          <p14:tracePt t="52421" x="3956050" y="6362700"/>
          <p14:tracePt t="52439" x="3956050" y="6369050"/>
          <p14:tracePt t="52442" x="3962400" y="6369050"/>
          <p14:tracePt t="52452" x="3962400" y="6375400"/>
          <p14:tracePt t="52467" x="3968750" y="6375400"/>
          <p14:tracePt t="52483" x="3975100" y="6381750"/>
          <p14:tracePt t="52500" x="3981450" y="6394450"/>
          <p14:tracePt t="52517" x="3987800" y="6407150"/>
          <p14:tracePt t="52533" x="4006850" y="6432550"/>
          <p14:tracePt t="52550" x="4038600" y="6457950"/>
          <p14:tracePt t="52566" x="4064000" y="6483350"/>
          <p14:tracePt t="52583" x="4076700" y="6496050"/>
          <p14:tracePt t="52601" x="4083050" y="6502400"/>
          <p14:tracePt t="52633" x="4089400" y="6508750"/>
          <p14:tracePt t="52666" x="4095750" y="6515100"/>
          <p14:tracePt t="52683" x="4102100" y="6521450"/>
          <p14:tracePt t="52699" x="4108450" y="6521450"/>
          <p14:tracePt t="52717" x="4108450" y="6527800"/>
          <p14:tracePt t="52752" x="4114800" y="6527800"/>
          <p14:tracePt t="52758" x="4121150" y="6527800"/>
          <p14:tracePt t="52767" x="4133850" y="6521450"/>
          <p14:tracePt t="52783" x="4159250" y="6515100"/>
          <p14:tracePt t="52799" x="4184650" y="6508750"/>
          <p14:tracePt t="52816" x="4210050" y="6508750"/>
          <p14:tracePt t="52833" x="4235450" y="6508750"/>
          <p14:tracePt t="52850" x="4248150" y="6508750"/>
          <p14:tracePt t="52866" x="4273550" y="6508750"/>
          <p14:tracePt t="52883" x="4305300" y="6508750"/>
          <p14:tracePt t="52899" x="4330700" y="6515100"/>
          <p14:tracePt t="52916" x="4356100" y="6527800"/>
          <p14:tracePt t="52932" x="4381500" y="6540500"/>
          <p14:tracePt t="52949" x="4400550" y="6546850"/>
          <p14:tracePt t="52969" x="4413250" y="6559550"/>
          <p14:tracePt t="52983" x="4425950" y="6565900"/>
          <p14:tracePt t="53000" x="4438650" y="6565900"/>
          <p14:tracePt t="53016" x="4445000" y="6572250"/>
          <p14:tracePt t="53033" x="4457700" y="6578600"/>
          <p14:tracePt t="53049" x="4464050" y="6578600"/>
          <p14:tracePt t="53066" x="4483100" y="6584950"/>
          <p14:tracePt t="53084" x="4502150" y="6597650"/>
          <p14:tracePt t="53099" x="4514850" y="6597650"/>
          <p14:tracePt t="53116" x="4521200" y="6597650"/>
          <p14:tracePt t="53132" x="4527550" y="6604000"/>
          <p14:tracePt t="53149" x="4533900" y="6604000"/>
          <p14:tracePt t="53166" x="4546600" y="6604000"/>
          <p14:tracePt t="53182" x="4578350" y="6610350"/>
          <p14:tracePt t="53199" x="4603750" y="6610350"/>
          <p14:tracePt t="53216" x="4629150" y="6616700"/>
          <p14:tracePt t="53232" x="4641850" y="6616700"/>
          <p14:tracePt t="53250" x="4667250" y="6616700"/>
          <p14:tracePt t="53268" x="4692650" y="6616700"/>
          <p14:tracePt t="53283" x="4718050" y="6616700"/>
          <p14:tracePt t="53299" x="4724400" y="6616700"/>
          <p14:tracePt t="53315" x="4730750" y="6623050"/>
          <p14:tracePt t="53332" x="4737100" y="6623050"/>
          <p14:tracePt t="53353" x="4743450" y="6623050"/>
          <p14:tracePt t="53388" x="4749800" y="6623050"/>
          <p14:tracePt t="53438" x="4749800" y="6629400"/>
          <p14:tracePt t="53447" x="4749800" y="6635750"/>
          <p14:tracePt t="53455" x="4749800" y="6648450"/>
          <p14:tracePt t="53466" x="4756150" y="6648450"/>
          <p14:tracePt t="53482" x="4756150" y="6661150"/>
          <p14:tracePt t="53499" x="4756150" y="6667500"/>
          <p14:tracePt t="53515" x="4756150" y="6673850"/>
          <p14:tracePt t="53532" x="4756150" y="6680200"/>
          <p14:tracePt t="53549" x="4756150" y="6686550"/>
          <p14:tracePt t="53612" x="4756150" y="6692900"/>
          <p14:tracePt t="54157" x="4756150" y="6699250"/>
          <p14:tracePt t="56976" x="4756150" y="6705600"/>
          <p14:tracePt t="56990" x="4756150" y="6711950"/>
          <p14:tracePt t="57118" x="4756150" y="6692900"/>
          <p14:tracePt t="57125" x="4762500" y="6680200"/>
          <p14:tracePt t="57131" x="4762500" y="6661150"/>
          <p14:tracePt t="57146" x="4762500" y="6648450"/>
          <p14:tracePt t="57162" x="4762500" y="6642100"/>
          <p14:tracePt t="57179" x="4762500" y="6667500"/>
          <p14:tracePt t="57196" x="4762500" y="6680200"/>
          <p14:tracePt t="57212" x="4762500" y="6667500"/>
          <p14:tracePt t="57273" x="4762500" y="6661150"/>
          <p14:tracePt t="57285" x="4762500" y="6642100"/>
          <p14:tracePt t="57296" x="4762500" y="6635750"/>
          <p14:tracePt t="57324" x="4762500" y="6642100"/>
          <p14:tracePt t="59730" x="4762500" y="6635750"/>
          <p14:tracePt t="60582" x="4762500" y="6642100"/>
          <p14:tracePt t="60635" x="4762500" y="6648450"/>
          <p14:tracePt t="60737" x="4762500" y="6654800"/>
          <p14:tracePt t="61603" x="4756150" y="6654800"/>
          <p14:tracePt t="61614" x="4749800" y="6661150"/>
          <p14:tracePt t="61626" x="4743450" y="6661150"/>
          <p14:tracePt t="61643" x="4730750" y="6673850"/>
          <p14:tracePt t="61659" x="4718050" y="6680200"/>
          <p14:tracePt t="61675" x="4705350" y="6680200"/>
          <p14:tracePt t="61693" x="4699000" y="6680200"/>
          <p14:tracePt t="61748" x="4692650" y="6686550"/>
          <p14:tracePt t="61759" x="4686300" y="6686550"/>
          <p14:tracePt t="61767" x="4679950" y="6686550"/>
          <p14:tracePt t="61775" x="4673600" y="6692900"/>
          <p14:tracePt t="61792" x="4654550" y="6711950"/>
          <p14:tracePt t="61809" x="4629150" y="6731000"/>
          <p14:tracePt t="61826" x="4603750" y="6750050"/>
          <p14:tracePt t="61842" x="4578350" y="6769100"/>
          <p14:tracePt t="61858" x="4552950" y="6781800"/>
          <p14:tracePt t="61875" x="4527550" y="6788150"/>
          <p14:tracePt t="61892" x="4508500" y="6788150"/>
          <p14:tracePt t="61908" x="4495800" y="6794500"/>
          <p14:tracePt t="61925" x="4483100" y="6794500"/>
          <p14:tracePt t="61942" x="4476750" y="6794500"/>
          <p14:tracePt t="61958" x="4457700" y="6794500"/>
          <p14:tracePt t="61975" x="4445000" y="6794500"/>
          <p14:tracePt t="61992" x="4425950" y="6794500"/>
          <p14:tracePt t="62008" x="4400550" y="6794500"/>
          <p14:tracePt t="62025" x="4375150" y="6794500"/>
          <p14:tracePt t="62042" x="4368800" y="6788150"/>
          <p14:tracePt t="62058" x="4343400" y="6781800"/>
          <p14:tracePt t="62075" x="4330700" y="6781800"/>
          <p14:tracePt t="62092" x="4330700" y="6775450"/>
          <p14:tracePt t="62109" x="4318000" y="6769100"/>
          <p14:tracePt t="62125" x="4311650" y="6762750"/>
          <p14:tracePt t="62142" x="4305300" y="6762750"/>
          <p14:tracePt t="62159" x="4305300" y="6756400"/>
          <p14:tracePt t="62220" x="4298950" y="6756400"/>
          <p14:tracePt t="62243" x="4298950" y="6750050"/>
          <p14:tracePt t="62441" x="4305300" y="6750050"/>
          <p14:tracePt t="62462" x="4311650" y="6750050"/>
          <p14:tracePt t="62466" x="4318000" y="6750050"/>
          <p14:tracePt t="62475" x="4324350" y="6750050"/>
          <p14:tracePt t="62499" x="4330700" y="6743700"/>
          <p14:tracePt t="62511" x="4337050" y="6743700"/>
          <p14:tracePt t="62524" x="4343400" y="6737350"/>
          <p14:tracePt t="62541" x="4349750" y="6724650"/>
          <p14:tracePt t="62558" x="4362450" y="6724650"/>
          <p14:tracePt t="62575" x="4362450" y="6718300"/>
          <p14:tracePt t="62591" x="4368800" y="6711950"/>
          <p14:tracePt t="62608" x="4375150" y="6711950"/>
          <p14:tracePt t="62761" x="4375150" y="6705600"/>
          <p14:tracePt t="62909" x="4375150" y="6699250"/>
          <p14:tracePt t="63183" x="4375150" y="6692900"/>
          <p14:tracePt t="66160" x="4368800" y="6686550"/>
          <p14:tracePt t="66174" x="4349750" y="6680200"/>
          <p14:tracePt t="66182" x="4305300" y="6673850"/>
          <p14:tracePt t="66191" x="4254500" y="6673850"/>
          <p14:tracePt t="66205" x="4146550" y="6654800"/>
          <p14:tracePt t="66222" x="4032250" y="6635750"/>
          <p14:tracePt t="66238" x="3911600" y="6597650"/>
          <p14:tracePt t="66255" x="3810000" y="6572250"/>
          <p14:tracePt t="66272" x="3714750" y="6546850"/>
          <p14:tracePt t="66288" x="3556000" y="6521450"/>
          <p14:tracePt t="66305" x="3460750" y="6502400"/>
          <p14:tracePt t="66321" x="3378200" y="6496050"/>
          <p14:tracePt t="66338" x="3340100" y="6496050"/>
          <p14:tracePt t="66355" x="3314700" y="6489700"/>
          <p14:tracePt t="66371" x="3289300" y="6477000"/>
          <p14:tracePt t="66388" x="3263900" y="6457950"/>
          <p14:tracePt t="66405" x="3238500" y="6432550"/>
          <p14:tracePt t="66421" x="3206750" y="6419850"/>
          <p14:tracePt t="66438" x="3181350" y="6400800"/>
          <p14:tracePt t="66455" x="3155950" y="6394450"/>
          <p14:tracePt t="66471" x="3143250" y="6381750"/>
          <p14:tracePt t="66488" x="3124200" y="6369050"/>
          <p14:tracePt t="66505" x="3111500" y="6356350"/>
          <p14:tracePt t="66522" x="3105150" y="6343650"/>
          <p14:tracePt t="66538" x="3092450" y="6330950"/>
          <p14:tracePt t="66555" x="3079750" y="6311900"/>
          <p14:tracePt t="66572" x="3079750" y="6305550"/>
          <p14:tracePt t="66588" x="3073400" y="6299200"/>
          <p14:tracePt t="66605" x="3073400" y="6286500"/>
          <p14:tracePt t="66621" x="3067050" y="6280150"/>
          <p14:tracePt t="66638" x="3067050" y="6273800"/>
          <p14:tracePt t="66671" x="3067050" y="6267450"/>
          <p14:tracePt t="66688" x="3060700" y="6267450"/>
          <p14:tracePt t="66705" x="3054350" y="6261100"/>
          <p14:tracePt t="66722" x="3048000" y="6248400"/>
          <p14:tracePt t="66738" x="3041650" y="6242050"/>
          <p14:tracePt t="66755" x="3035300" y="6235700"/>
          <p14:tracePt t="66771" x="3035300" y="6229350"/>
          <p14:tracePt t="66788" x="3022600" y="6210300"/>
          <p14:tracePt t="66804" x="3016250" y="6203950"/>
          <p14:tracePt t="66821" x="3009900" y="6197600"/>
          <p14:tracePt t="66838" x="3003550" y="6197600"/>
          <p14:tracePt t="66854" x="2997200" y="6184900"/>
          <p14:tracePt t="66871" x="2997200" y="6178550"/>
          <p14:tracePt t="66888" x="2990850" y="6172200"/>
          <p14:tracePt t="66904" x="2990850" y="6159500"/>
          <p14:tracePt t="66938" x="2984500" y="6159500"/>
          <p14:tracePt t="67425" x="2984500" y="6165850"/>
          <p14:tracePt t="67845" x="2978150" y="6165850"/>
          <p14:tracePt t="68087" x="2978150" y="6159500"/>
          <p14:tracePt t="68108" x="2978150" y="6146800"/>
          <p14:tracePt t="68114" x="2978150" y="6127750"/>
          <p14:tracePt t="68123" x="2978150" y="6102350"/>
          <p14:tracePt t="68137" x="2978150" y="6089650"/>
          <p14:tracePt t="68153" x="2978150" y="6057900"/>
          <p14:tracePt t="68170" x="2978150" y="6032500"/>
          <p14:tracePt t="68187" x="2978150" y="6013450"/>
          <p14:tracePt t="68203" x="2978150" y="5988050"/>
          <p14:tracePt t="68220" x="2978150" y="5969000"/>
          <p14:tracePt t="68236" x="2978150" y="5956300"/>
          <p14:tracePt t="68253" x="2978150" y="5943600"/>
          <p14:tracePt t="68270" x="2978150" y="5937250"/>
          <p14:tracePt t="68286" x="2978150" y="5930900"/>
          <p14:tracePt t="68560" x="2978150" y="5937250"/>
          <p14:tracePt t="68567" x="2971800" y="5943600"/>
          <p14:tracePt t="68579" x="2971800" y="5949950"/>
          <p14:tracePt t="68588" x="2965450" y="5956300"/>
          <p14:tracePt t="68603" x="2965450" y="5962650"/>
          <p14:tracePt t="68620" x="2959100" y="5975350"/>
          <p14:tracePt t="68637" x="2952750" y="5988050"/>
          <p14:tracePt t="68653" x="2952750" y="6000750"/>
          <p14:tracePt t="68670" x="2946400" y="6000750"/>
          <p14:tracePt t="68686" x="2933700" y="6019800"/>
          <p14:tracePt t="68703" x="2933700" y="6032500"/>
          <p14:tracePt t="68719" x="2927350" y="6045200"/>
          <p14:tracePt t="68736" x="2921000" y="6064250"/>
          <p14:tracePt t="68753" x="2908300" y="6083300"/>
          <p14:tracePt t="68770" x="2901950" y="6102350"/>
          <p14:tracePt t="68786" x="2889250" y="6108700"/>
          <p14:tracePt t="68803" x="2889250" y="6121400"/>
          <p14:tracePt t="68820" x="2882900" y="6127750"/>
          <p14:tracePt t="68837" x="2882900" y="6134100"/>
          <p14:tracePt t="68872" x="2882900" y="6140450"/>
          <p14:tracePt t="70588" x="2876550" y="6153150"/>
          <p14:tracePt t="70597" x="2870200" y="6165850"/>
          <p14:tracePt t="70603" x="2863850" y="6191250"/>
          <p14:tracePt t="70618" x="2863850" y="6216650"/>
          <p14:tracePt t="70635" x="2851150" y="6254750"/>
          <p14:tracePt t="70651" x="2851150" y="6305550"/>
          <p14:tracePt t="70668" x="2851150" y="6330950"/>
          <p14:tracePt t="70685" x="2851150" y="6362700"/>
          <p14:tracePt t="70701" x="2851150" y="6388100"/>
          <p14:tracePt t="70718" x="2851150" y="6407150"/>
          <p14:tracePt t="70735" x="2851150" y="6438900"/>
          <p14:tracePt t="70752" x="2851150" y="6457950"/>
          <p14:tracePt t="70768" x="2851150" y="6464300"/>
          <p14:tracePt t="70785" x="2851150" y="6470650"/>
          <p14:tracePt t="70923" x="2851150" y="6464300"/>
          <p14:tracePt t="70932" x="2851150" y="6451600"/>
          <p14:tracePt t="70937" x="2851150" y="6445250"/>
          <p14:tracePt t="70951" x="2851150" y="6438900"/>
          <p14:tracePt t="70968" x="2851150" y="6432550"/>
          <p14:tracePt t="70985" x="2851150" y="6413500"/>
          <p14:tracePt t="71002" x="2851150" y="6394450"/>
          <p14:tracePt t="71018" x="2851150" y="6388100"/>
          <p14:tracePt t="71034" x="2851150" y="6369050"/>
          <p14:tracePt t="71067" x="2851150" y="6362700"/>
          <p14:tracePt t="71149" x="2851150" y="6356350"/>
          <p14:tracePt t="76217" x="2857500" y="6356350"/>
          <p14:tracePt t="76240" x="2857500" y="6350000"/>
          <p14:tracePt t="76255" x="2863850" y="6350000"/>
          <p14:tracePt t="76279" x="2870200" y="6350000"/>
          <p14:tracePt t="76284" x="2870200" y="6343650"/>
          <p14:tracePt t="76297" x="2876550" y="6343650"/>
          <p14:tracePt t="76313" x="2882900" y="6337300"/>
          <p14:tracePt t="76331" x="2889250" y="6330950"/>
          <p14:tracePt t="76347" x="2889250" y="6324600"/>
          <p14:tracePt t="76443" x="2889250" y="6318250"/>
          <p14:tracePt t="76470" x="2895600" y="6318250"/>
          <p14:tracePt t="76555" x="2901950" y="6318250"/>
          <p14:tracePt t="76579" x="2901950" y="6311900"/>
          <p14:tracePt t="77970" x="2901950" y="6324600"/>
          <p14:tracePt t="77975" x="2901950" y="6337300"/>
          <p14:tracePt t="77982" x="2901950" y="6350000"/>
          <p14:tracePt t="77995" x="2901950" y="6362700"/>
          <p14:tracePt t="78012" x="2901950" y="6388100"/>
          <p14:tracePt t="78029" x="2901950" y="6426200"/>
          <p14:tracePt t="78045" x="2901950" y="6445250"/>
          <p14:tracePt t="78062" x="2895600" y="6464300"/>
          <p14:tracePt t="78078" x="2895600" y="6477000"/>
          <p14:tracePt t="78095" x="2895600" y="6496050"/>
          <p14:tracePt t="78114" x="2895600" y="6502400"/>
          <p14:tracePt t="78129" x="2895600" y="6508750"/>
          <p14:tracePt t="78145" x="2895600" y="6515100"/>
          <p14:tracePt t="78264" x="2889250" y="6515100"/>
          <p14:tracePt t="78559" x="2889250" y="6527800"/>
          <p14:tracePt t="78566" x="2889250" y="6540500"/>
          <p14:tracePt t="78578" x="2889250" y="6553200"/>
          <p14:tracePt t="78595" x="2889250" y="6578600"/>
          <p14:tracePt t="78612" x="2889250" y="6604000"/>
          <p14:tracePt t="78628" x="2889250" y="6635750"/>
          <p14:tracePt t="78645" x="2889250" y="6661150"/>
          <p14:tracePt t="78662" x="2889250" y="6686550"/>
          <p14:tracePt t="78678" x="2889250" y="6711950"/>
          <p14:tracePt t="78695" x="2889250" y="6731000"/>
          <p14:tracePt t="78712" x="2889250" y="6737350"/>
          <p14:tracePt t="78728" x="2889250" y="6750050"/>
          <p14:tracePt t="78745" x="2889250" y="6762750"/>
          <p14:tracePt t="78761" x="2889250" y="6769100"/>
          <p14:tracePt t="78843" x="2889250" y="6775450"/>
          <p14:tracePt t="79934" x="2895600" y="6775450"/>
          <p14:tracePt t="79946" x="2901950" y="6775450"/>
          <p14:tracePt t="79954" x="2901950" y="6762750"/>
          <p14:tracePt t="79961" x="2908300" y="6756400"/>
          <p14:tracePt t="79977" x="2921000" y="6737350"/>
          <p14:tracePt t="79994" x="2921000" y="6724650"/>
          <p14:tracePt t="80122" x="2927350" y="6724650"/>
          <p14:tracePt t="80183" x="2927350" y="6718300"/>
          <p14:tracePt t="80194" x="2927350" y="6711950"/>
          <p14:tracePt t="80245" x="2927350" y="6705600"/>
          <p14:tracePt t="80306" x="2927350" y="6699250"/>
          <p14:tracePt t="82781" x="2927350" y="6692900"/>
          <p14:tracePt t="83159" x="2933700" y="6686550"/>
          <p14:tracePt t="83167" x="2940050" y="6686550"/>
          <p14:tracePt t="83175" x="2952750" y="6673850"/>
          <p14:tracePt t="83191" x="2984500" y="6642100"/>
          <p14:tracePt t="83208" x="3022600" y="6623050"/>
          <p14:tracePt t="83224" x="3041650" y="6616700"/>
          <p14:tracePt t="84665" x="3041650" y="6623050"/>
          <p14:tracePt t="84688" x="3041650" y="6629400"/>
          <p14:tracePt t="84764" x="3035300" y="6629400"/>
          <p14:tracePt t="84775" x="3035300" y="6635750"/>
          <p14:tracePt t="84940" x="3035300" y="6642100"/>
          <p14:tracePt t="85928" x="3028950" y="6642100"/>
          <p14:tracePt t="86200" x="3022600" y="664210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275" y="330200"/>
            <a:ext cx="8347075" cy="626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958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92" x="3016250" y="6648450"/>
          <p14:tracePt t="803" x="3009900" y="6661150"/>
          <p14:tracePt t="809" x="2990850" y="6673850"/>
          <p14:tracePt t="821" x="2978150" y="6686550"/>
          <p14:tracePt t="832" x="2952750" y="6711950"/>
          <p14:tracePt t="848" x="2940050" y="6731000"/>
          <p14:tracePt t="891" x="2933700" y="6731000"/>
          <p14:tracePt t="904" x="2927350" y="6731000"/>
          <p14:tracePt t="917" x="2914650" y="6731000"/>
          <p14:tracePt t="931" x="2870200" y="6743700"/>
          <p14:tracePt t="948" x="2838450" y="6750050"/>
          <p14:tracePt t="965" x="2819400" y="6750050"/>
          <p14:tracePt t="1020" x="2819400" y="6737350"/>
          <p14:tracePt t="1027" x="2832100" y="6705600"/>
          <p14:tracePt t="1036" x="2857500" y="6648450"/>
          <p14:tracePt t="1048" x="2895600" y="6591300"/>
          <p14:tracePt t="1065" x="3067050" y="6388100"/>
          <p14:tracePt t="1082" x="3200400" y="6223000"/>
          <p14:tracePt t="1099" x="3346450" y="6045200"/>
          <p14:tracePt t="1114" x="3505200" y="5867400"/>
          <p14:tracePt t="1131" x="3676650" y="5702300"/>
          <p14:tracePt t="1148" x="3790950" y="5568950"/>
          <p14:tracePt t="1164" x="3911600" y="5448300"/>
          <p14:tracePt t="1181" x="4089400" y="5270500"/>
          <p14:tracePt t="1198" x="4197350" y="5168900"/>
          <p14:tracePt t="1214" x="4267200" y="5086350"/>
          <p14:tracePt t="1231" x="4305300" y="5041900"/>
          <p14:tracePt t="1248" x="4343400" y="4972050"/>
          <p14:tracePt t="1265" x="4375150" y="4908550"/>
          <p14:tracePt t="1281" x="4413250" y="4826000"/>
          <p14:tracePt t="1297" x="4419600" y="4743450"/>
          <p14:tracePt t="1314" x="4419600" y="4641850"/>
          <p14:tracePt t="1331" x="4387850" y="4533900"/>
          <p14:tracePt t="1347" x="4356100" y="4419600"/>
          <p14:tracePt t="1364" x="4286250" y="4305300"/>
          <p14:tracePt t="1381" x="4210050" y="4184650"/>
          <p14:tracePt t="1398" x="4121150" y="4051300"/>
          <p14:tracePt t="1414" x="4013200" y="3917950"/>
          <p14:tracePt t="1431" x="3962400" y="3867150"/>
          <p14:tracePt t="1448" x="3937000" y="3835400"/>
          <p14:tracePt t="1464" x="3911600" y="3797300"/>
          <p14:tracePt t="1481" x="3879850" y="3746500"/>
          <p14:tracePt t="1497" x="3854450" y="3702050"/>
          <p14:tracePt t="1514" x="3810000" y="3638550"/>
          <p14:tracePt t="1531" x="3721100" y="3568700"/>
          <p14:tracePt t="1547" x="3562350" y="3460750"/>
          <p14:tracePt t="1564" x="3448050" y="3429000"/>
          <p14:tracePt t="1581" x="3340100" y="3390900"/>
          <p14:tracePt t="1597" x="3251200" y="3359150"/>
          <p14:tracePt t="1614" x="3175000" y="3314700"/>
          <p14:tracePt t="1631" x="3086100" y="3251200"/>
          <p14:tracePt t="1647" x="2940050" y="3168650"/>
          <p14:tracePt t="1665" x="2838450" y="3105150"/>
          <p14:tracePt t="1681" x="2762250" y="3060700"/>
          <p14:tracePt t="1698" x="2679700" y="3028950"/>
          <p14:tracePt t="1714" x="2641600" y="2997200"/>
          <p14:tracePt t="1731" x="2616200" y="2971800"/>
          <p14:tracePt t="1747" x="2590800" y="2952750"/>
          <p14:tracePt t="1765" x="2565400" y="2933700"/>
          <p14:tracePt t="1781" x="2533650" y="2908300"/>
          <p14:tracePt t="1798" x="2527300" y="2901950"/>
          <p14:tracePt t="1831" x="2520950" y="2901950"/>
          <p14:tracePt t="2015" x="2520950" y="2908300"/>
          <p14:tracePt t="2212" x="2520950" y="2914650"/>
          <p14:tracePt t="2226" x="2540000" y="2921000"/>
          <p14:tracePt t="2234" x="2559050" y="2933700"/>
          <p14:tracePt t="2248" x="2590800" y="2946400"/>
          <p14:tracePt t="2264" x="2698750" y="2997200"/>
          <p14:tracePt t="2280" x="2781300" y="3028950"/>
          <p14:tracePt t="2297" x="2882900" y="3067050"/>
          <p14:tracePt t="2313" x="2965450" y="3098800"/>
          <p14:tracePt t="2331" x="3041650" y="3124200"/>
          <p14:tracePt t="2347" x="3111500" y="3149600"/>
          <p14:tracePt t="2364" x="3194050" y="3175000"/>
          <p14:tracePt t="2380" x="3225800" y="3175000"/>
          <p14:tracePt t="2397" x="3251200" y="3175000"/>
          <p14:tracePt t="2414" x="3270250" y="3175000"/>
          <p14:tracePt t="2430" x="3276600" y="3168650"/>
          <p14:tracePt t="2464" x="3276600" y="3155950"/>
          <p14:tracePt t="2480" x="3276600" y="3136900"/>
          <p14:tracePt t="2497" x="3276600" y="3111500"/>
          <p14:tracePt t="2513" x="3270250" y="3086100"/>
          <p14:tracePt t="2530" x="3270250" y="3067050"/>
          <p14:tracePt t="2547" x="3257550" y="3041650"/>
          <p14:tracePt t="2563" x="3225800" y="2984500"/>
          <p14:tracePt t="2580" x="3194050" y="2952750"/>
          <p14:tracePt t="2597" x="3168650" y="2933700"/>
          <p14:tracePt t="2613" x="3143250" y="2914650"/>
          <p14:tracePt t="2630" x="3117850" y="2908300"/>
          <p14:tracePt t="2647" x="3092450" y="2889250"/>
          <p14:tracePt t="2663" x="3048000" y="2870200"/>
          <p14:tracePt t="2680" x="2984500" y="2870200"/>
          <p14:tracePt t="2697" x="2882900" y="2870200"/>
          <p14:tracePt t="2713" x="2762250" y="2901950"/>
          <p14:tracePt t="2730" x="2616200" y="2940050"/>
          <p14:tracePt t="2746" x="2419350" y="3022600"/>
          <p14:tracePt t="2763" x="2241550" y="3111500"/>
          <p14:tracePt t="2780" x="2032000" y="3282950"/>
          <p14:tracePt t="2796" x="1911350" y="3403600"/>
          <p14:tracePt t="2813" x="1784350" y="3524250"/>
          <p14:tracePt t="2830" x="1663700" y="3663950"/>
          <p14:tracePt t="2846" x="1536700" y="3829050"/>
          <p14:tracePt t="2863" x="1435100" y="3994150"/>
          <p14:tracePt t="2880" x="1301750" y="4235450"/>
          <p14:tracePt t="2897" x="1181100" y="4483100"/>
          <p14:tracePt t="2913" x="1085850" y="4851400"/>
          <p14:tracePt t="2930" x="1041400" y="5086350"/>
          <p14:tracePt t="2946" x="1035050" y="5314950"/>
          <p14:tracePt t="2963" x="1047750" y="5518150"/>
          <p14:tracePt t="2980" x="1085850" y="5708650"/>
          <p14:tracePt t="2996" x="1123950" y="5842000"/>
          <p14:tracePt t="3014" x="1181100" y="6000750"/>
          <p14:tracePt t="3029" x="1219200" y="6096000"/>
          <p14:tracePt t="3046" x="1257300" y="6159500"/>
          <p14:tracePt t="3063" x="1289050" y="6191250"/>
          <p14:tracePt t="3080" x="1346200" y="6235700"/>
          <p14:tracePt t="3096" x="1422400" y="6267450"/>
          <p14:tracePt t="3113" x="1530350" y="6305550"/>
          <p14:tracePt t="3130" x="1765300" y="6356350"/>
          <p14:tracePt t="3146" x="1943100" y="6356350"/>
          <p14:tracePt t="3163" x="2146300" y="6356350"/>
          <p14:tracePt t="3179" x="2387600" y="6356350"/>
          <p14:tracePt t="3196" x="2647950" y="6356350"/>
          <p14:tracePt t="3213" x="2914650" y="6375400"/>
          <p14:tracePt t="3231" x="3168650" y="6375400"/>
          <p14:tracePt t="3248" x="3435350" y="6362700"/>
          <p14:tracePt t="3265" x="3689350" y="6318250"/>
          <p14:tracePt t="3279" x="3987800" y="6254750"/>
          <p14:tracePt t="3296" x="4184650" y="6216650"/>
          <p14:tracePt t="3313" x="4425950" y="6172200"/>
          <p14:tracePt t="3329" x="4679950" y="6140450"/>
          <p14:tracePt t="3346" x="4933950" y="6096000"/>
          <p14:tracePt t="3363" x="5187950" y="6057900"/>
          <p14:tracePt t="3380" x="5524500" y="5994400"/>
          <p14:tracePt t="3396" x="5708650" y="5949950"/>
          <p14:tracePt t="3415" x="5880100" y="5911850"/>
          <p14:tracePt t="3429" x="6057900" y="5873750"/>
          <p14:tracePt t="3446" x="6203950" y="5835650"/>
          <p14:tracePt t="3463" x="6362700" y="5791200"/>
          <p14:tracePt t="3479" x="6597650" y="5753100"/>
          <p14:tracePt t="3496" x="6731000" y="5734050"/>
          <p14:tracePt t="3513" x="6870700" y="5708650"/>
          <p14:tracePt t="3529" x="7029450" y="5689600"/>
          <p14:tracePt t="3546" x="7181850" y="5676900"/>
          <p14:tracePt t="3563" x="7315200" y="5651500"/>
          <p14:tracePt t="3579" x="7423150" y="5638800"/>
          <p14:tracePt t="3596" x="7512050" y="5632450"/>
          <p14:tracePt t="3612" x="7588250" y="5632450"/>
          <p14:tracePt t="3615" x="7645400" y="5619750"/>
          <p14:tracePt t="3631" x="7747000" y="5613400"/>
          <p14:tracePt t="3646" x="7880350" y="5607050"/>
          <p14:tracePt t="3664" x="8045450" y="5607050"/>
          <p14:tracePt t="3679" x="8235950" y="5607050"/>
          <p14:tracePt t="3696" x="8420100" y="5607050"/>
          <p14:tracePt t="3713" x="8597900" y="5607050"/>
          <p14:tracePt t="3730" x="8807450" y="5607050"/>
          <p14:tracePt t="3747" x="8915400" y="5575300"/>
          <p14:tracePt t="3763" x="9010650" y="5549900"/>
          <p14:tracePt t="3779" x="9118600" y="5511800"/>
          <p14:tracePt t="3797" x="9226550" y="5480050"/>
          <p14:tracePt t="3813" x="9302750" y="5441950"/>
          <p14:tracePt t="3829" x="9391650" y="5410200"/>
          <p14:tracePt t="3846" x="9544050" y="5353050"/>
          <p14:tracePt t="3862" x="9652000" y="5321300"/>
          <p14:tracePt t="3879" x="9759950" y="5283200"/>
          <p14:tracePt t="3896" x="9874250" y="5245100"/>
          <p14:tracePt t="3913" x="9969500" y="5213350"/>
          <p14:tracePt t="3929" x="10071100" y="5175250"/>
          <p14:tracePt t="3946" x="10166350" y="5137150"/>
          <p14:tracePt t="3964" x="10287000" y="5092700"/>
          <p14:tracePt t="3980" x="10344150" y="5060950"/>
          <p14:tracePt t="3996" x="10420350" y="5022850"/>
          <p14:tracePt t="4013" x="10471150" y="4997450"/>
          <p14:tracePt t="4029" x="10502900" y="4965700"/>
          <p14:tracePt t="4046" x="10528300" y="4940300"/>
          <p14:tracePt t="4062" x="10553700" y="4914900"/>
          <p14:tracePt t="4080" x="10585450" y="4889500"/>
          <p14:tracePt t="4096" x="10610850" y="4857750"/>
          <p14:tracePt t="4112" x="10642600" y="4819650"/>
          <p14:tracePt t="4129" x="10655300" y="4806950"/>
          <p14:tracePt t="4146" x="10668000" y="4794250"/>
          <p14:tracePt t="4163" x="10687050" y="4762500"/>
          <p14:tracePt t="4179" x="10712450" y="4737100"/>
          <p14:tracePt t="4197" x="10750550" y="4699000"/>
          <p14:tracePt t="4212" x="10775950" y="4667250"/>
          <p14:tracePt t="4229" x="10788650" y="4641850"/>
          <p14:tracePt t="4245" x="10801350" y="4616450"/>
          <p14:tracePt t="4262" x="10814050" y="4591050"/>
          <p14:tracePt t="4279" x="10826750" y="4565650"/>
          <p14:tracePt t="4295" x="10839450" y="4540250"/>
          <p14:tracePt t="4312" x="10858500" y="4514850"/>
          <p14:tracePt t="4330" x="10871200" y="4489450"/>
          <p14:tracePt t="4345" x="10890250" y="4457700"/>
          <p14:tracePt t="4362" x="10902950" y="4432300"/>
          <p14:tracePt t="4379" x="10922000" y="4413250"/>
          <p14:tracePt t="4396" x="10934700" y="4394200"/>
          <p14:tracePt t="4413" x="10947400" y="4368800"/>
          <p14:tracePt t="4429" x="10966450" y="4343400"/>
          <p14:tracePt t="4446" x="10985500" y="4305300"/>
          <p14:tracePt t="4462" x="11004550" y="4279900"/>
          <p14:tracePt t="4479" x="11017250" y="4254500"/>
          <p14:tracePt t="4496" x="11036300" y="4222750"/>
          <p14:tracePt t="4512" x="11068050" y="4197350"/>
          <p14:tracePt t="4528" x="11093450" y="4171950"/>
          <p14:tracePt t="4545" x="11118850" y="4146550"/>
          <p14:tracePt t="4562" x="11144250" y="4102100"/>
          <p14:tracePt t="4578" x="11163300" y="4076700"/>
          <p14:tracePt t="4595" x="11169650" y="4051300"/>
          <p14:tracePt t="4612" x="11176000" y="4032250"/>
          <p14:tracePt t="4628" x="11182350" y="4025900"/>
          <p14:tracePt t="4645" x="11182350" y="4019550"/>
          <p14:tracePt t="4662" x="11182350" y="4013200"/>
          <p14:tracePt t="4695" x="11182350" y="4006850"/>
          <p14:tracePt t="4749" x="11182350" y="4000500"/>
          <p14:tracePt t="4788" x="11182350" y="3994150"/>
          <p14:tracePt t="4873" x="11182350" y="4000500"/>
          <p14:tracePt t="5084" x="11182350" y="3994150"/>
          <p14:tracePt t="5101" x="11182350" y="3981450"/>
          <p14:tracePt t="5108" x="11188700" y="3975100"/>
          <p14:tracePt t="5116" x="11195050" y="3968750"/>
          <p14:tracePt t="5128" x="11201400" y="3956050"/>
          <p14:tracePt t="5145" x="11207750" y="3937000"/>
          <p14:tracePt t="5161" x="11214100" y="3924300"/>
          <p14:tracePt t="5178" x="11220450" y="3917950"/>
          <p14:tracePt t="5195" x="11220450" y="3905250"/>
          <p14:tracePt t="5211" x="11220450" y="3898900"/>
          <p14:tracePt t="5245" x="11226800" y="3886200"/>
          <p14:tracePt t="5262" x="11226800" y="3879850"/>
          <p14:tracePt t="5278" x="11226800" y="3854450"/>
          <p14:tracePt t="5311" x="11226800" y="3841750"/>
          <p14:tracePt t="5328" x="11226800" y="3829050"/>
          <p14:tracePt t="5344" x="11233150" y="3810000"/>
          <p14:tracePt t="5361" x="11239500" y="3790950"/>
          <p14:tracePt t="5378" x="11245850" y="3771900"/>
          <p14:tracePt t="5394" x="11252200" y="3746500"/>
          <p14:tracePt t="5411" x="11264900" y="3727450"/>
          <p14:tracePt t="5427" x="11277600" y="3714750"/>
          <p14:tracePt t="5444" x="11290300" y="3689350"/>
          <p14:tracePt t="5461" x="11303000" y="3651250"/>
          <p14:tracePt t="5478" x="11309350" y="3625850"/>
          <p14:tracePt t="5495" x="11315700" y="3600450"/>
          <p14:tracePt t="5511" x="11322050" y="3575050"/>
          <p14:tracePt t="5527" x="11328400" y="3549650"/>
          <p14:tracePt t="5545" x="11328400" y="3524250"/>
          <p14:tracePt t="5561" x="11328400" y="3498850"/>
          <p14:tracePt t="5578" x="11322050" y="3460750"/>
          <p14:tracePt t="5594" x="11315700" y="3448050"/>
          <p14:tracePt t="5611" x="11309350" y="3435350"/>
          <p14:tracePt t="5627" x="11309350" y="3422650"/>
          <p14:tracePt t="5644" x="11309350" y="3409950"/>
          <p14:tracePt t="5661" x="11309350" y="3397250"/>
          <p14:tracePt t="5677" x="11303000" y="3397250"/>
          <p14:tracePt t="5694" x="11303000" y="3390900"/>
          <p14:tracePt t="5730" x="11303000" y="3384550"/>
          <p14:tracePt t="5750" x="11303000" y="3378200"/>
          <p14:tracePt t="5761" x="11303000" y="3371850"/>
          <p14:tracePt t="5777" x="11296650" y="3365500"/>
          <p14:tracePt t="5811" x="11296650" y="3359150"/>
          <p14:tracePt t="5828" x="11296650" y="3352800"/>
          <p14:tracePt t="5844" x="11290300" y="3352800"/>
          <p14:tracePt t="5860" x="11283950" y="3346450"/>
          <p14:tracePt t="5877" x="11277600" y="3340100"/>
          <p14:tracePt t="5894" x="11264900" y="3327400"/>
          <p14:tracePt t="5911" x="11252200" y="3327400"/>
          <p14:tracePt t="5927" x="11226800" y="3327400"/>
          <p14:tracePt t="5944" x="11201400" y="3327400"/>
          <p14:tracePt t="5961" x="11182350" y="3327400"/>
          <p14:tracePt t="5977" x="11176000" y="3321050"/>
          <p14:tracePt t="5994" x="11156950" y="3295650"/>
          <p14:tracePt t="6010" x="11144250" y="3270250"/>
          <p14:tracePt t="6027" x="11125200" y="3244850"/>
          <p14:tracePt t="6044" x="11093450" y="3206750"/>
          <p14:tracePt t="6060" x="11061700" y="3181350"/>
          <p14:tracePt t="6077" x="10985500" y="3149600"/>
          <p14:tracePt t="6094" x="10877550" y="3111500"/>
          <p14:tracePt t="6111" x="10769600" y="3086100"/>
          <p14:tracePt t="6115" x="10712450" y="3067050"/>
          <p14:tracePt t="6127" x="10617200" y="3028950"/>
          <p14:tracePt t="6144" x="10509250" y="3003550"/>
          <p14:tracePt t="6161" x="10401300" y="2978150"/>
          <p14:tracePt t="6177" x="10293350" y="2946400"/>
          <p14:tracePt t="6194" x="10147300" y="2921000"/>
          <p14:tracePt t="6210" x="9982200" y="2908300"/>
          <p14:tracePt t="6229" x="9779000" y="2914650"/>
          <p14:tracePt t="6244" x="9467850" y="2965450"/>
          <p14:tracePt t="6262" x="9296400" y="3003550"/>
          <p14:tracePt t="6277" x="9137650" y="3048000"/>
          <p14:tracePt t="6294" x="9017000" y="3079750"/>
          <p14:tracePt t="6310" x="8896350" y="3117850"/>
          <p14:tracePt t="6327" x="8801100" y="3155950"/>
          <p14:tracePt t="6344" x="8737600" y="3194050"/>
          <p14:tracePt t="6360" x="8724900" y="3200400"/>
          <p14:tracePt t="6377" x="8712200" y="3213100"/>
          <p14:tracePt t="6393" x="8705850" y="3213100"/>
          <p14:tracePt t="6410" x="8705850" y="3219450"/>
          <p14:tracePt t="6444" x="8699500" y="3232150"/>
          <p14:tracePt t="6477" x="8699500" y="3244850"/>
          <p14:tracePt t="6493" x="8699500" y="3282950"/>
          <p14:tracePt t="6510" x="8699500" y="3308350"/>
          <p14:tracePt t="6527" x="8699500" y="3333750"/>
          <p14:tracePt t="6543" x="8680450" y="3371850"/>
          <p14:tracePt t="6560" x="8636000" y="3467100"/>
          <p14:tracePt t="6577" x="8528050" y="3600450"/>
          <p14:tracePt t="6593" x="8248650" y="3898900"/>
          <p14:tracePt t="6610" x="7829550" y="4159250"/>
          <p14:tracePt t="6626" x="7302500" y="4451350"/>
          <p14:tracePt t="6643" x="6788150" y="4686300"/>
          <p14:tracePt t="6660" x="6305550" y="4883150"/>
          <p14:tracePt t="6677" x="5924550" y="5029200"/>
          <p14:tracePt t="6694" x="5651500" y="5168900"/>
          <p14:tracePt t="6710" x="5334000" y="5365750"/>
          <p14:tracePt t="6727" x="5156200" y="5486400"/>
          <p14:tracePt t="6743" x="4991100" y="5613400"/>
          <p14:tracePt t="6760" x="4826000" y="5734050"/>
          <p14:tracePt t="6776" x="4673600" y="5861050"/>
          <p14:tracePt t="6793" x="4508500" y="5994400"/>
          <p14:tracePt t="6810" x="4337050" y="6153150"/>
          <p14:tracePt t="6827" x="4171950" y="6286500"/>
          <p14:tracePt t="6843" x="3924300" y="6470650"/>
          <p14:tracePt t="6860" x="3759200" y="6597650"/>
          <p14:tracePt t="6876" x="3594100" y="6718300"/>
          <p14:tracePt t="6893" x="3473450" y="6775450"/>
          <p14:tracePt t="6910" x="3346450" y="6845300"/>
          <p14:tracePt t="6926" x="3232150" y="6851650"/>
          <p14:tracePt t="6943" x="3092450" y="6851650"/>
          <p14:tracePt t="6959" x="3054350" y="6851650"/>
          <p14:tracePt t="6977" x="3022600" y="6851650"/>
          <p14:tracePt t="6993" x="3016250" y="6851650"/>
          <p14:tracePt t="7010" x="2997200" y="6838950"/>
          <p14:tracePt t="7027" x="2965450" y="6769100"/>
          <p14:tracePt t="7045" x="2927350" y="6654800"/>
          <p14:tracePt t="7060" x="2882900" y="6470650"/>
          <p14:tracePt t="7076" x="2882900" y="6369050"/>
          <p14:tracePt t="7093" x="2882900" y="6248400"/>
          <p14:tracePt t="7110" x="2895600" y="6096000"/>
          <p14:tracePt t="7126" x="2927350" y="5988050"/>
          <p14:tracePt t="7143" x="2965450" y="5861050"/>
          <p14:tracePt t="7159" x="3003550" y="5740400"/>
          <p14:tracePt t="7176" x="3028950" y="5632450"/>
          <p14:tracePt t="7195" x="3041650" y="5530850"/>
          <p14:tracePt t="7210" x="3041650" y="5372100"/>
          <p14:tracePt t="7227" x="3048000" y="5283200"/>
          <p14:tracePt t="7243" x="3060700" y="5175250"/>
          <p14:tracePt t="7261" x="3060700" y="5073650"/>
          <p14:tracePt t="7276" x="3060700" y="4972050"/>
          <p14:tracePt t="7294" x="3067050" y="4813300"/>
          <p14:tracePt t="7309" x="3067050" y="4711700"/>
          <p14:tracePt t="7326" x="3067050" y="4603750"/>
          <p14:tracePt t="7343" x="3054350" y="4502150"/>
          <p14:tracePt t="7359" x="3054350" y="4394200"/>
          <p14:tracePt t="7376" x="3048000" y="4292600"/>
          <p14:tracePt t="7393" x="3035300" y="4184650"/>
          <p14:tracePt t="7409" x="3028950" y="4083050"/>
          <p14:tracePt t="7426" x="3028950" y="3924300"/>
          <p14:tracePt t="7443" x="3022600" y="3822700"/>
          <p14:tracePt t="7459" x="3022600" y="3714750"/>
          <p14:tracePt t="7477" x="3022600" y="3613150"/>
          <p14:tracePt t="7493" x="3022600" y="3498850"/>
          <p14:tracePt t="7509" x="3022600" y="3397250"/>
          <p14:tracePt t="7526" x="3022600" y="3289300"/>
          <p14:tracePt t="7544" x="3022600" y="3175000"/>
          <p14:tracePt t="7559" x="3022600" y="2946400"/>
          <p14:tracePt t="7577" x="3022600" y="2794000"/>
          <p14:tracePt t="7592" x="3022600" y="2667000"/>
          <p14:tracePt t="7609" x="3022600" y="2540000"/>
          <p14:tracePt t="7626" x="3022600" y="2432050"/>
          <p14:tracePt t="7644" x="3022600" y="2330450"/>
          <p14:tracePt t="7660" x="3003550" y="2171700"/>
          <p14:tracePt t="7676" x="2997200" y="2089150"/>
          <p14:tracePt t="7693" x="2984500" y="2025650"/>
          <p14:tracePt t="7709" x="2971800" y="1981200"/>
          <p14:tracePt t="7727" x="2952750" y="1955800"/>
          <p14:tracePt t="7743" x="2940050" y="1930400"/>
          <p14:tracePt t="7760" x="2927350" y="1917700"/>
          <p14:tracePt t="7776" x="2921000" y="1885950"/>
          <p14:tracePt t="7793" x="2914650" y="1860550"/>
          <p14:tracePt t="7809" x="2901950" y="1835150"/>
          <p14:tracePt t="7826" x="2889250" y="1809750"/>
          <p14:tracePt t="7843" x="2882900" y="1803400"/>
          <p14:tracePt t="7859" x="2876550" y="1784350"/>
          <p14:tracePt t="7876" x="2876550" y="1765300"/>
          <p14:tracePt t="7892" x="2876550" y="1752600"/>
          <p14:tracePt t="7909" x="2876550" y="1739900"/>
          <p14:tracePt t="7926" x="2876550" y="1714500"/>
          <p14:tracePt t="7944" x="2876550" y="1689100"/>
          <p14:tracePt t="7959" x="2876550" y="1651000"/>
          <p14:tracePt t="7976" x="2901950" y="1568450"/>
          <p14:tracePt t="7992" x="2933700" y="1524000"/>
          <p14:tracePt t="8009" x="2952750" y="1479550"/>
          <p14:tracePt t="8026" x="2984500" y="1428750"/>
          <p14:tracePt t="8042" x="2997200" y="1403350"/>
          <p14:tracePt t="8060" x="3009900" y="1377950"/>
          <p14:tracePt t="8076" x="3022600" y="1339850"/>
          <p14:tracePt t="8092" x="3028950" y="1314450"/>
          <p14:tracePt t="8109" x="3028950" y="1295400"/>
          <p14:tracePt t="8125" x="3028950" y="1276350"/>
          <p14:tracePt t="8229" x="3016250" y="1282700"/>
          <p14:tracePt t="8234" x="3003550" y="1295400"/>
          <p14:tracePt t="8242" x="2990850" y="1320800"/>
          <p14:tracePt t="8260" x="2959100" y="1352550"/>
          <p14:tracePt t="8276" x="2933700" y="1390650"/>
          <p14:tracePt t="8294" x="2901950" y="1441450"/>
          <p14:tracePt t="8309" x="2876550" y="1485900"/>
          <p14:tracePt t="8326" x="2832100" y="1568450"/>
          <p14:tracePt t="8343" x="2800350" y="1644650"/>
          <p14:tracePt t="8360" x="2774950" y="1701800"/>
          <p14:tracePt t="8375" x="2743200" y="1752600"/>
          <p14:tracePt t="8392" x="2724150" y="1822450"/>
          <p14:tracePt t="8409" x="2698750" y="1885950"/>
          <p14:tracePt t="8425" x="2673350" y="1987550"/>
          <p14:tracePt t="8443" x="2660650" y="2070100"/>
          <p14:tracePt t="8458" x="2641600" y="2127250"/>
          <p14:tracePt t="8476" x="2628900" y="2209800"/>
          <p14:tracePt t="8492" x="2622550" y="2266950"/>
          <p14:tracePt t="8509" x="2609850" y="2355850"/>
          <p14:tracePt t="8525" x="2609850" y="2432050"/>
          <p14:tracePt t="8542" x="2609850" y="2501900"/>
          <p14:tracePt t="8559" x="2609850" y="2603500"/>
          <p14:tracePt t="8576" x="2622550" y="2673350"/>
          <p14:tracePt t="8592" x="2628900" y="2724150"/>
          <p14:tracePt t="8608" x="2628900" y="2800350"/>
          <p14:tracePt t="8625" x="2635250" y="2895600"/>
          <p14:tracePt t="8642" x="2654300" y="2990850"/>
          <p14:tracePt t="8658" x="2654300" y="3092450"/>
          <p14:tracePt t="8675" x="2660650" y="3175000"/>
          <p14:tracePt t="8692" x="2660650" y="3232150"/>
          <p14:tracePt t="8708" x="2667000" y="3257550"/>
          <p14:tracePt t="8726" x="2667000" y="3302000"/>
          <p14:tracePt t="8743" x="2673350" y="3333750"/>
          <p14:tracePt t="8759" x="2679700" y="3378200"/>
          <p14:tracePt t="8775" x="2698750" y="3422650"/>
          <p14:tracePt t="8792" x="2717800" y="3505200"/>
          <p14:tracePt t="8808" x="2724150" y="3536950"/>
          <p14:tracePt t="8825" x="2730500" y="3587750"/>
          <p14:tracePt t="8842" x="2749550" y="3638550"/>
          <p14:tracePt t="8858" x="2755900" y="3689350"/>
          <p14:tracePt t="8875" x="2755900" y="3727450"/>
          <p14:tracePt t="8892" x="2768600" y="3765550"/>
          <p14:tracePt t="8908" x="2768600" y="3784600"/>
          <p14:tracePt t="8925" x="2781300" y="3822700"/>
          <p14:tracePt t="8941" x="2781300" y="3848100"/>
          <p14:tracePt t="8958" x="2787650" y="3873500"/>
          <p14:tracePt t="8975" x="2787650" y="3898900"/>
          <p14:tracePt t="8992" x="2787650" y="3905250"/>
          <p14:tracePt t="9009" x="2787650" y="3911600"/>
          <p14:tracePt t="9142" x="2794000" y="3911600"/>
          <p14:tracePt t="9302" x="2794000" y="3917950"/>
          <p14:tracePt t="9361" x="2794000" y="3930650"/>
          <p14:tracePt t="9367" x="2787650" y="3943350"/>
          <p14:tracePt t="9376" x="2781300" y="3956050"/>
          <p14:tracePt t="9391" x="2774950" y="3981450"/>
          <p14:tracePt t="9408" x="2774950" y="4032250"/>
          <p14:tracePt t="9425" x="2774950" y="4064000"/>
          <p14:tracePt t="9441" x="2781300" y="4102100"/>
          <p14:tracePt t="9458" x="2794000" y="4127500"/>
          <p14:tracePt t="9475" x="2813050" y="4152900"/>
          <p14:tracePt t="9491" x="2832100" y="4178300"/>
          <p14:tracePt t="9508" x="2863850" y="4203700"/>
          <p14:tracePt t="9524" x="2889250" y="4229100"/>
          <p14:tracePt t="9541" x="2921000" y="4254500"/>
          <p14:tracePt t="9558" x="3003550" y="4298950"/>
          <p14:tracePt t="9574" x="3111500" y="4337050"/>
          <p14:tracePt t="9591" x="3244850" y="4362450"/>
          <p14:tracePt t="9607" x="3403600" y="4406900"/>
          <p14:tracePt t="9610" x="3479800" y="4425950"/>
          <p14:tracePt t="9624" x="3556000" y="4425950"/>
          <p14:tracePt t="9641" x="3695700" y="4432300"/>
          <p14:tracePt t="9658" x="3714750" y="4419600"/>
          <p14:tracePt t="9675" x="3727450" y="4413250"/>
          <p14:tracePt t="9691" x="3740150" y="4387850"/>
          <p14:tracePt t="9707" x="3759200" y="4362450"/>
          <p14:tracePt t="9725" x="3771900" y="4330700"/>
          <p14:tracePt t="9742" x="3803650" y="4286250"/>
          <p14:tracePt t="9758" x="3829050" y="4248150"/>
          <p14:tracePt t="9774" x="3841750" y="4222750"/>
          <p14:tracePt t="9792" x="3848100" y="4197350"/>
          <p14:tracePt t="9807" x="3860800" y="4171950"/>
          <p14:tracePt t="9825" x="3867150" y="4127500"/>
          <p14:tracePt t="9841" x="3867150" y="4070350"/>
          <p14:tracePt t="9858" x="3867150" y="3943350"/>
          <p14:tracePt t="9874" x="3835400" y="3841750"/>
          <p14:tracePt t="9891" x="3803650" y="3778250"/>
          <p14:tracePt t="9907" x="3784600" y="3746500"/>
          <p14:tracePt t="9924" x="3759200" y="3708400"/>
          <p14:tracePt t="9941" x="3727450" y="3683000"/>
          <p14:tracePt t="9957" x="3702050" y="3657600"/>
          <p14:tracePt t="9975" x="3676650" y="3632200"/>
          <p14:tracePt t="9991" x="3619500" y="3594100"/>
          <p14:tracePt t="10007" x="3575050" y="3575050"/>
          <p14:tracePt t="10024" x="3530600" y="3549650"/>
          <p14:tracePt t="10041" x="3479800" y="3543300"/>
          <p14:tracePt t="10057" x="3435350" y="3530600"/>
          <p14:tracePt t="10074" x="3403600" y="3530600"/>
          <p14:tracePt t="10092" x="3371850" y="3530600"/>
          <p14:tracePt t="10108" x="3340100" y="3530600"/>
          <p14:tracePt t="10109" x="3314700" y="3530600"/>
          <p14:tracePt t="10124" x="3276600" y="3543300"/>
          <p14:tracePt t="10141" x="3238500" y="3575050"/>
          <p14:tracePt t="10157" x="3206750" y="3600450"/>
          <p14:tracePt t="10175" x="3168650" y="3625850"/>
          <p14:tracePt t="10190" x="3143250" y="3657600"/>
          <p14:tracePt t="10207" x="3086100" y="3695700"/>
          <p14:tracePt t="10224" x="3054350" y="3727450"/>
          <p14:tracePt t="10240" x="3016250" y="3752850"/>
          <p14:tracePt t="10258" x="2990850" y="3790950"/>
          <p14:tracePt t="10274" x="2952750" y="3829050"/>
          <p14:tracePt t="10290" x="2914650" y="3873500"/>
          <p14:tracePt t="10307" x="2889250" y="3898900"/>
          <p14:tracePt t="10324" x="2863850" y="3930650"/>
          <p14:tracePt t="10340" x="2844800" y="3956050"/>
          <p14:tracePt t="10357" x="2806700" y="4000500"/>
          <p14:tracePt t="10373" x="2794000" y="4038600"/>
          <p14:tracePt t="10390" x="2787650" y="4064000"/>
          <p14:tracePt t="10407" x="2781300" y="4089400"/>
          <p14:tracePt t="10423" x="2781300" y="4114800"/>
          <p14:tracePt t="10440" x="2781300" y="4140200"/>
          <p14:tracePt t="10457" x="2794000" y="4171950"/>
          <p14:tracePt t="10475" x="2813050" y="4203700"/>
          <p14:tracePt t="10490" x="2825750" y="4216400"/>
          <p14:tracePt t="10508" x="2838450" y="4235450"/>
          <p14:tracePt t="10523" x="2851150" y="4254500"/>
          <p14:tracePt t="10540" x="2876550" y="4267200"/>
          <p14:tracePt t="10557" x="2889250" y="4286250"/>
          <p14:tracePt t="10573" x="2921000" y="4311650"/>
          <p14:tracePt t="10590" x="2952750" y="4330700"/>
          <p14:tracePt t="10607" x="2978150" y="4343400"/>
          <p14:tracePt t="10610" x="2990850" y="4349750"/>
          <p14:tracePt t="10623" x="3009900" y="4349750"/>
          <p14:tracePt t="10640" x="3035300" y="4356100"/>
          <p14:tracePt t="10657" x="3060700" y="4356100"/>
          <p14:tracePt t="10673" x="3079750" y="4356100"/>
          <p14:tracePt t="10690" x="3105150" y="4356100"/>
          <p14:tracePt t="10706" x="3130550" y="4356100"/>
          <p14:tracePt t="10723" x="3155950" y="4343400"/>
          <p14:tracePt t="10740" x="3187700" y="4324350"/>
          <p14:tracePt t="10758" x="3213100" y="4311650"/>
          <p14:tracePt t="10773" x="3251200" y="4298950"/>
          <p14:tracePt t="10791" x="3263900" y="4292600"/>
          <p14:tracePt t="10807" x="3295650" y="4273550"/>
          <p14:tracePt t="10823" x="3308350" y="4260850"/>
          <p14:tracePt t="10840" x="3333750" y="4248150"/>
          <p14:tracePt t="10857" x="3352800" y="4229100"/>
          <p14:tracePt t="10873" x="3378200" y="4191000"/>
          <p14:tracePt t="10891" x="3390900" y="4171950"/>
          <p14:tracePt t="10906" x="3403600" y="4146550"/>
          <p14:tracePt t="10923" x="3416300" y="4140200"/>
          <p14:tracePt t="10940" x="3422650" y="4127500"/>
          <p14:tracePt t="10956" x="3422650" y="4108450"/>
          <p14:tracePt t="10973" x="3429000" y="4083050"/>
          <p14:tracePt t="10990" x="3429000" y="4051300"/>
          <p14:tracePt t="11007" x="3429000" y="4032250"/>
          <p14:tracePt t="11023" x="3429000" y="4006850"/>
          <p14:tracePt t="11040" x="3429000" y="3994150"/>
          <p14:tracePt t="11056" x="3429000" y="3981450"/>
          <p14:tracePt t="11074" x="3429000" y="3975100"/>
          <p14:tracePt t="11090" x="3422650" y="3975100"/>
          <p14:tracePt t="11107" x="3422650" y="3968750"/>
          <p14:tracePt t="11287" x="3416300" y="3968750"/>
          <p14:tracePt t="11391" x="3409950" y="3968750"/>
          <p14:tracePt t="11465" x="3403600" y="3968750"/>
          <p14:tracePt t="11547" x="3397250" y="3968750"/>
          <p14:tracePt t="11648" x="3390900" y="3975100"/>
          <p14:tracePt t="11665" x="3384550" y="3975100"/>
          <p14:tracePt t="11675" x="3378200" y="3975100"/>
          <p14:tracePt t="11691" x="3371850" y="3981450"/>
          <p14:tracePt t="11714" x="3371850" y="3987800"/>
          <p14:tracePt t="11721" x="3365500" y="3987800"/>
          <p14:tracePt t="11729" x="3359150" y="3994150"/>
          <p14:tracePt t="11739" x="3352800" y="4000500"/>
          <p14:tracePt t="11756" x="3340100" y="4006850"/>
          <p14:tracePt t="11772" x="3333750" y="4013200"/>
          <p14:tracePt t="11790" x="3321050" y="4013200"/>
          <p14:tracePt t="11806" x="3314700" y="4019550"/>
          <p14:tracePt t="11824" x="3302000" y="4032250"/>
          <p14:tracePt t="11840" x="3289300" y="4044950"/>
          <p14:tracePt t="11857" x="3270250" y="4064000"/>
          <p14:tracePt t="11873" x="3244850" y="4089400"/>
          <p14:tracePt t="11889" x="3225800" y="4102100"/>
          <p14:tracePt t="11905" x="3206750" y="4127500"/>
          <p14:tracePt t="11924" x="3162300" y="4171950"/>
          <p14:tracePt t="11939" x="3149600" y="4197350"/>
          <p14:tracePt t="11956" x="3130550" y="4222750"/>
          <p14:tracePt t="11973" x="3124200" y="4235450"/>
          <p14:tracePt t="11990" x="3111500" y="4260850"/>
          <p14:tracePt t="12006" x="3105150" y="4286250"/>
          <p14:tracePt t="12022" x="3086100" y="4311650"/>
          <p14:tracePt t="12040" x="3073400" y="4337050"/>
          <p14:tracePt t="12055" x="3067050" y="4356100"/>
          <p14:tracePt t="12072" x="3054350" y="4387850"/>
          <p14:tracePt t="12089" x="3048000" y="4400550"/>
          <p14:tracePt t="12105" x="3041650" y="4413250"/>
          <p14:tracePt t="12122" x="3028950" y="4432300"/>
          <p14:tracePt t="12139" x="3016250" y="4445000"/>
          <p14:tracePt t="12155" x="3003550" y="4464050"/>
          <p14:tracePt t="12172" x="2997200" y="4476750"/>
          <p14:tracePt t="12189" x="2984500" y="4489450"/>
          <p14:tracePt t="12205" x="2965450" y="4508500"/>
          <p14:tracePt t="12222" x="2952750" y="4521200"/>
          <p14:tracePt t="12239" x="2940050" y="4546600"/>
          <p14:tracePt t="12256" x="2927350" y="4565650"/>
          <p14:tracePt t="12272" x="2908300" y="4584700"/>
          <p14:tracePt t="12290" x="2889250" y="4622800"/>
          <p14:tracePt t="12305" x="2876550" y="4641850"/>
          <p14:tracePt t="12322" x="2870200" y="4660900"/>
          <p14:tracePt t="12338" x="2863850" y="4673600"/>
          <p14:tracePt t="12356" x="2851150" y="4692650"/>
          <p14:tracePt t="12372" x="2838450" y="4718050"/>
          <p14:tracePt t="12389" x="2825750" y="4768850"/>
          <p14:tracePt t="12405" x="2806700" y="4838700"/>
          <p14:tracePt t="12422" x="2800350" y="4902200"/>
          <p14:tracePt t="12438" x="2794000" y="4927600"/>
          <p14:tracePt t="12455" x="2787650" y="4953000"/>
          <p14:tracePt t="12472" x="2781300" y="4978400"/>
          <p14:tracePt t="12489" x="2774950" y="5003800"/>
          <p14:tracePt t="12505" x="2768600" y="5029200"/>
          <p14:tracePt t="12522" x="2768600" y="5054600"/>
          <p14:tracePt t="12539" x="2762250" y="5080000"/>
          <p14:tracePt t="12555" x="2762250" y="5111750"/>
          <p14:tracePt t="12572" x="2762250" y="5137150"/>
          <p14:tracePt t="12588" x="2762250" y="5162550"/>
          <p14:tracePt t="12606" x="2762250" y="5187950"/>
          <p14:tracePt t="12623" x="2768600" y="5219700"/>
          <p14:tracePt t="12639" x="2787650" y="5264150"/>
          <p14:tracePt t="12655" x="2813050" y="5289550"/>
          <p14:tracePt t="12672" x="2844800" y="5327650"/>
          <p14:tracePt t="12688" x="2863850" y="5359400"/>
          <p14:tracePt t="12705" x="2889250" y="5384800"/>
          <p14:tracePt t="12722" x="2908300" y="5403850"/>
          <p14:tracePt t="12738" x="2940050" y="5429250"/>
          <p14:tracePt t="12756" x="2965450" y="5448300"/>
          <p14:tracePt t="12772" x="2990850" y="5448300"/>
          <p14:tracePt t="12788" x="3028950" y="5461000"/>
          <p14:tracePt t="12805" x="3054350" y="5473700"/>
          <p14:tracePt t="12821" x="3073400" y="5473700"/>
          <p14:tracePt t="12838" x="3098800" y="5473700"/>
          <p14:tracePt t="12855" x="3124200" y="5467350"/>
          <p14:tracePt t="12871" x="3149600" y="5467350"/>
          <p14:tracePt t="12888" x="3175000" y="5467350"/>
          <p14:tracePt t="12905" x="3200400" y="5461000"/>
          <p14:tracePt t="12921" x="3238500" y="5454650"/>
          <p14:tracePt t="12938" x="3263900" y="5454650"/>
          <p14:tracePt t="12955" x="3289300" y="5454650"/>
          <p14:tracePt t="12971" x="3308350" y="5448300"/>
          <p14:tracePt t="12988" x="3340100" y="5435600"/>
          <p14:tracePt t="13005" x="3365500" y="5429250"/>
          <p14:tracePt t="13021" x="3390900" y="5416550"/>
          <p14:tracePt t="13039" x="3409950" y="5410200"/>
          <p14:tracePt t="13055" x="3435350" y="5403850"/>
          <p14:tracePt t="13072" x="3448050" y="5403850"/>
          <p14:tracePt t="13088" x="3454400" y="5391150"/>
          <p14:tracePt t="13105" x="3467100" y="5384800"/>
          <p14:tracePt t="13107" x="3473450" y="5378450"/>
          <p14:tracePt t="13121" x="3479800" y="5372100"/>
          <p14:tracePt t="13138" x="3492500" y="5365750"/>
          <p14:tracePt t="13155" x="3492500" y="5359400"/>
          <p14:tracePt t="13171" x="3492500" y="5346700"/>
          <p14:tracePt t="13188" x="3492500" y="5334000"/>
          <p14:tracePt t="13205" x="3492500" y="5302250"/>
          <p14:tracePt t="13221" x="3479800" y="5270500"/>
          <p14:tracePt t="13238" x="3467100" y="5245100"/>
          <p14:tracePt t="13256" x="3454400" y="5219700"/>
          <p14:tracePt t="13271" x="3435350" y="5194300"/>
          <p14:tracePt t="13288" x="3409950" y="5168900"/>
          <p14:tracePt t="13305" x="3390900" y="5143500"/>
          <p14:tracePt t="13321" x="3365500" y="5118100"/>
          <p14:tracePt t="13338" x="3346450" y="5099050"/>
          <p14:tracePt t="13355" x="3327400" y="5086350"/>
          <p14:tracePt t="13372" x="3321050" y="5080000"/>
          <p14:tracePt t="13388" x="3302000" y="5073650"/>
          <p14:tracePt t="13404" x="3289300" y="5073650"/>
          <p14:tracePt t="13421" x="3276600" y="5067300"/>
          <p14:tracePt t="13438" x="3270250" y="5067300"/>
          <p14:tracePt t="13455" x="3257550" y="5060950"/>
          <p14:tracePt t="13471" x="3244850" y="5060950"/>
          <p14:tracePt t="13488" x="3225800" y="5054600"/>
          <p14:tracePt t="13505" x="3213100" y="5054600"/>
          <p14:tracePt t="13521" x="3194050" y="5054600"/>
          <p14:tracePt t="13538" x="3181350" y="5054600"/>
          <p14:tracePt t="13554" x="3168650" y="5054600"/>
          <p14:tracePt t="13571" x="3155950" y="5060950"/>
          <p14:tracePt t="13604" x="3149600" y="5067300"/>
          <p14:tracePt t="13607" x="3143250" y="5067300"/>
          <p14:tracePt t="13621" x="3136900" y="5073650"/>
          <p14:tracePt t="13637" x="3117850" y="5099050"/>
          <p14:tracePt t="13654" x="3117850" y="5105400"/>
          <p14:tracePt t="13671" x="3111500" y="5111750"/>
          <p14:tracePt t="13687" x="3098800" y="5130800"/>
          <p14:tracePt t="13704" x="3092450" y="5149850"/>
          <p14:tracePt t="13721" x="3086100" y="5168900"/>
          <p14:tracePt t="13737" x="3079750" y="5181600"/>
          <p14:tracePt t="13755" x="3073400" y="5207000"/>
          <p14:tracePt t="13771" x="3073400" y="5219700"/>
          <p14:tracePt t="13787" x="3073400" y="5226050"/>
          <p14:tracePt t="13804" x="3073400" y="5245100"/>
          <p14:tracePt t="13821" x="3073400" y="5264150"/>
          <p14:tracePt t="13837" x="3086100" y="5276850"/>
          <p14:tracePt t="13854" x="3098800" y="5289550"/>
          <p14:tracePt t="13871" x="3105150" y="5302250"/>
          <p14:tracePt t="13887" x="3124200" y="5314950"/>
          <p14:tracePt t="13904" x="3143250" y="5321300"/>
          <p14:tracePt t="13921" x="3162300" y="5334000"/>
          <p14:tracePt t="13937" x="3175000" y="5346700"/>
          <p14:tracePt t="13954" x="3194050" y="5353050"/>
          <p14:tracePt t="13970" x="3219450" y="5359400"/>
          <p14:tracePt t="13987" x="3244850" y="5365750"/>
          <p14:tracePt t="14004" x="3263900" y="5372100"/>
          <p14:tracePt t="14022" x="3282950" y="5372100"/>
          <p14:tracePt t="14038" x="3321050" y="5372100"/>
          <p14:tracePt t="14054" x="3346450" y="5372100"/>
          <p14:tracePt t="14071" x="3371850" y="5372100"/>
          <p14:tracePt t="14087" x="3397250" y="5365750"/>
          <p14:tracePt t="14104" x="3422650" y="5346700"/>
          <p14:tracePt t="14122" x="3441700" y="5334000"/>
          <p14:tracePt t="14139" x="3460750" y="5314950"/>
          <p14:tracePt t="14154" x="3473450" y="5308600"/>
          <p14:tracePt t="14171" x="3486150" y="5295900"/>
          <p14:tracePt t="14187" x="3511550" y="5276850"/>
          <p14:tracePt t="14205" x="3517900" y="5270500"/>
          <p14:tracePt t="14221" x="3524250" y="5264150"/>
          <p14:tracePt t="14237" x="3530600" y="5257800"/>
          <p14:tracePt t="14254" x="3536950" y="5245100"/>
          <p14:tracePt t="14270" x="3549650" y="5232400"/>
          <p14:tracePt t="14288" x="3549650" y="5219700"/>
          <p14:tracePt t="14304" x="3556000" y="5207000"/>
          <p14:tracePt t="14320" x="3556000" y="5200650"/>
          <p14:tracePt t="14337" x="3556000" y="5181600"/>
          <p14:tracePt t="14354" x="3556000" y="5162550"/>
          <p14:tracePt t="14370" x="3549650" y="5137150"/>
          <p14:tracePt t="14387" x="3530600" y="5118100"/>
          <p14:tracePt t="14403" x="3505200" y="5099050"/>
          <p14:tracePt t="14420" x="3479800" y="5092700"/>
          <p14:tracePt t="14437" x="3454400" y="5086350"/>
          <p14:tracePt t="14454" x="3429000" y="5080000"/>
          <p14:tracePt t="14470" x="3403600" y="5080000"/>
          <p14:tracePt t="14487" x="3384550" y="5080000"/>
          <p14:tracePt t="14503" x="3346450" y="5080000"/>
          <p14:tracePt t="14520" x="3333750" y="5080000"/>
          <p14:tracePt t="14538" x="3314700" y="5080000"/>
          <p14:tracePt t="14554" x="3308350" y="5080000"/>
          <p14:tracePt t="14571" x="3295650" y="5080000"/>
          <p14:tracePt t="14587" x="3282950" y="5092700"/>
          <p14:tracePt t="14604" x="3276600" y="5099050"/>
          <p14:tracePt t="14607" x="3276600" y="5105400"/>
          <p14:tracePt t="14620" x="3263900" y="5118100"/>
          <p14:tracePt t="14637" x="3244850" y="5130800"/>
          <p14:tracePt t="14654" x="3225800" y="5137150"/>
          <p14:tracePt t="14670" x="3206750" y="5162550"/>
          <p14:tracePt t="14687" x="3187700" y="5187950"/>
          <p14:tracePt t="14703" x="3162300" y="5207000"/>
          <p14:tracePt t="14720" x="3143250" y="5232400"/>
          <p14:tracePt t="14737" x="3124200" y="5251450"/>
          <p14:tracePt t="14753" x="3098800" y="5289550"/>
          <p14:tracePt t="14770" x="3086100" y="5314950"/>
          <p14:tracePt t="14789" x="3073400" y="5340350"/>
          <p14:tracePt t="14804" x="3067050" y="5365750"/>
          <p14:tracePt t="14821" x="3054350" y="5384800"/>
          <p14:tracePt t="14837" x="3054350" y="5410200"/>
          <p14:tracePt t="14854" x="3054350" y="5448300"/>
          <p14:tracePt t="14870" x="3054350" y="5467350"/>
          <p14:tracePt t="14887" x="3054350" y="5486400"/>
          <p14:tracePt t="14903" x="3054350" y="5505450"/>
          <p14:tracePt t="14920" x="3054350" y="5524500"/>
          <p14:tracePt t="14936" x="3054350" y="5530850"/>
          <p14:tracePt t="14953" x="3054350" y="5543550"/>
          <p14:tracePt t="14970" x="3060700" y="5556250"/>
          <p14:tracePt t="14987" x="3092450" y="5568950"/>
          <p14:tracePt t="15003" x="3105150" y="5600700"/>
          <p14:tracePt t="15020" x="3124200" y="5607050"/>
          <p14:tracePt t="15036" x="3149600" y="5619750"/>
          <p14:tracePt t="15053" x="3162300" y="5632450"/>
          <p14:tracePt t="15070" x="3181350" y="5632450"/>
          <p14:tracePt t="15086" x="3206750" y="5632450"/>
          <p14:tracePt t="15103" x="3225800" y="5632450"/>
          <p14:tracePt t="15105" x="3238500" y="5632450"/>
          <p14:tracePt t="15120" x="3257550" y="5632450"/>
          <p14:tracePt t="15136" x="3282950" y="5626100"/>
          <p14:tracePt t="15153" x="3308350" y="5619750"/>
          <p14:tracePt t="15169" x="3327400" y="5613400"/>
          <p14:tracePt t="15186" x="3346450" y="5607050"/>
          <p14:tracePt t="15204" x="3365500" y="5600700"/>
          <p14:tracePt t="15220" x="3378200" y="5588000"/>
          <p14:tracePt t="15236" x="3390900" y="5588000"/>
          <p14:tracePt t="15253" x="3409950" y="5575300"/>
          <p14:tracePt t="15270" x="3429000" y="5556250"/>
          <p14:tracePt t="15287" x="3441700" y="5549900"/>
          <p14:tracePt t="15303" x="3460750" y="5530850"/>
          <p14:tracePt t="15320" x="3479800" y="5524500"/>
          <p14:tracePt t="15337" x="3498850" y="5511800"/>
          <p14:tracePt t="15353" x="3505200" y="5511800"/>
          <p14:tracePt t="15370" x="3505200" y="5505450"/>
          <p14:tracePt t="15403" x="3511550" y="5505450"/>
          <p14:tracePt t="15419" x="3511550" y="5480050"/>
          <p14:tracePt t="15436" x="3517900" y="5454650"/>
          <p14:tracePt t="15453" x="3524250" y="5429250"/>
          <p14:tracePt t="15469" x="3524250" y="5403850"/>
          <p14:tracePt t="15486" x="3524250" y="5365750"/>
          <p14:tracePt t="15503" x="3524250" y="5334000"/>
          <p14:tracePt t="15520" x="3524250" y="5295900"/>
          <p14:tracePt t="15538" x="3511550" y="5270500"/>
          <p14:tracePt t="15553" x="3505200" y="5257800"/>
          <p14:tracePt t="15570" x="3498850" y="5245100"/>
          <p14:tracePt t="15586" x="3486150" y="5238750"/>
          <p14:tracePt t="15603" x="3479800" y="5219700"/>
          <p14:tracePt t="15606" x="3479800" y="5213350"/>
          <p14:tracePt t="15619" x="3473450" y="5200650"/>
          <p14:tracePt t="15636" x="3467100" y="5200650"/>
          <p14:tracePt t="15653" x="3460750" y="5194300"/>
          <p14:tracePt t="15670" x="3448050" y="5181600"/>
          <p14:tracePt t="15686" x="3435350" y="5181600"/>
          <p14:tracePt t="15703" x="3435350" y="5175250"/>
          <p14:tracePt t="15720" x="3422650" y="5175250"/>
          <p14:tracePt t="15736" x="3416300" y="5175250"/>
          <p14:tracePt t="15752" x="3403600" y="5175250"/>
          <p14:tracePt t="15769" x="3397250" y="5175250"/>
          <p14:tracePt t="15786" x="3384550" y="5175250"/>
          <p14:tracePt t="15802" x="3378200" y="5175250"/>
          <p14:tracePt t="15819" x="3371850" y="5175250"/>
          <p14:tracePt t="15852" x="3365500" y="5175250"/>
          <p14:tracePt t="15871" x="3359150" y="5175250"/>
          <p14:tracePt t="15978" x="3352800" y="5175250"/>
          <p14:tracePt t="16407" x="3352800" y="5181600"/>
          <p14:tracePt t="16431" x="3352800" y="5187950"/>
          <p14:tracePt t="16452" x="3352800" y="5194300"/>
          <p14:tracePt t="16480" x="3346450" y="5200650"/>
          <p14:tracePt t="16700" x="3352800" y="5200650"/>
          <p14:tracePt t="16722" x="3359150" y="5187950"/>
          <p14:tracePt t="16729" x="3371850" y="5181600"/>
          <p14:tracePt t="16738" x="3390900" y="5168900"/>
          <p14:tracePt t="16752" x="3403600" y="5156200"/>
          <p14:tracePt t="16769" x="3441700" y="5118100"/>
          <p14:tracePt t="16785" x="3505200" y="5041900"/>
          <p14:tracePt t="16802" x="3575050" y="4933950"/>
          <p14:tracePt t="16818" x="3625850" y="4870450"/>
          <p14:tracePt t="16835" x="3676650" y="4813300"/>
          <p14:tracePt t="16852" x="3702050" y="4775200"/>
          <p14:tracePt t="16868" x="3740150" y="4730750"/>
          <p14:tracePt t="16885" x="3771900" y="4654550"/>
          <p14:tracePt t="16901" x="3835400" y="4502150"/>
          <p14:tracePt t="16918" x="3873500" y="4381500"/>
          <p14:tracePt t="16935" x="3911600" y="4260850"/>
          <p14:tracePt t="16951" x="3949700" y="4114800"/>
          <p14:tracePt t="16968" x="3975100" y="3994150"/>
          <p14:tracePt t="16985" x="4006850" y="3886200"/>
          <p14:tracePt t="17001" x="4032250" y="3714750"/>
          <p14:tracePt t="17018" x="4038600" y="3606800"/>
          <p14:tracePt t="17035" x="4051300" y="3505200"/>
          <p14:tracePt t="17051" x="4064000" y="3397250"/>
          <p14:tracePt t="17068" x="4076700" y="3289300"/>
          <p14:tracePt t="17084" x="4083050" y="3187700"/>
          <p14:tracePt t="17104" x="4095750" y="3079750"/>
          <p14:tracePt t="17108" x="4095750" y="3028950"/>
          <p14:tracePt t="17121" x="4102100" y="2971800"/>
          <p14:tracePt t="17135" x="4121150" y="2838450"/>
          <p14:tracePt t="17152" x="4133850" y="2736850"/>
          <p14:tracePt t="17169" x="4152900" y="2660650"/>
          <p14:tracePt t="17185" x="4159250" y="2571750"/>
          <p14:tracePt t="17201" x="4178300" y="2489200"/>
          <p14:tracePt t="17218" x="4197350" y="2381250"/>
          <p14:tracePt t="17235" x="4210050" y="2286000"/>
          <p14:tracePt t="17251" x="4241800" y="2127250"/>
          <p14:tracePt t="17268" x="4254500" y="2019300"/>
          <p14:tracePt t="17285" x="4273550" y="1911350"/>
          <p14:tracePt t="17301" x="4292600" y="1803400"/>
          <p14:tracePt t="17318" x="4311650" y="1701800"/>
          <p14:tracePt t="17335" x="4318000" y="1593850"/>
          <p14:tracePt t="17351" x="4330700" y="1460500"/>
          <p14:tracePt t="17368" x="4337050" y="1409700"/>
          <p14:tracePt t="17385" x="4337050" y="1377950"/>
          <p14:tracePt t="17401" x="4337050" y="1346200"/>
          <p14:tracePt t="17418" x="4337050" y="1308100"/>
          <p14:tracePt t="17434" x="4337050" y="1250950"/>
          <p14:tracePt t="17451" x="4337050" y="1193800"/>
          <p14:tracePt t="17468" x="4343400" y="1149350"/>
          <p14:tracePt t="17484" x="4349750" y="1104900"/>
          <p14:tracePt t="17501" x="4349750" y="1073150"/>
          <p14:tracePt t="17518" x="4356100" y="1047750"/>
          <p14:tracePt t="17534" x="4362450" y="1022350"/>
          <p14:tracePt t="17551" x="4362450" y="996950"/>
          <p14:tracePt t="17567" x="4368800" y="971550"/>
          <p14:tracePt t="17584" x="4368800" y="946150"/>
          <p14:tracePt t="17601" x="4368800" y="933450"/>
          <p14:tracePt t="17618" x="4368800" y="920750"/>
          <p14:tracePt t="17635" x="4368800" y="914400"/>
          <p14:tracePt t="17865" x="4368800" y="920750"/>
          <p14:tracePt t="17960" x="4368800" y="927100"/>
          <p14:tracePt t="18061" x="4368800" y="933450"/>
          <p14:tracePt t="18210" x="4368800" y="939800"/>
          <p14:tracePt t="18275" x="4362450" y="946150"/>
          <p14:tracePt t="18297" x="4362450" y="952500"/>
          <p14:tracePt t="18307" x="4362450" y="958850"/>
          <p14:tracePt t="18314" x="4356100" y="958850"/>
          <p14:tracePt t="18322" x="4356100" y="965200"/>
          <p14:tracePt t="18334" x="4356100" y="971550"/>
          <p14:tracePt t="18372" x="4356100" y="977900"/>
          <p14:tracePt t="18380" x="4356100" y="984250"/>
          <p14:tracePt t="18388" x="4349750" y="984250"/>
          <p14:tracePt t="18400" x="4349750" y="990600"/>
          <p14:tracePt t="18417" x="4343400" y="1003300"/>
          <p14:tracePt t="18434" x="4330700" y="1022350"/>
          <p14:tracePt t="18450" x="4305300" y="1047750"/>
          <p14:tracePt t="18467" x="4286250" y="1073150"/>
          <p14:tracePt t="18484" x="4241800" y="1136650"/>
          <p14:tracePt t="18501" x="4210050" y="1187450"/>
          <p14:tracePt t="18517" x="4184650" y="1250950"/>
          <p14:tracePt t="18534" x="4146550" y="1327150"/>
          <p14:tracePt t="18550" x="4114800" y="1422400"/>
          <p14:tracePt t="18567" x="4076700" y="1524000"/>
          <p14:tracePt t="18584" x="4038600" y="1631950"/>
          <p14:tracePt t="18600" x="4006850" y="1727200"/>
          <p14:tracePt t="18603" x="3994150" y="1784350"/>
          <p14:tracePt t="18617" x="3987800" y="1822450"/>
          <p14:tracePt t="18633" x="3943350" y="1962150"/>
          <p14:tracePt t="18650" x="3917950" y="2070100"/>
          <p14:tracePt t="18667" x="3879850" y="2184400"/>
          <p14:tracePt t="18683" x="3848100" y="2292350"/>
          <p14:tracePt t="18700" x="3810000" y="2400300"/>
          <p14:tracePt t="18717" x="3771900" y="2508250"/>
          <p14:tracePt t="18733" x="3727450" y="2660650"/>
          <p14:tracePt t="18750" x="3702050" y="2755900"/>
          <p14:tracePt t="18767" x="3676650" y="2863850"/>
          <p14:tracePt t="18783" x="3657600" y="2959100"/>
          <p14:tracePt t="18800" x="3638550" y="3054350"/>
          <p14:tracePt t="18817" x="3632200" y="3149600"/>
          <p14:tracePt t="18834" x="3632200" y="3302000"/>
          <p14:tracePt t="18850" x="3632200" y="3409950"/>
          <p14:tracePt t="18867" x="3632200" y="3498850"/>
          <p14:tracePt t="18883" x="3632200" y="3568700"/>
          <p14:tracePt t="18900" x="3632200" y="3644900"/>
          <p14:tracePt t="18918" x="3632200" y="3708400"/>
          <p14:tracePt t="18933" x="3625850" y="3790950"/>
          <p14:tracePt t="18951" x="3625850" y="3860800"/>
          <p14:tracePt t="18968" x="3625850" y="3937000"/>
          <p14:tracePt t="18983" x="3625850" y="3968750"/>
          <p14:tracePt t="19000" x="3625850" y="4000500"/>
          <p14:tracePt t="19016" x="3625850" y="4025900"/>
          <p14:tracePt t="19033" x="3625850" y="4051300"/>
          <p14:tracePt t="19052" x="3625850" y="4083050"/>
          <p14:tracePt t="19069" x="3625850" y="4108450"/>
          <p14:tracePt t="19084" x="3625850" y="4127500"/>
          <p14:tracePt t="19100" x="3625850" y="4140200"/>
          <p14:tracePt t="19116" x="3625850" y="4152900"/>
          <p14:tracePt t="19133" x="3625850" y="4159250"/>
          <p14:tracePt t="19166" x="3632200" y="4165600"/>
          <p14:tracePt t="19210" x="3632200" y="4171950"/>
          <p14:tracePt t="19236" x="3638550" y="4171950"/>
          <p14:tracePt t="19248" x="3644900" y="4165600"/>
          <p14:tracePt t="19256" x="3657600" y="4140200"/>
          <p14:tracePt t="19266" x="3676650" y="4108450"/>
          <p14:tracePt t="19283" x="3714750" y="4032250"/>
          <p14:tracePt t="19299" x="3746500" y="3987800"/>
          <p14:tracePt t="19316" x="3771900" y="3962400"/>
          <p14:tracePt t="19333" x="3790950" y="3937000"/>
          <p14:tracePt t="19350" x="3797300" y="3930650"/>
          <p14:tracePt t="19367" x="3803650" y="3917950"/>
          <p14:tracePt t="19399" x="3810000" y="3917950"/>
          <p14:tracePt t="19416" x="3816350" y="3917950"/>
          <p14:tracePt t="19433" x="3822700" y="3917950"/>
          <p14:tracePt t="19449" x="3829050" y="3917950"/>
          <p14:tracePt t="19466" x="3835400" y="3917950"/>
          <p14:tracePt t="19483" x="3841750" y="3924300"/>
          <p14:tracePt t="19500" x="3841750" y="3930650"/>
          <p14:tracePt t="19516" x="3854450" y="3943350"/>
          <p14:tracePt t="19533" x="3860800" y="3956050"/>
          <p14:tracePt t="19549" x="3873500" y="3981450"/>
          <p14:tracePt t="19566" x="3886200" y="3994150"/>
          <p14:tracePt t="19583" x="3892550" y="4013200"/>
          <p14:tracePt t="19599" x="3898900" y="4032250"/>
          <p14:tracePt t="19602" x="3905250" y="4038600"/>
          <p14:tracePt t="19616" x="3905250" y="4044950"/>
          <p14:tracePt t="19633" x="3911600" y="4051300"/>
          <p14:tracePt t="19649" x="3917950" y="4064000"/>
          <p14:tracePt t="19667" x="3924300" y="4070350"/>
          <p14:tracePt t="19683" x="3924300" y="4083050"/>
          <p14:tracePt t="19699" x="3930650" y="4089400"/>
          <p14:tracePt t="19733" x="3930650" y="4095750"/>
          <p14:tracePt t="19750" x="3937000" y="4102100"/>
          <p14:tracePt t="19766" x="3943350" y="4114800"/>
          <p14:tracePt t="19799" x="3949700" y="4121150"/>
          <p14:tracePt t="19942" x="3956050" y="4121150"/>
          <p14:tracePt t="19951" x="3962400" y="4121150"/>
          <p14:tracePt t="19968" x="3968750" y="4121150"/>
          <p14:tracePt t="20074" x="3975100" y="4121150"/>
          <p14:tracePt t="20101" x="3981450" y="4121150"/>
          <p14:tracePt t="20112" x="3987800" y="4121150"/>
          <p14:tracePt t="20118" x="3994150" y="4121150"/>
          <p14:tracePt t="20132" x="4006850" y="4133850"/>
          <p14:tracePt t="20149" x="4013200" y="4146550"/>
          <p14:tracePt t="20166" x="4025900" y="4159250"/>
          <p14:tracePt t="20182" x="4044950" y="4171950"/>
          <p14:tracePt t="20199" x="4057650" y="4178300"/>
          <p14:tracePt t="20215" x="4076700" y="4197350"/>
          <p14:tracePt t="20232" x="4083050" y="4210050"/>
          <p14:tracePt t="20249" x="4095750" y="4222750"/>
          <p14:tracePt t="20299" x="4102100" y="4229100"/>
          <p14:tracePt t="20309" x="4108450" y="4229100"/>
          <p14:tracePt t="20318" x="4114800" y="4229100"/>
          <p14:tracePt t="20344" x="4121150" y="4229100"/>
          <p14:tracePt t="20352" x="4121150" y="4235450"/>
          <p14:tracePt t="20400" x="4127500" y="4235450"/>
          <p14:tracePt t="20769" x="4127500" y="4229100"/>
          <p14:tracePt t="20787" x="4133850" y="4222750"/>
          <p14:tracePt t="20792" x="4133850" y="4216400"/>
          <p14:tracePt t="20800" x="4140200" y="4210050"/>
          <p14:tracePt t="20815" x="4152900" y="4203700"/>
          <p14:tracePt t="20849" x="4165600" y="4203700"/>
          <p14:tracePt t="20865" x="4203700" y="4191000"/>
          <p14:tracePt t="20881" x="4216400" y="4184650"/>
          <p14:tracePt t="20916" x="4222750" y="4178300"/>
          <p14:tracePt t="20959" x="4229100" y="4178300"/>
          <p14:tracePt t="20974" x="4235450" y="4178300"/>
          <p14:tracePt t="20986" x="4241800" y="4178300"/>
          <p14:tracePt t="21014" x="4241800" y="4171950"/>
          <p14:tracePt t="21048" x="4248150" y="4171950"/>
          <p14:tracePt t="21060" x="4248150" y="4165600"/>
          <p14:tracePt t="21068" x="4248150" y="4159250"/>
          <p14:tracePt t="21081" x="4254500" y="4159250"/>
          <p14:tracePt t="21098" x="4254500" y="4152900"/>
          <p14:tracePt t="21116" x="4260850" y="4152900"/>
          <p14:tracePt t="21131" x="4267200" y="4146550"/>
          <p14:tracePt t="21148" x="4273550" y="4140200"/>
          <p14:tracePt t="21165" x="4279900" y="4140200"/>
          <p14:tracePt t="21228" x="4279900" y="4133850"/>
          <p14:tracePt t="21263" x="4279900" y="4127500"/>
          <p14:tracePt t="21337" x="4279900" y="4121150"/>
          <p14:tracePt t="21558" x="4279900" y="4114800"/>
          <p14:tracePt t="21570" x="4273550" y="4108450"/>
          <p14:tracePt t="21577" x="4273550" y="4102100"/>
          <p14:tracePt t="21586" x="4267200" y="4089400"/>
          <p14:tracePt t="21597" x="4267200" y="4076700"/>
          <p14:tracePt t="21615" x="4260850" y="4051300"/>
          <p14:tracePt t="21631" x="4254500" y="4013200"/>
          <p14:tracePt t="21648" x="4248150" y="3987800"/>
          <p14:tracePt t="21665" x="4229100" y="3962400"/>
          <p14:tracePt t="21681" x="4216400" y="3937000"/>
          <p14:tracePt t="21698" x="4191000" y="3911600"/>
          <p14:tracePt t="21715" x="4159250" y="3879850"/>
          <p14:tracePt t="21731" x="4140200" y="3860800"/>
          <p14:tracePt t="21748" x="4133850" y="3854450"/>
          <p14:tracePt t="21764" x="4108450" y="3835400"/>
          <p14:tracePt t="21781" x="4102100" y="3822700"/>
          <p14:tracePt t="21797" x="4076700" y="3810000"/>
          <p14:tracePt t="21814" x="4070350" y="3803650"/>
          <p14:tracePt t="21831" x="4057650" y="3797300"/>
          <p14:tracePt t="21847" x="4044950" y="3790950"/>
          <p14:tracePt t="21865" x="4032250" y="3784600"/>
          <p14:tracePt t="21898" x="4025900" y="3784600"/>
          <p14:tracePt t="21914" x="4019550" y="3784600"/>
          <p14:tracePt t="21932" x="4006850" y="3797300"/>
          <p14:tracePt t="21948" x="3981450" y="3810000"/>
          <p14:tracePt t="21965" x="3981450" y="3816350"/>
          <p14:tracePt t="22027" x="3981450" y="3822700"/>
          <p14:tracePt t="22671" x="3981450" y="3829050"/>
          <p14:tracePt t="22698" x="3981450" y="3835400"/>
          <p14:tracePt t="22709" x="3981450" y="3841750"/>
          <p14:tracePt t="22724" x="3981450" y="3854450"/>
          <p14:tracePt t="22732" x="3981450" y="3867150"/>
          <p14:tracePt t="22747" x="3981450" y="3892550"/>
          <p14:tracePt t="22763" x="3981450" y="3917950"/>
          <p14:tracePt t="22780" x="3987800" y="3943350"/>
          <p14:tracePt t="22797" x="3994150" y="3968750"/>
          <p14:tracePt t="22813" x="4000500" y="3994150"/>
          <p14:tracePt t="22830" x="4006850" y="4019550"/>
          <p14:tracePt t="22847" x="4019550" y="4057650"/>
          <p14:tracePt t="22863" x="4025900" y="4089400"/>
          <p14:tracePt t="22880" x="4038600" y="4121150"/>
          <p14:tracePt t="22897" x="4044950" y="4159250"/>
          <p14:tracePt t="22915" x="4051300" y="4191000"/>
          <p14:tracePt t="22930" x="4057650" y="4229100"/>
          <p14:tracePt t="22948" x="4064000" y="4254500"/>
          <p14:tracePt t="22963" x="4083050" y="4292600"/>
          <p14:tracePt t="22980" x="4089400" y="4318000"/>
          <p14:tracePt t="22997" x="4095750" y="4343400"/>
          <p14:tracePt t="23013" x="4108450" y="4375150"/>
          <p14:tracePt t="23030" x="4114800" y="4394200"/>
          <p14:tracePt t="23046" x="4121150" y="4419600"/>
          <p14:tracePt t="23063" x="4146550" y="4470400"/>
          <p14:tracePt t="23080" x="4152900" y="4495800"/>
          <p14:tracePt t="23096" x="4159250" y="4521200"/>
          <p14:tracePt t="23113" x="4165600" y="4552950"/>
          <p14:tracePt t="23130" x="4165600" y="4584700"/>
          <p14:tracePt t="23146" x="4165600" y="4610100"/>
          <p14:tracePt t="23163" x="4165600" y="4635500"/>
          <p14:tracePt t="23180" x="4171950" y="4660900"/>
          <p14:tracePt t="23198" x="4171950" y="4699000"/>
          <p14:tracePt t="23214" x="4171950" y="4718050"/>
          <p14:tracePt t="23231" x="4171950" y="4756150"/>
          <p14:tracePt t="23247" x="4165600" y="4781550"/>
          <p14:tracePt t="23264" x="4159250" y="4806950"/>
          <p14:tracePt t="23280" x="4152900" y="4845050"/>
          <p14:tracePt t="23298" x="4146550" y="4883150"/>
          <p14:tracePt t="23313" x="4146550" y="4895850"/>
          <p14:tracePt t="23330" x="4133850" y="4933950"/>
          <p14:tracePt t="23346" x="4127500" y="4959350"/>
          <p14:tracePt t="23363" x="4127500" y="4965700"/>
          <p14:tracePt t="23380" x="4127500" y="4984750"/>
          <p14:tracePt t="23396" x="4121150" y="5010150"/>
          <p14:tracePt t="23413" x="4121150" y="5035550"/>
          <p14:tracePt t="23429" x="4114800" y="5080000"/>
          <p14:tracePt t="23446" x="4108450" y="5111750"/>
          <p14:tracePt t="23463" x="4108450" y="5137150"/>
          <p14:tracePt t="23480" x="4108450" y="5162550"/>
          <p14:tracePt t="23496" x="4108450" y="5181600"/>
          <p14:tracePt t="23513" x="4108450" y="5207000"/>
          <p14:tracePt t="23529" x="4108450" y="5226050"/>
          <p14:tracePt t="23546" x="4108450" y="5264150"/>
          <p14:tracePt t="23563" x="4102100" y="5289550"/>
          <p14:tracePt t="23579" x="4102100" y="5308600"/>
          <p14:tracePt t="23596" x="4102100" y="5334000"/>
          <p14:tracePt t="23613" x="4102100" y="5353050"/>
          <p14:tracePt t="23615" x="4102100" y="5365750"/>
          <p14:tracePt t="23629" x="4102100" y="5372100"/>
          <p14:tracePt t="23646" x="4102100" y="5397500"/>
          <p14:tracePt t="23664" x="4102100" y="5416550"/>
          <p14:tracePt t="23679" x="4102100" y="5435600"/>
          <p14:tracePt t="23697" x="4102100" y="5441950"/>
          <p14:tracePt t="23713" x="4102100" y="5448300"/>
          <p14:tracePt t="23749" x="4102100" y="5454650"/>
          <p14:tracePt t="23887" x="4095750" y="5454650"/>
          <p14:tracePt t="24336" x="4095750" y="5461000"/>
          <p14:tracePt t="25115" x="4089400" y="5461000"/>
          <p14:tracePt t="25298" x="4083050" y="5461000"/>
          <p14:tracePt t="25313" x="4076700" y="5467350"/>
          <p14:tracePt t="25360" x="4076700" y="5473700"/>
          <p14:tracePt t="25385" x="4070350" y="5473700"/>
          <p14:tracePt t="25645" x="4064000" y="5480050"/>
          <p14:tracePt t="25651" x="4064000" y="5486400"/>
          <p14:tracePt t="25662" x="4064000" y="5492750"/>
          <p14:tracePt t="25729" x="4057650" y="5499100"/>
          <p14:tracePt t="25850" x="4051300" y="5499100"/>
          <p14:tracePt t="25860" x="4051300" y="5492750"/>
          <p14:tracePt t="25910" x="4051300" y="5486400"/>
          <p14:tracePt t="25971" x="4051300" y="5480050"/>
          <p14:tracePt t="26207" x="4044950" y="5473700"/>
          <p14:tracePt t="26217" x="4044950" y="5467350"/>
          <p14:tracePt t="26229" x="4038600" y="5454650"/>
          <p14:tracePt t="26244" x="4038600" y="5448300"/>
          <p14:tracePt t="26262" x="4032250" y="5441950"/>
          <p14:tracePt t="26277" x="4032250" y="5435600"/>
          <p14:tracePt t="26294" x="4025900" y="5429250"/>
          <p14:tracePt t="26322" x="4025900" y="5422900"/>
          <p14:tracePt t="26327" x="4025900" y="5416550"/>
          <p14:tracePt t="26344" x="4013200" y="5397500"/>
          <p14:tracePt t="26361" x="4006850" y="5384800"/>
          <p14:tracePt t="26377" x="4000500" y="5384800"/>
          <p14:tracePt t="26394" x="4000500" y="5378450"/>
          <p14:tracePt t="26410" x="3994150" y="5378450"/>
          <p14:tracePt t="26472" x="3994150" y="5372100"/>
          <p14:tracePt t="26518" x="3987800" y="5372100"/>
          <p14:tracePt t="26643" x="3987800" y="5365750"/>
          <p14:tracePt t="26654" x="3981450" y="5359400"/>
          <p14:tracePt t="26663" x="3975100" y="5353050"/>
          <p14:tracePt t="26677" x="3962400" y="5346700"/>
          <p14:tracePt t="26694" x="3956050" y="5340350"/>
          <p14:tracePt t="26710" x="3949700" y="5334000"/>
          <p14:tracePt t="26727" x="3949700" y="5327650"/>
          <p14:tracePt t="26791" x="3949700" y="5321300"/>
          <p14:tracePt t="26917" x="3943350" y="5314950"/>
          <p14:tracePt t="27076" x="3937000" y="5314950"/>
          <p14:tracePt t="27086" x="3930650" y="5314950"/>
          <p14:tracePt t="27093" x="3924300" y="5314950"/>
          <p14:tracePt t="27110" x="3911600" y="5314950"/>
          <p14:tracePt t="27126" x="3898900" y="5314950"/>
          <p14:tracePt t="27143" x="3879850" y="5314950"/>
          <p14:tracePt t="27160" x="3860800" y="5327650"/>
          <p14:tracePt t="27176" x="3848100" y="5334000"/>
          <p14:tracePt t="27194" x="3835400" y="5334000"/>
          <p14:tracePt t="27210" x="3822700" y="5340350"/>
          <p14:tracePt t="27227" x="3810000" y="5340350"/>
          <p14:tracePt t="27243" x="3790950" y="5340350"/>
          <p14:tracePt t="27260" x="3771900" y="5340350"/>
          <p14:tracePt t="27276" x="3746500" y="5340350"/>
          <p14:tracePt t="27294" x="3721100" y="5340350"/>
          <p14:tracePt t="27310" x="3702050" y="5340350"/>
          <p14:tracePt t="27326" x="3676650" y="5346700"/>
          <p14:tracePt t="27343" x="3644900" y="5372100"/>
          <p14:tracePt t="27359" x="3632200" y="5378450"/>
          <p14:tracePt t="27376" x="3619500" y="5391150"/>
          <p14:tracePt t="27393" x="3613150" y="5397500"/>
          <p14:tracePt t="27409" x="3613150" y="5403850"/>
          <p14:tracePt t="27426" x="3606800" y="5403850"/>
          <p14:tracePt t="27443" x="3606800" y="5410200"/>
          <p14:tracePt t="27459" x="3600450" y="5410200"/>
          <p14:tracePt t="27477" x="3594100" y="5410200"/>
          <p14:tracePt t="29133" x="3594100" y="5403850"/>
          <p14:tracePt t="29146" x="3594100" y="5397500"/>
          <p14:tracePt t="29181" x="3594100" y="5391150"/>
          <p14:tracePt t="29199" x="3587750" y="5391150"/>
          <p14:tracePt t="29218" x="3587750" y="5384800"/>
          <p14:tracePt t="29305" x="3581400" y="5384800"/>
          <p14:tracePt t="29408" x="3581400" y="5378450"/>
          <p14:tracePt t="29603" x="3581400" y="5372100"/>
          <p14:tracePt t="29632" x="3575050" y="5372100"/>
          <p14:tracePt t="29650" x="3575050" y="5365750"/>
          <p14:tracePt t="29711" x="3575050" y="5359400"/>
          <p14:tracePt t="29763" x="3568700" y="5359400"/>
          <p14:tracePt t="29786" x="3568700" y="5353050"/>
          <p14:tracePt t="29885" x="3562350" y="5346700"/>
          <p14:tracePt t="29932" x="3556000" y="5346700"/>
          <p14:tracePt t="29988" x="3556000" y="5340350"/>
          <p14:tracePt t="29996" x="3549650" y="5334000"/>
          <p14:tracePt t="30009" x="3543300" y="5327650"/>
          <p14:tracePt t="30027" x="3543300" y="5321300"/>
          <p14:tracePt t="30041" x="3536950" y="5314950"/>
          <p14:tracePt t="30057" x="3536950" y="5308600"/>
          <p14:tracePt t="30074" x="3530600" y="5302250"/>
          <p14:tracePt t="30091" x="3524250" y="5295900"/>
          <p14:tracePt t="30108" x="3517900" y="5283200"/>
          <p14:tracePt t="30124" x="3511550" y="5270500"/>
          <p14:tracePt t="30141" x="3505200" y="5270500"/>
          <p14:tracePt t="30246" x="3505200" y="5264150"/>
          <p14:tracePt t="30393" x="3498850" y="5264150"/>
          <p14:tracePt t="30460" x="3498850" y="5270500"/>
          <p14:tracePt t="30469" x="3498850" y="5276850"/>
          <p14:tracePt t="30477" x="3498850" y="5283200"/>
          <p14:tracePt t="30491" x="3498850" y="5289550"/>
          <p14:tracePt t="30508" x="3505200" y="5302250"/>
          <p14:tracePt t="30524" x="3511550" y="5314950"/>
          <p14:tracePt t="30540" x="3511550" y="5321300"/>
          <p14:tracePt t="30557" x="3517900" y="5327650"/>
          <p14:tracePt t="30591" x="3524250" y="5327650"/>
          <p14:tracePt t="30658" x="3530600" y="5327650"/>
          <p14:tracePt t="30719" x="3536950" y="5321300"/>
          <p14:tracePt t="30730" x="3536950" y="5314950"/>
          <p14:tracePt t="30734" x="3543300" y="5308600"/>
          <p14:tracePt t="30742" x="3549650" y="5308600"/>
          <p14:tracePt t="30757" x="3556000" y="5302250"/>
          <p14:tracePt t="30774" x="3562350" y="5295900"/>
          <p14:tracePt t="30791" x="3568700" y="5295900"/>
          <p14:tracePt t="30807" x="3575050" y="5289550"/>
          <p14:tracePt t="30824" x="3581400" y="5283200"/>
          <p14:tracePt t="30840" x="3594100" y="5276850"/>
          <p14:tracePt t="30857" x="3600450" y="5270500"/>
          <p14:tracePt t="30874" x="3606800" y="5264150"/>
          <p14:tracePt t="30890" x="3613150" y="5264150"/>
          <p14:tracePt t="30907" x="3619500" y="5264150"/>
          <p14:tracePt t="30923" x="3638550" y="5257800"/>
          <p14:tracePt t="30940" x="3651250" y="5251450"/>
          <p14:tracePt t="30957" x="3670300" y="5245100"/>
          <p14:tracePt t="30974" x="3683000" y="5232400"/>
          <p14:tracePt t="30991" x="3695700" y="5226050"/>
          <p14:tracePt t="31007" x="3714750" y="5219700"/>
          <p14:tracePt t="31023" x="3733800" y="5207000"/>
          <p14:tracePt t="31040" x="3752850" y="5200650"/>
          <p14:tracePt t="31057" x="3778250" y="5194300"/>
          <p14:tracePt t="31073" x="3803650" y="5194300"/>
          <p14:tracePt t="31090" x="3822700" y="5194300"/>
          <p14:tracePt t="31106" x="3841750" y="5194300"/>
          <p14:tracePt t="31123" x="3860800" y="5194300"/>
          <p14:tracePt t="31140" x="3886200" y="5194300"/>
          <p14:tracePt t="31157" x="3930650" y="5194300"/>
          <p14:tracePt t="31173" x="3981450" y="5213350"/>
          <p14:tracePt t="31190" x="4019550" y="5238750"/>
          <p14:tracePt t="31207" x="4044950" y="5257800"/>
          <p14:tracePt t="31224" x="4064000" y="5264150"/>
          <p14:tracePt t="31241" x="4070350" y="5264150"/>
          <p14:tracePt t="31257" x="4070350" y="5270500"/>
          <p14:tracePt t="31289" x="4076700" y="5270500"/>
          <p14:tracePt t="31461" x="4083050" y="5264150"/>
          <p14:tracePt t="31468" x="4095750" y="5251450"/>
          <p14:tracePt t="31480" x="4108450" y="5238750"/>
          <p14:tracePt t="31490" x="4133850" y="5226050"/>
          <p14:tracePt t="31506" x="4159250" y="5194300"/>
          <p14:tracePt t="31523" x="4191000" y="5168900"/>
          <p14:tracePt t="31540" x="4241800" y="5130800"/>
          <p14:tracePt t="31556" x="4343400" y="5067300"/>
          <p14:tracePt t="31573" x="4445000" y="4991100"/>
          <p14:tracePt t="31589" x="4591050" y="4908550"/>
          <p14:tracePt t="31606" x="4629150" y="4883150"/>
          <p14:tracePt t="31623" x="4654550" y="4864100"/>
          <p14:tracePt t="31640" x="4667250" y="4845050"/>
          <p14:tracePt t="31656" x="4686300" y="4819650"/>
          <p14:tracePt t="31673" x="4711700" y="4794250"/>
          <p14:tracePt t="31689" x="4743450" y="4749800"/>
          <p14:tracePt t="31707" x="4806950" y="4610100"/>
          <p14:tracePt t="31723" x="4857750" y="4508500"/>
          <p14:tracePt t="31740" x="4902200" y="4413250"/>
          <p14:tracePt t="31756" x="4933950" y="4298950"/>
          <p14:tracePt t="31773" x="4972050" y="4191000"/>
          <p14:tracePt t="31790" x="5003800" y="4127500"/>
          <p14:tracePt t="31806" x="5035550" y="4064000"/>
          <p14:tracePt t="31823" x="5067300" y="3981450"/>
          <p14:tracePt t="31839" x="5124450" y="3816350"/>
          <p14:tracePt t="31856" x="5162550" y="3702050"/>
          <p14:tracePt t="31873" x="5194300" y="3632200"/>
          <p14:tracePt t="31889" x="5226050" y="3556000"/>
          <p14:tracePt t="31906" x="5264150" y="3467100"/>
          <p14:tracePt t="31923" x="5295900" y="3384550"/>
          <p14:tracePt t="31939" x="5353050" y="3219450"/>
          <p14:tracePt t="31956" x="5391150" y="3111500"/>
          <p14:tracePt t="31972" x="5422900" y="2997200"/>
          <p14:tracePt t="31990" x="5461000" y="2889250"/>
          <p14:tracePt t="32006" x="5499100" y="2781300"/>
          <p14:tracePt t="32022" x="5524500" y="2692400"/>
          <p14:tracePt t="32040" x="5549900" y="2584450"/>
          <p14:tracePt t="32056" x="5588000" y="2438400"/>
          <p14:tracePt t="32073" x="5619750" y="2330450"/>
          <p14:tracePt t="32090" x="5638800" y="2222500"/>
          <p14:tracePt t="32107" x="5670550" y="2101850"/>
          <p14:tracePt t="32122" x="5683250" y="1993900"/>
          <p14:tracePt t="32139" x="5715000" y="1885950"/>
          <p14:tracePt t="32156" x="5734050" y="1778000"/>
          <p14:tracePt t="32172" x="5746750" y="1682750"/>
          <p14:tracePt t="32189" x="5765800" y="1600200"/>
          <p14:tracePt t="32206" x="5791200" y="1466850"/>
          <p14:tracePt t="32222" x="5810250" y="1384300"/>
          <p14:tracePt t="32239" x="5822950" y="1301750"/>
          <p14:tracePt t="32256" x="5829300" y="1250950"/>
          <p14:tracePt t="32272" x="5835650" y="1206500"/>
          <p14:tracePt t="32289" x="5842000" y="1181100"/>
          <p14:tracePt t="32306" x="5848350" y="1143000"/>
          <p14:tracePt t="32324" x="5861050" y="1111250"/>
          <p14:tracePt t="32339" x="5861050" y="1079500"/>
          <p14:tracePt t="32356" x="5867400" y="1047750"/>
          <p14:tracePt t="32372" x="5867400" y="1022350"/>
          <p14:tracePt t="32389" x="5867400" y="996950"/>
          <p14:tracePt t="32405" x="5867400" y="977900"/>
          <p14:tracePt t="32422" x="5867400" y="971550"/>
          <p14:tracePt t="32439" x="5867400" y="965200"/>
          <p14:tracePt t="32455" x="5867400" y="958850"/>
          <p14:tracePt t="32531" x="5867400" y="965200"/>
          <p14:tracePt t="32541" x="5867400" y="971550"/>
          <p14:tracePt t="32546" x="5867400" y="977900"/>
          <p14:tracePt t="32560" x="5867400" y="984250"/>
          <p14:tracePt t="32574" x="5867400" y="990600"/>
          <p14:tracePt t="32589" x="5861050" y="1003300"/>
          <p14:tracePt t="32606" x="5848350" y="1022350"/>
          <p14:tracePt t="32622" x="5842000" y="1041400"/>
          <p14:tracePt t="32638" x="5842000" y="1060450"/>
          <p14:tracePt t="32655" x="5829300" y="1066800"/>
          <p14:tracePt t="32672" x="5829300" y="1079500"/>
          <p14:tracePt t="32688" x="5822950" y="1098550"/>
          <p14:tracePt t="32705" x="5810250" y="1130300"/>
          <p14:tracePt t="32722" x="5803900" y="1155700"/>
          <p14:tracePt t="32739" x="5803900" y="1162050"/>
          <p14:tracePt t="32756" x="5797550" y="1187450"/>
          <p14:tracePt t="32772" x="5791200" y="1206500"/>
          <p14:tracePt t="32790" x="5791200" y="1225550"/>
          <p14:tracePt t="32805" x="5784850" y="1250950"/>
          <p14:tracePt t="32822" x="5778500" y="1270000"/>
          <p14:tracePt t="32838" x="5772150" y="1308100"/>
          <p14:tracePt t="32855" x="5772150" y="1333500"/>
          <p14:tracePt t="32873" x="5765800" y="1358900"/>
          <p14:tracePt t="32889" x="5759450" y="1384300"/>
          <p14:tracePt t="32905" x="5753100" y="1409700"/>
          <p14:tracePt t="32922" x="5746750" y="1435100"/>
          <p14:tracePt t="32938" x="5740400" y="1460500"/>
          <p14:tracePt t="32956" x="5734050" y="1485900"/>
          <p14:tracePt t="32972" x="5727700" y="1517650"/>
          <p14:tracePt t="32988" x="5727700" y="1543050"/>
          <p14:tracePt t="33006" x="5721350" y="1568450"/>
          <p14:tracePt t="33022" x="5721350" y="1581150"/>
          <p14:tracePt t="33038" x="5721350" y="1600200"/>
          <p14:tracePt t="33055" x="5715000" y="1631950"/>
          <p14:tracePt t="33072" x="5715000" y="1644650"/>
          <p14:tracePt t="33088" x="5715000" y="1663700"/>
          <p14:tracePt t="33105" x="5715000" y="1682750"/>
          <p14:tracePt t="33121" x="5708650" y="1695450"/>
          <p14:tracePt t="33138" x="5702300" y="1708150"/>
          <p14:tracePt t="33155" x="5702300" y="1727200"/>
          <p14:tracePt t="33171" x="5695950" y="1752600"/>
          <p14:tracePt t="33188" x="5689600" y="1778000"/>
          <p14:tracePt t="33205" x="5683250" y="1803400"/>
          <p14:tracePt t="33221" x="5676900" y="1828800"/>
          <p14:tracePt t="33238" x="5670550" y="1854200"/>
          <p14:tracePt t="33255" x="5657850" y="1879600"/>
          <p14:tracePt t="33271" x="5651500" y="1905000"/>
          <p14:tracePt t="33289" x="5651500" y="1930400"/>
          <p14:tracePt t="33305" x="5645150" y="1955800"/>
          <p14:tracePt t="33322" x="5638800" y="1993900"/>
          <p14:tracePt t="33339" x="5632450" y="2019300"/>
          <p14:tracePt t="33356" x="5626100" y="2044700"/>
          <p14:tracePt t="33372" x="5619750" y="2070100"/>
          <p14:tracePt t="33388" x="5619750" y="2095500"/>
          <p14:tracePt t="33405" x="5613400" y="2114550"/>
          <p14:tracePt t="33422" x="5613400" y="2146300"/>
          <p14:tracePt t="33438" x="5607050" y="2165350"/>
          <p14:tracePt t="33455" x="5607050" y="2190750"/>
          <p14:tracePt t="33471" x="5600700" y="2216150"/>
          <p14:tracePt t="33488" x="5600700" y="2235200"/>
          <p14:tracePt t="33505" x="5594350" y="2260600"/>
          <p14:tracePt t="33521" x="5594350" y="2286000"/>
          <p14:tracePt t="33540" x="5594350" y="2324100"/>
          <p14:tracePt t="33555" x="5594350" y="2355850"/>
          <p14:tracePt t="33572" x="5594350" y="2381250"/>
          <p14:tracePt t="33588" x="5594350" y="2419350"/>
          <p14:tracePt t="33605" x="5594350" y="2444750"/>
          <p14:tracePt t="33622" x="5594350" y="2476500"/>
          <p14:tracePt t="33638" x="5594350" y="2501900"/>
          <p14:tracePt t="33655" x="5594350" y="2527300"/>
          <p14:tracePt t="33671" x="5594350" y="2565400"/>
          <p14:tracePt t="33688" x="5594350" y="2590800"/>
          <p14:tracePt t="33705" x="5594350" y="2616200"/>
          <p14:tracePt t="33721" x="5594350" y="2647950"/>
          <p14:tracePt t="33738" x="5600700" y="2673350"/>
          <p14:tracePt t="33754" x="5600700" y="2698750"/>
          <p14:tracePt t="33771" x="5600700" y="2749550"/>
          <p14:tracePt t="33788" x="5600700" y="2774950"/>
          <p14:tracePt t="33804" x="5600700" y="2806700"/>
          <p14:tracePt t="33821" x="5600700" y="2832100"/>
          <p14:tracePt t="33837" x="5600700" y="2863850"/>
          <p14:tracePt t="33855" x="5600700" y="2889250"/>
          <p14:tracePt t="33871" x="5600700" y="2908300"/>
          <p14:tracePt t="33888" x="5600700" y="2946400"/>
          <p14:tracePt t="33904" x="5600700" y="2990850"/>
          <p14:tracePt t="33921" x="5600700" y="3016250"/>
          <p14:tracePt t="33938" x="5600700" y="3054350"/>
          <p14:tracePt t="33954" x="5600700" y="3086100"/>
          <p14:tracePt t="33971" x="5600700" y="3130550"/>
          <p14:tracePt t="33987" x="5594350" y="3168650"/>
          <p14:tracePt t="34005" x="5594350" y="3200400"/>
          <p14:tracePt t="34021" x="5588000" y="3232150"/>
          <p14:tracePt t="34037" x="5581650" y="3270250"/>
          <p14:tracePt t="34054" x="5575300" y="3314700"/>
          <p14:tracePt t="34071" x="5562600" y="3371850"/>
          <p14:tracePt t="34087" x="5556250" y="3454400"/>
          <p14:tracePt t="34104" x="5549900" y="3511550"/>
          <p14:tracePt t="34121" x="5543550" y="3568700"/>
          <p14:tracePt t="34137" x="5537200" y="3632200"/>
          <p14:tracePt t="34154" x="5530850" y="3676650"/>
          <p14:tracePt t="34171" x="5511800" y="3740150"/>
          <p14:tracePt t="34187" x="5505450" y="3797300"/>
          <p14:tracePt t="34204" x="5499100" y="3867150"/>
          <p14:tracePt t="34221" x="5499100" y="3924300"/>
          <p14:tracePt t="34237" x="5492750" y="3981450"/>
          <p14:tracePt t="34254" x="5486400" y="4032250"/>
          <p14:tracePt t="34271" x="5467350" y="4102100"/>
          <p14:tracePt t="34288" x="5454650" y="4152900"/>
          <p14:tracePt t="34304" x="5448300" y="4216400"/>
          <p14:tracePt t="34321" x="5435600" y="4298950"/>
          <p14:tracePt t="34337" x="5422900" y="4356100"/>
          <p14:tracePt t="34355" x="5416550" y="4406900"/>
          <p14:tracePt t="34371" x="5410200" y="4445000"/>
          <p14:tracePt t="34387" x="5397500" y="4483100"/>
          <p14:tracePt t="34404" x="5397500" y="4508500"/>
          <p14:tracePt t="34421" x="5391150" y="4533900"/>
          <p14:tracePt t="34437" x="5391150" y="4559300"/>
          <p14:tracePt t="34454" x="5391150" y="4578350"/>
          <p14:tracePt t="34471" x="5384800" y="4591050"/>
          <p14:tracePt t="34488" x="5384800" y="4629150"/>
          <p14:tracePt t="34504" x="5384800" y="4654550"/>
          <p14:tracePt t="34521" x="5384800" y="4673600"/>
          <p14:tracePt t="34554" x="5384800" y="4686300"/>
          <p14:tracePt t="34571" x="5384800" y="4692650"/>
          <p14:tracePt t="34604" x="5384800" y="4699000"/>
          <p14:tracePt t="34627" x="5384800" y="4705350"/>
          <p14:tracePt t="34699" x="5384800" y="4699000"/>
          <p14:tracePt t="34707" x="5384800" y="4692650"/>
          <p14:tracePt t="34714" x="5384800" y="4686300"/>
          <p14:tracePt t="34729" x="5391150" y="4673600"/>
          <p14:tracePt t="34744" x="5391150" y="4660900"/>
          <p14:tracePt t="34754" x="5397500" y="4635500"/>
          <p14:tracePt t="34770" x="5403850" y="4610100"/>
          <p14:tracePt t="34788" x="5410200" y="4584700"/>
          <p14:tracePt t="34804" x="5416550" y="4565650"/>
          <p14:tracePt t="34821" x="5429250" y="4540250"/>
          <p14:tracePt t="34838" x="5435600" y="4514850"/>
          <p14:tracePt t="34854" x="5448300" y="4476750"/>
          <p14:tracePt t="34870" x="5454650" y="4451350"/>
          <p14:tracePt t="34887" x="5461000" y="4425950"/>
          <p14:tracePt t="34904" x="5467350" y="4413250"/>
          <p14:tracePt t="34920" x="5467350" y="4400550"/>
          <p14:tracePt t="34937" x="5473700" y="4381500"/>
          <p14:tracePt t="34953" x="5473700" y="4356100"/>
          <p14:tracePt t="34970" x="5486400" y="4337050"/>
          <p14:tracePt t="34987" x="5486400" y="4324350"/>
          <p14:tracePt t="35003" x="5492750" y="4305300"/>
          <p14:tracePt t="35020" x="5492750" y="4292600"/>
          <p14:tracePt t="35038" x="5492750" y="4286250"/>
          <p14:tracePt t="35054" x="5499100" y="4273550"/>
          <p14:tracePt t="35070" x="5499100" y="4254500"/>
          <p14:tracePt t="35087" x="5505450" y="4235450"/>
          <p14:tracePt t="35104" x="5518150" y="4222750"/>
          <p14:tracePt t="35120" x="5524500" y="4210050"/>
          <p14:tracePt t="35137" x="5530850" y="4191000"/>
          <p14:tracePt t="35153" x="5537200" y="4184650"/>
          <p14:tracePt t="35172" x="5556250" y="4165600"/>
          <p14:tracePt t="35187" x="5568950" y="4146550"/>
          <p14:tracePt t="35204" x="5588000" y="4133850"/>
          <p14:tracePt t="35220" x="5607050" y="4127500"/>
          <p14:tracePt t="35237" x="5626100" y="4121150"/>
          <p14:tracePt t="35253" x="5638800" y="4114800"/>
          <p14:tracePt t="35270" x="5651500" y="4108450"/>
          <p14:tracePt t="35288" x="5670550" y="4108450"/>
          <p14:tracePt t="35303" x="5676900" y="4108450"/>
          <p14:tracePt t="35321" x="5702300" y="4108450"/>
          <p14:tracePt t="35336" x="5734050" y="4108450"/>
          <p14:tracePt t="35353" x="5740400" y="4108450"/>
          <p14:tracePt t="35370" x="5753100" y="4102100"/>
          <p14:tracePt t="35387" x="5765800" y="4102100"/>
          <p14:tracePt t="35403" x="5778500" y="4102100"/>
          <p14:tracePt t="35449" x="5778500" y="4095750"/>
          <p14:tracePt t="35491" x="5778500" y="4089400"/>
          <p14:tracePt t="35524" x="5778500" y="4083050"/>
          <p14:tracePt t="35604" x="5778500" y="4076700"/>
          <p14:tracePt t="35774" x="5778500" y="4070350"/>
          <p14:tracePt t="36417" x="5778500" y="4064000"/>
          <p14:tracePt t="36550" x="5772150" y="4057650"/>
          <p14:tracePt t="36558" x="5759450" y="4051300"/>
          <p14:tracePt t="36566" x="5753100" y="4044950"/>
          <p14:tracePt t="36574" x="5740400" y="4032250"/>
          <p14:tracePt t="36586" x="5727700" y="4019550"/>
          <p14:tracePt t="36602" x="5702300" y="4000500"/>
          <p14:tracePt t="36619" x="5676900" y="3975100"/>
          <p14:tracePt t="36635" x="5632450" y="3930650"/>
          <p14:tracePt t="36652" x="5607050" y="3905250"/>
          <p14:tracePt t="36669" x="5581650" y="3879850"/>
          <p14:tracePt t="36685" x="5568950" y="3854450"/>
          <p14:tracePt t="36702" x="5549900" y="3841750"/>
          <p14:tracePt t="36718" x="5530850" y="3829050"/>
          <p14:tracePt t="36735" x="5505450" y="3816350"/>
          <p14:tracePt t="36752" x="5486400" y="3803650"/>
          <p14:tracePt t="36769" x="5448300" y="3784600"/>
          <p14:tracePt t="36785" x="5422900" y="3778250"/>
          <p14:tracePt t="36802" x="5403850" y="3771900"/>
          <p14:tracePt t="36819" x="5397500" y="3771900"/>
          <p14:tracePt t="36835" x="5384800" y="3771900"/>
          <p14:tracePt t="36852" x="5372100" y="3771900"/>
          <p14:tracePt t="36869" x="5365750" y="3771900"/>
          <p14:tracePt t="36885" x="5359400" y="3778250"/>
          <p14:tracePt t="36921" x="5359400" y="3784600"/>
          <p14:tracePt t="36940" x="5353050" y="3784600"/>
          <p14:tracePt t="36951" x="5353050" y="3790950"/>
          <p14:tracePt t="37289" x="5353050" y="3797300"/>
          <p14:tracePt t="37298" x="5346700" y="3803650"/>
          <p14:tracePt t="37306" x="5334000" y="3816350"/>
          <p14:tracePt t="37318" x="5327650" y="3829050"/>
          <p14:tracePt t="37335" x="5308600" y="3854450"/>
          <p14:tracePt t="37352" x="5270500" y="3892550"/>
          <p14:tracePt t="37369" x="5251450" y="3924300"/>
          <p14:tracePt t="37385" x="5226050" y="3949700"/>
          <p14:tracePt t="37401" x="5200650" y="3981450"/>
          <p14:tracePt t="37418" x="5168900" y="4025900"/>
          <p14:tracePt t="37435" x="5143500" y="4064000"/>
          <p14:tracePt t="37451" x="5111750" y="4108450"/>
          <p14:tracePt t="37468" x="5086350" y="4159250"/>
          <p14:tracePt t="37485" x="5041900" y="4241800"/>
          <p14:tracePt t="37502" x="5010150" y="4305300"/>
          <p14:tracePt t="37518" x="4972050" y="4375150"/>
          <p14:tracePt t="37535" x="4940300" y="4451350"/>
          <p14:tracePt t="37551" x="4921250" y="4502150"/>
          <p14:tracePt t="37568" x="4908550" y="4540250"/>
          <p14:tracePt t="37585" x="4889500" y="4597400"/>
          <p14:tracePt t="37601" x="4883150" y="4692650"/>
          <p14:tracePt t="37618" x="4876800" y="4737100"/>
          <p14:tracePt t="37634" x="4876800" y="4781550"/>
          <p14:tracePt t="37651" x="4876800" y="4832350"/>
          <p14:tracePt t="37668" x="4889500" y="4864100"/>
          <p14:tracePt t="37685" x="4902200" y="4902200"/>
          <p14:tracePt t="37701" x="4946650" y="4965700"/>
          <p14:tracePt t="37718" x="4959350" y="4997450"/>
          <p14:tracePt t="37734" x="4978400" y="5022850"/>
          <p14:tracePt t="37751" x="4991100" y="5054600"/>
          <p14:tracePt t="37768" x="5010150" y="5080000"/>
          <p14:tracePt t="37785" x="5035550" y="5105400"/>
          <p14:tracePt t="37801" x="5060950" y="5137150"/>
          <p14:tracePt t="37818" x="5092700" y="5168900"/>
          <p14:tracePt t="37835" x="5130800" y="5207000"/>
          <p14:tracePt t="37851" x="5156200" y="5226050"/>
          <p14:tracePt t="37869" x="5181600" y="5238750"/>
          <p14:tracePt t="37884" x="5207000" y="5251450"/>
          <p14:tracePt t="37901" x="5232400" y="5264150"/>
          <p14:tracePt t="37918" x="5257800" y="5270500"/>
          <p14:tracePt t="37935" x="5270500" y="5276850"/>
          <p14:tracePt t="37951" x="5295900" y="5289550"/>
          <p14:tracePt t="37968" x="5314950" y="5295900"/>
          <p14:tracePt t="37984" x="5327650" y="5302250"/>
          <p14:tracePt t="38001" x="5346700" y="5308600"/>
          <p14:tracePt t="38018" x="5372100" y="5314950"/>
          <p14:tracePt t="38034" x="5397500" y="5314950"/>
          <p14:tracePt t="38051" x="5422900" y="5321300"/>
          <p14:tracePt t="38068" x="5448300" y="5321300"/>
          <p14:tracePt t="38085" x="5461000" y="5321300"/>
          <p14:tracePt t="38101" x="5473700" y="5327650"/>
          <p14:tracePt t="38119" x="5486400" y="5327650"/>
          <p14:tracePt t="38134" x="5499100" y="5327650"/>
          <p14:tracePt t="38151" x="5518150" y="5327650"/>
          <p14:tracePt t="38167" x="5524500" y="5327650"/>
          <p14:tracePt t="38184" x="5556250" y="5327650"/>
          <p14:tracePt t="38201" x="5575300" y="5327650"/>
          <p14:tracePt t="38218" x="5581650" y="5321300"/>
          <p14:tracePt t="38234" x="5600700" y="5314950"/>
          <p14:tracePt t="38251" x="5619750" y="5308600"/>
          <p14:tracePt t="38268" x="5645150" y="5302250"/>
          <p14:tracePt t="38284" x="5670550" y="5295900"/>
          <p14:tracePt t="38301" x="5676900" y="5283200"/>
          <p14:tracePt t="38318" x="5715000" y="5257800"/>
          <p14:tracePt t="38334" x="5746750" y="5238750"/>
          <p14:tracePt t="38351" x="5772150" y="5213350"/>
          <p14:tracePt t="38367" x="5797550" y="5194300"/>
          <p14:tracePt t="38384" x="5810250" y="5175250"/>
          <p14:tracePt t="38401" x="5816600" y="5168900"/>
          <p14:tracePt t="38417" x="5822950" y="5162550"/>
          <p14:tracePt t="38434" x="5822950" y="5149850"/>
          <p14:tracePt t="38451" x="5822950" y="5130800"/>
          <p14:tracePt t="38467" x="5822950" y="5086350"/>
          <p14:tracePt t="38484" x="5810250" y="5054600"/>
          <p14:tracePt t="38501" x="5803900" y="5035550"/>
          <p14:tracePt t="38517" x="5791200" y="5029200"/>
          <p14:tracePt t="38534" x="5784850" y="5029200"/>
          <p14:tracePt t="38571" x="5778500" y="5029200"/>
          <p14:tracePt t="38585" x="5772150" y="5029200"/>
          <p14:tracePt t="38601" x="5759450" y="5035550"/>
          <p14:tracePt t="38617" x="5727700" y="5067300"/>
          <p14:tracePt t="38634" x="5702300" y="5092700"/>
          <p14:tracePt t="38650" x="5676900" y="5124450"/>
          <p14:tracePt t="38668" x="5632450" y="5175250"/>
          <p14:tracePt t="38684" x="5607050" y="5200650"/>
          <p14:tracePt t="38701" x="5581650" y="5232400"/>
          <p14:tracePt t="38717" x="5549900" y="5257800"/>
          <p14:tracePt t="38733" x="5524500" y="5283200"/>
          <p14:tracePt t="38750" x="5505450" y="5321300"/>
          <p14:tracePt t="38767" x="5486400" y="5346700"/>
          <p14:tracePt t="38783" x="5473700" y="5384800"/>
          <p14:tracePt t="38800" x="5473700" y="5410200"/>
          <p14:tracePt t="38818" x="5473700" y="5422900"/>
          <p14:tracePt t="38834" x="5473700" y="5441950"/>
          <p14:tracePt t="38850" x="5473700" y="5467350"/>
          <p14:tracePt t="38867" x="5480050" y="5486400"/>
          <p14:tracePt t="38884" x="5505450" y="5511800"/>
          <p14:tracePt t="38900" x="5543550" y="5543550"/>
          <p14:tracePt t="38917" x="5594350" y="5556250"/>
          <p14:tracePt t="38934" x="5670550" y="5568950"/>
          <p14:tracePt t="38950" x="5746750" y="5568950"/>
          <p14:tracePt t="38967" x="5797550" y="5562600"/>
          <p14:tracePt t="38984" x="5822950" y="5549900"/>
          <p14:tracePt t="39000" x="5848350" y="5537200"/>
          <p14:tracePt t="39017" x="5880100" y="5518150"/>
          <p14:tracePt t="39033" x="5918200" y="5480050"/>
          <p14:tracePt t="39050" x="5943600" y="5461000"/>
          <p14:tracePt t="39067" x="5975350" y="5429250"/>
          <p14:tracePt t="39084" x="5994400" y="5410200"/>
          <p14:tracePt t="39101" x="6000750" y="5403850"/>
          <p14:tracePt t="39103" x="6007100" y="5397500"/>
          <p14:tracePt t="39118" x="6013450" y="5397500"/>
          <p14:tracePt t="39133" x="6026150" y="5391150"/>
          <p14:tracePt t="39150" x="6026150" y="5384800"/>
          <p14:tracePt t="39168" x="6032500" y="5372100"/>
          <p14:tracePt t="39184" x="6038850" y="5346700"/>
          <p14:tracePt t="39201" x="6038850" y="5321300"/>
          <p14:tracePt t="39218" x="6038850" y="5295900"/>
          <p14:tracePt t="39233" x="6038850" y="5270500"/>
          <p14:tracePt t="39250" x="6038850" y="5257800"/>
          <p14:tracePt t="39267" x="6038850" y="5245100"/>
          <p14:tracePt t="39283" x="6038850" y="5232400"/>
          <p14:tracePt t="39300" x="6032500" y="5219700"/>
          <p14:tracePt t="39318" x="6013450" y="5200650"/>
          <p14:tracePt t="39334" x="5994400" y="5181600"/>
          <p14:tracePt t="39351" x="5969000" y="5162550"/>
          <p14:tracePt t="39367" x="5943600" y="5130800"/>
          <p14:tracePt t="39383" x="5924550" y="5124450"/>
          <p14:tracePt t="39400" x="5911850" y="5118100"/>
          <p14:tracePt t="39416" x="5905500" y="5111750"/>
          <p14:tracePt t="39433" x="5886450" y="5099050"/>
          <p14:tracePt t="39450" x="5867400" y="5092700"/>
          <p14:tracePt t="39466" x="5842000" y="5086350"/>
          <p14:tracePt t="39483" x="5816600" y="5080000"/>
          <p14:tracePt t="39500" x="5791200" y="5080000"/>
          <p14:tracePt t="39516" x="5778500" y="5080000"/>
          <p14:tracePt t="39533" x="5759450" y="5080000"/>
          <p14:tracePt t="39549" x="5746750" y="5080000"/>
          <p14:tracePt t="39566" x="5734050" y="5080000"/>
          <p14:tracePt t="39583" x="5708650" y="5092700"/>
          <p14:tracePt t="39600" x="5689600" y="5111750"/>
          <p14:tracePt t="39602" x="5676900" y="5124450"/>
          <p14:tracePt t="39618" x="5651500" y="5149850"/>
          <p14:tracePt t="39633" x="5619750" y="5181600"/>
          <p14:tracePt t="39651" x="5594350" y="5200650"/>
          <p14:tracePt t="39667" x="5568950" y="5226050"/>
          <p14:tracePt t="39683" x="5543550" y="5245100"/>
          <p14:tracePt t="39701" x="5511800" y="5276850"/>
          <p14:tracePt t="39718" x="5473700" y="5314950"/>
          <p14:tracePt t="39733" x="5461000" y="5327650"/>
          <p14:tracePt t="39750" x="5422900" y="5353050"/>
          <p14:tracePt t="39767" x="5403850" y="5372100"/>
          <p14:tracePt t="39783" x="5378450" y="5403850"/>
          <p14:tracePt t="39800" x="5372100" y="5416550"/>
          <p14:tracePt t="39816" x="5353050" y="5448300"/>
          <p14:tracePt t="39833" x="5346700" y="5467350"/>
          <p14:tracePt t="39850" x="5334000" y="5505450"/>
          <p14:tracePt t="39868" x="5334000" y="5518150"/>
          <p14:tracePt t="39883" x="5334000" y="5537200"/>
          <p14:tracePt t="39900" x="5334000" y="5562600"/>
          <p14:tracePt t="39916" x="5340350" y="5575300"/>
          <p14:tracePt t="39933" x="5346700" y="5594350"/>
          <p14:tracePt t="39950" x="5359400" y="5607050"/>
          <p14:tracePt t="39966" x="5378450" y="5632450"/>
          <p14:tracePt t="39984" x="5403850" y="5638800"/>
          <p14:tracePt t="39999" x="5416550" y="5651500"/>
          <p14:tracePt t="40016" x="5441950" y="5657850"/>
          <p14:tracePt t="40033" x="5467350" y="5657850"/>
          <p14:tracePt t="40049" x="5492750" y="5664200"/>
          <p14:tracePt t="40066" x="5524500" y="5664200"/>
          <p14:tracePt t="40083" x="5549900" y="5664200"/>
          <p14:tracePt t="40099" x="5600700" y="5645150"/>
          <p14:tracePt t="40116" x="5626100" y="5626100"/>
          <p14:tracePt t="40132" x="5651500" y="5613400"/>
          <p14:tracePt t="40149" x="5676900" y="5607050"/>
          <p14:tracePt t="40166" x="5702300" y="5588000"/>
          <p14:tracePt t="40182" x="5727700" y="5575300"/>
          <p14:tracePt t="40199" x="5765800" y="5562600"/>
          <p14:tracePt t="40216" x="5784850" y="5543550"/>
          <p14:tracePt t="40232" x="5803900" y="5524500"/>
          <p14:tracePt t="40249" x="5829300" y="5499100"/>
          <p14:tracePt t="40266" x="5854700" y="5480050"/>
          <p14:tracePt t="40282" x="5867400" y="5461000"/>
          <p14:tracePt t="40299" x="5886450" y="5441950"/>
          <p14:tracePt t="40316" x="5899150" y="5410200"/>
          <p14:tracePt t="40332" x="5905500" y="5397500"/>
          <p14:tracePt t="40351" x="5918200" y="5378450"/>
          <p14:tracePt t="40366" x="5937250" y="5353050"/>
          <p14:tracePt t="40383" x="5943600" y="5340350"/>
          <p14:tracePt t="40399" x="5943600" y="5321300"/>
          <p14:tracePt t="40416" x="5949950" y="5314950"/>
          <p14:tracePt t="40433" x="5956300" y="5295900"/>
          <p14:tracePt t="40450" x="5962650" y="5276850"/>
          <p14:tracePt t="40466" x="5969000" y="5251450"/>
          <p14:tracePt t="40482" x="5969000" y="5226050"/>
          <p14:tracePt t="40499" x="5969000" y="5200650"/>
          <p14:tracePt t="40515" x="5969000" y="5175250"/>
          <p14:tracePt t="40532" x="5956300" y="5149850"/>
          <p14:tracePt t="40549" x="5943600" y="5130800"/>
          <p14:tracePt t="40565" x="5918200" y="5105400"/>
          <p14:tracePt t="40582" x="5892800" y="5092700"/>
          <p14:tracePt t="40599" x="5867400" y="5086350"/>
          <p14:tracePt t="40616" x="5842000" y="5080000"/>
          <p14:tracePt t="40633" x="5829300" y="5080000"/>
          <p14:tracePt t="40649" x="5810250" y="5080000"/>
          <p14:tracePt t="40666" x="5784850" y="5080000"/>
          <p14:tracePt t="40682" x="5746750" y="5080000"/>
          <p14:tracePt t="40699" x="5721350" y="5080000"/>
          <p14:tracePt t="40716" x="5708650" y="5080000"/>
          <p14:tracePt t="40732" x="5683250" y="5080000"/>
          <p14:tracePt t="40750" x="5664200" y="5086350"/>
          <p14:tracePt t="40765" x="5645150" y="5086350"/>
          <p14:tracePt t="40782" x="5632450" y="5092700"/>
          <p14:tracePt t="40799" x="5619750" y="5099050"/>
          <p14:tracePt t="40816" x="5600700" y="5105400"/>
          <p14:tracePt t="40832" x="5581650" y="5111750"/>
          <p14:tracePt t="40850" x="5556250" y="5130800"/>
          <p14:tracePt t="40866" x="5524500" y="5162550"/>
          <p14:tracePt t="40882" x="5499100" y="5181600"/>
          <p14:tracePt t="40899" x="5473700" y="5200650"/>
          <p14:tracePt t="40916" x="5435600" y="5232400"/>
          <p14:tracePt t="40932" x="5422900" y="5251450"/>
          <p14:tracePt t="40949" x="5403850" y="5270500"/>
          <p14:tracePt t="40966" x="5391150" y="5283200"/>
          <p14:tracePt t="40982" x="5378450" y="5302250"/>
          <p14:tracePt t="40999" x="5359400" y="5327650"/>
          <p14:tracePt t="41015" x="5346700" y="5346700"/>
          <p14:tracePt t="41032" x="5327650" y="5384800"/>
          <p14:tracePt t="41048" x="5321300" y="5410200"/>
          <p14:tracePt t="41065" x="5314950" y="5435600"/>
          <p14:tracePt t="41082" x="5308600" y="5461000"/>
          <p14:tracePt t="41099" x="5302250" y="5473700"/>
          <p14:tracePt t="41102" x="5302250" y="5486400"/>
          <p14:tracePt t="41115" x="5302250" y="5499100"/>
          <p14:tracePt t="41132" x="5302250" y="5518150"/>
          <p14:tracePt t="41148" x="5302250" y="5543550"/>
          <p14:tracePt t="41165" x="5308600" y="5575300"/>
          <p14:tracePt t="41182" x="5321300" y="5581650"/>
          <p14:tracePt t="41198" x="5327650" y="5588000"/>
          <p14:tracePt t="41215" x="5334000" y="5594350"/>
          <p14:tracePt t="41232" x="5340350" y="5594350"/>
          <p14:tracePt t="41248" x="5353050" y="5594350"/>
          <p14:tracePt t="41265" x="5372100" y="5594350"/>
          <p14:tracePt t="41281" x="5397500" y="5594350"/>
          <p14:tracePt t="41298" x="5422900" y="5581650"/>
          <p14:tracePt t="41315" x="5448300" y="5568950"/>
          <p14:tracePt t="41331" x="5486400" y="5549900"/>
          <p14:tracePt t="41348" x="5511800" y="5537200"/>
          <p14:tracePt t="41365" x="5537200" y="5530850"/>
          <p14:tracePt t="41381" x="5562600" y="5518150"/>
          <p14:tracePt t="41398" x="5588000" y="5505450"/>
          <p14:tracePt t="41415" x="5619750" y="5480050"/>
          <p14:tracePt t="41432" x="5638800" y="5473700"/>
          <p14:tracePt t="41449" x="5664200" y="5461000"/>
          <p14:tracePt t="41465" x="5683250" y="5448300"/>
          <p14:tracePt t="41482" x="5702300" y="5441950"/>
          <p14:tracePt t="41498" x="5708650" y="5435600"/>
          <p14:tracePt t="41515" x="5715000" y="5429250"/>
          <p14:tracePt t="41531" x="5734050" y="5416550"/>
          <p14:tracePt t="41548" x="5746750" y="5410200"/>
          <p14:tracePt t="41565" x="5753100" y="5397500"/>
          <p14:tracePt t="41581" x="5759450" y="5378450"/>
          <p14:tracePt t="41598" x="5765800" y="5372100"/>
          <p14:tracePt t="41615" x="5765800" y="5365750"/>
          <p14:tracePt t="41631" x="5765800" y="5359400"/>
          <p14:tracePt t="41648" x="5765800" y="5340350"/>
          <p14:tracePt t="41666" x="5765800" y="5308600"/>
          <p14:tracePt t="41681" x="5759450" y="5283200"/>
          <p14:tracePt t="41698" x="5746750" y="5251450"/>
          <p14:tracePt t="41715" x="5721350" y="5226050"/>
          <p14:tracePt t="41732" x="5702300" y="5213350"/>
          <p14:tracePt t="41748" x="5676900" y="5200650"/>
          <p14:tracePt t="41764" x="5657850" y="5200650"/>
          <p14:tracePt t="41782" x="5645150" y="5194300"/>
          <p14:tracePt t="41798" x="5619750" y="5187950"/>
          <p14:tracePt t="41814" x="5600700" y="5181600"/>
          <p14:tracePt t="41831" x="5594350" y="5181600"/>
          <p14:tracePt t="41848" x="5588000" y="5181600"/>
          <p14:tracePt t="41865" x="5575300" y="5181600"/>
          <p14:tracePt t="41881" x="5562600" y="5181600"/>
          <p14:tracePt t="41916" x="5556250" y="5181600"/>
          <p14:tracePt t="41932" x="5549900" y="5181600"/>
          <p14:tracePt t="41948" x="5543550" y="5187950"/>
          <p14:tracePt t="41965" x="5537200" y="5194300"/>
          <p14:tracePt t="41981" x="5530850" y="5207000"/>
          <p14:tracePt t="41998" x="5518150" y="5226050"/>
          <p14:tracePt t="42014" x="5518150" y="5238750"/>
          <p14:tracePt t="42031" x="5511800" y="5257800"/>
          <p14:tracePt t="42048" x="5505450" y="5283200"/>
          <p14:tracePt t="42064" x="5505450" y="5295900"/>
          <p14:tracePt t="42081" x="5505450" y="5302250"/>
          <p14:tracePt t="42097" x="5505450" y="5308600"/>
          <p14:tracePt t="42115" x="5505450" y="5314950"/>
          <p14:tracePt t="42131" x="5505450" y="5321300"/>
          <p14:tracePt t="42148" x="5505450" y="5327650"/>
          <p14:tracePt t="42164" x="5505450" y="5340350"/>
          <p14:tracePt t="42181" x="5505450" y="5346700"/>
          <p14:tracePt t="42413" x="5511800" y="5346700"/>
          <p14:tracePt t="42424" x="5511800" y="5340350"/>
          <p14:tracePt t="42432" x="5518150" y="5334000"/>
          <p14:tracePt t="42448" x="5543550" y="5327650"/>
          <p14:tracePt t="42464" x="5568950" y="5321300"/>
          <p14:tracePt t="42481" x="5619750" y="5314950"/>
          <p14:tracePt t="42497" x="5721350" y="5314950"/>
          <p14:tracePt t="42514" x="5861050" y="5334000"/>
          <p14:tracePt t="42531" x="5918200" y="5346700"/>
          <p14:tracePt t="42549" x="5949950" y="5346700"/>
          <p14:tracePt t="42564" x="5975350" y="5346700"/>
          <p14:tracePt t="42581" x="5994400" y="5346700"/>
          <p14:tracePt t="42597" x="6019800" y="5334000"/>
          <p14:tracePt t="42614" x="6045200" y="5321300"/>
          <p14:tracePt t="42616" x="6057900" y="5314950"/>
          <p14:tracePt t="42630" x="6070600" y="5295900"/>
          <p14:tracePt t="42647" x="6108700" y="5270500"/>
          <p14:tracePt t="42664" x="6159500" y="5232400"/>
          <p14:tracePt t="42680" x="6184900" y="5194300"/>
          <p14:tracePt t="42697" x="6210300" y="5168900"/>
          <p14:tracePt t="42713" x="6229350" y="5149850"/>
          <p14:tracePt t="42730" x="6248400" y="5124450"/>
          <p14:tracePt t="42747" x="6286500" y="5080000"/>
          <p14:tracePt t="42764" x="6318250" y="5041900"/>
          <p14:tracePt t="42780" x="6337300" y="5010150"/>
          <p14:tracePt t="42797" x="6356350" y="4978400"/>
          <p14:tracePt t="42814" x="6381750" y="4933950"/>
          <p14:tracePt t="42830" x="6400800" y="4902200"/>
          <p14:tracePt t="42847" x="6426200" y="4857750"/>
          <p14:tracePt t="42864" x="6445250" y="4806950"/>
          <p14:tracePt t="42880" x="6483350" y="4718050"/>
          <p14:tracePt t="42897" x="6496050" y="4648200"/>
          <p14:tracePt t="42913" x="6508750" y="4552950"/>
          <p14:tracePt t="42930" x="6515100" y="4464050"/>
          <p14:tracePt t="42947" x="6521450" y="4356100"/>
          <p14:tracePt t="42963" x="6534150" y="4254500"/>
          <p14:tracePt t="42980" x="6534150" y="4146550"/>
          <p14:tracePt t="42997" x="6534150" y="4032250"/>
          <p14:tracePt t="43013" x="6534150" y="3854450"/>
          <p14:tracePt t="43030" x="6534150" y="3740150"/>
          <p14:tracePt t="43047" x="6534150" y="3632200"/>
          <p14:tracePt t="43063" x="6540500" y="3530600"/>
          <p14:tracePt t="43080" x="6540500" y="3429000"/>
          <p14:tracePt t="43097" x="6540500" y="3321050"/>
          <p14:tracePt t="43113" x="6553200" y="3181350"/>
          <p14:tracePt t="43130" x="6559550" y="3098800"/>
          <p14:tracePt t="43147" x="6559550" y="3016250"/>
          <p14:tracePt t="43164" x="6565900" y="2927350"/>
          <p14:tracePt t="43181" x="6565900" y="2838450"/>
          <p14:tracePt t="43197" x="6565900" y="2755900"/>
          <p14:tracePt t="43213" x="6565900" y="2679700"/>
          <p14:tracePt t="43230" x="6565900" y="2571750"/>
          <p14:tracePt t="43247" x="6565900" y="2482850"/>
          <p14:tracePt t="43264" x="6565900" y="2387600"/>
          <p14:tracePt t="43280" x="6584950" y="2292350"/>
          <p14:tracePt t="43296" x="6584950" y="2216150"/>
          <p14:tracePt t="43313" x="6591300" y="2146300"/>
          <p14:tracePt t="43330" x="6591300" y="2101850"/>
          <p14:tracePt t="43346" x="6597650" y="2063750"/>
          <p14:tracePt t="43363" x="6604000" y="2025650"/>
          <p14:tracePt t="43380" x="6604000" y="1993900"/>
          <p14:tracePt t="43397" x="6610350" y="1962150"/>
          <p14:tracePt t="43413" x="6610350" y="1936750"/>
          <p14:tracePt t="43430" x="6616700" y="1911350"/>
          <p14:tracePt t="43446" x="6616700" y="1905000"/>
          <p14:tracePt t="43463" x="6616700" y="1898650"/>
          <p14:tracePt t="43556" x="6616700" y="1905000"/>
          <p14:tracePt t="43562" x="6616700" y="1911350"/>
          <p14:tracePt t="43569" x="6610350" y="1924050"/>
          <p14:tracePt t="43580" x="6604000" y="1936750"/>
          <p14:tracePt t="43596" x="6572250" y="1981200"/>
          <p14:tracePt t="43613" x="6540500" y="2076450"/>
          <p14:tracePt t="43616" x="6521450" y="2133600"/>
          <p14:tracePt t="43629" x="6502400" y="2190750"/>
          <p14:tracePt t="43647" x="6464300" y="2298700"/>
          <p14:tracePt t="43663" x="6438900" y="2425700"/>
          <p14:tracePt t="43679" x="6438900" y="2463800"/>
          <p14:tracePt t="43696" x="6432550" y="2495550"/>
          <p14:tracePt t="43713" x="6432550" y="2520950"/>
          <p14:tracePt t="43729" x="6432550" y="2546350"/>
          <p14:tracePt t="43748" x="6426200" y="2578100"/>
          <p14:tracePt t="43764" x="6426200" y="2609850"/>
          <p14:tracePt t="43780" x="6426200" y="2686050"/>
          <p14:tracePt t="43796" x="6426200" y="2755900"/>
          <p14:tracePt t="43813" x="6426200" y="2825750"/>
          <p14:tracePt t="43830" x="6419850" y="2901950"/>
          <p14:tracePt t="43846" x="6419850" y="3009900"/>
          <p14:tracePt t="43863" x="6419850" y="3111500"/>
          <p14:tracePt t="43880" x="6419850" y="3282950"/>
          <p14:tracePt t="43896" x="6438900" y="3397250"/>
          <p14:tracePt t="43913" x="6457950" y="3505200"/>
          <p14:tracePt t="43930" x="6483350" y="3600450"/>
          <p14:tracePt t="43946" x="6502400" y="3708400"/>
          <p14:tracePt t="43963" x="6540500" y="3816350"/>
          <p14:tracePt t="43980" x="6572250" y="3905250"/>
          <p14:tracePt t="43996" x="6591300" y="3968750"/>
          <p14:tracePt t="44013" x="6604000" y="4013200"/>
          <p14:tracePt t="44030" x="6610350" y="4038600"/>
          <p14:tracePt t="44046" x="6610350" y="4064000"/>
          <p14:tracePt t="44063" x="6610350" y="4089400"/>
          <p14:tracePt t="44079" x="6616700" y="4114800"/>
          <p14:tracePt t="44096" x="6616700" y="4140200"/>
          <p14:tracePt t="44113" x="6616700" y="4165600"/>
          <p14:tracePt t="44116" x="6616700" y="4178300"/>
          <p14:tracePt t="44130" x="6616700" y="4197350"/>
          <p14:tracePt t="44146" x="6616700" y="4222750"/>
          <p14:tracePt t="44163" x="6616700" y="4248150"/>
          <p14:tracePt t="44179" x="6616700" y="4267200"/>
          <p14:tracePt t="44196" x="6616700" y="4279900"/>
          <p14:tracePt t="44272" x="6629400" y="4260850"/>
          <p14:tracePt t="44279" x="6642100" y="4248150"/>
          <p14:tracePt t="44287" x="6654800" y="4235450"/>
          <p14:tracePt t="44296" x="6661150" y="4210050"/>
          <p14:tracePt t="44313" x="6673850" y="4184650"/>
          <p14:tracePt t="44329" x="6692900" y="4152900"/>
          <p14:tracePt t="44346" x="6718300" y="4102100"/>
          <p14:tracePt t="44362" x="6750050" y="4000500"/>
          <p14:tracePt t="44379" x="6775450" y="3898900"/>
          <p14:tracePt t="44396" x="6794500" y="3816350"/>
          <p14:tracePt t="44413" x="6807200" y="3778250"/>
          <p14:tracePt t="44429" x="6813550" y="3752850"/>
          <p14:tracePt t="44446" x="6819900" y="3733800"/>
          <p14:tracePt t="44462" x="6819900" y="3727450"/>
          <p14:tracePt t="44535" x="6819900" y="3746500"/>
          <p14:tracePt t="44544" x="6807200" y="3759200"/>
          <p14:tracePt t="44551" x="6800850" y="3771900"/>
          <p14:tracePt t="44562" x="6788150" y="3797300"/>
          <p14:tracePt t="44579" x="6762750" y="3848100"/>
          <p14:tracePt t="44596" x="6724650" y="3924300"/>
          <p14:tracePt t="44612" x="6699250" y="3962400"/>
          <p14:tracePt t="44629" x="6673850" y="4000500"/>
          <p14:tracePt t="44646" x="6654800" y="4025900"/>
          <p14:tracePt t="44663" x="6642100" y="4051300"/>
          <p14:tracePt t="44679" x="6629400" y="4076700"/>
          <p14:tracePt t="44696" x="6623050" y="4102100"/>
          <p14:tracePt t="44713" x="6616700" y="4140200"/>
          <p14:tracePt t="44729" x="6616700" y="4159250"/>
          <p14:tracePt t="44746" x="6610350" y="4171950"/>
          <p14:tracePt t="44762" x="6610350" y="4184650"/>
          <p14:tracePt t="44779" x="6610350" y="4191000"/>
          <p14:tracePt t="44796" x="6610350" y="4203700"/>
          <p14:tracePt t="44829" x="6616700" y="4210050"/>
          <p14:tracePt t="44845" x="6623050" y="4210050"/>
          <p14:tracePt t="44862" x="6635750" y="4210050"/>
          <p14:tracePt t="44880" x="6654800" y="4210050"/>
          <p14:tracePt t="44897" x="6692900" y="4203700"/>
          <p14:tracePt t="44913" x="6718300" y="4197350"/>
          <p14:tracePt t="44929" x="6743700" y="4191000"/>
          <p14:tracePt t="44946" x="6769100" y="4191000"/>
          <p14:tracePt t="44962" x="6794500" y="4184650"/>
          <p14:tracePt t="44979" x="6819900" y="4178300"/>
          <p14:tracePt t="44996" x="6826250" y="4178300"/>
          <p14:tracePt t="45013" x="6838950" y="4171950"/>
          <p14:tracePt t="45029" x="6851650" y="4165600"/>
          <p14:tracePt t="45046" x="6858000" y="4152900"/>
          <p14:tracePt t="45062" x="6864350" y="4133850"/>
          <p14:tracePt t="45078" x="6877050" y="4108450"/>
          <p14:tracePt t="45096" x="6883400" y="4089400"/>
          <p14:tracePt t="45112" x="6889750" y="4070350"/>
          <p14:tracePt t="45128" x="6896100" y="4044950"/>
          <p14:tracePt t="45146" x="6908800" y="4025900"/>
          <p14:tracePt t="45162" x="6921500" y="4000500"/>
          <p14:tracePt t="45179" x="6934200" y="3975100"/>
          <p14:tracePt t="45195" x="6940550" y="3962400"/>
          <p14:tracePt t="45212" x="6946900" y="3949700"/>
          <p14:tracePt t="45228" x="6953250" y="3930650"/>
          <p14:tracePt t="45245" x="6959600" y="3911600"/>
          <p14:tracePt t="45262" x="6965950" y="3905250"/>
          <p14:tracePt t="45278" x="6972300" y="3905250"/>
          <p14:tracePt t="45312" x="6972300" y="3898900"/>
          <p14:tracePt t="45408" x="6972300" y="3892550"/>
          <p14:tracePt t="45435" x="6972300" y="3886200"/>
          <p14:tracePt t="45447" x="6972300" y="3879850"/>
          <p14:tracePt t="45454" x="6972300" y="3867150"/>
          <p14:tracePt t="45469" x="6972300" y="3854450"/>
          <p14:tracePt t="45478" x="6972300" y="3848100"/>
          <p14:tracePt t="45495" x="6972300" y="3822700"/>
          <p14:tracePt t="45511" x="6972300" y="3810000"/>
          <p14:tracePt t="45528" x="6972300" y="3784600"/>
          <p14:tracePt t="45545" x="6972300" y="3759200"/>
          <p14:tracePt t="45561" x="6972300" y="3727450"/>
          <p14:tracePt t="45578" x="6965950" y="3702050"/>
          <p14:tracePt t="45594" x="6959600" y="3676650"/>
          <p14:tracePt t="45611" x="6959600" y="3651250"/>
          <p14:tracePt t="45628" x="6946900" y="3625850"/>
          <p14:tracePt t="45645" x="6940550" y="3600450"/>
          <p14:tracePt t="45662" x="6915150" y="3562350"/>
          <p14:tracePt t="45678" x="6902450" y="3536950"/>
          <p14:tracePt t="45695" x="6889750" y="3517900"/>
          <p14:tracePt t="45711" x="6883400" y="3492500"/>
          <p14:tracePt t="45728" x="6870700" y="3479800"/>
          <p14:tracePt t="45745" x="6864350" y="3454400"/>
          <p14:tracePt t="45761" x="6851650" y="3429000"/>
          <p14:tracePt t="45779" x="6838950" y="3390900"/>
          <p14:tracePt t="45795" x="6832600" y="3340100"/>
          <p14:tracePt t="45811" x="6832600" y="3295650"/>
          <p14:tracePt t="45828" x="6832600" y="3257550"/>
          <p14:tracePt t="45845" x="6832600" y="3219450"/>
          <p14:tracePt t="45861" x="6832600" y="3181350"/>
          <p14:tracePt t="45878" x="6838950" y="3149600"/>
          <p14:tracePt t="45894" x="6851650" y="3117850"/>
          <p14:tracePt t="45911" x="6864350" y="3079750"/>
          <p14:tracePt t="45928" x="6870700" y="3060700"/>
          <p14:tracePt t="45944" x="6870700" y="3054350"/>
          <p14:tracePt t="45986" x="6870700" y="3067050"/>
          <p14:tracePt t="45994" x="6858000" y="3086100"/>
          <p14:tracePt t="46011" x="6826250" y="3136900"/>
          <p14:tracePt t="46027" x="6813550" y="3206750"/>
          <p14:tracePt t="46044" x="6775450" y="3295650"/>
          <p14:tracePt t="46061" x="6762750" y="3352800"/>
          <p14:tracePt t="46078" x="6743700" y="3435350"/>
          <p14:tracePt t="46094" x="6724650" y="3492500"/>
          <p14:tracePt t="46111" x="6699250" y="3575050"/>
          <p14:tracePt t="46128" x="6673850" y="3676650"/>
          <p14:tracePt t="46144" x="6654800" y="3765550"/>
          <p14:tracePt t="46161" x="6648450" y="3835400"/>
          <p14:tracePt t="46178" x="6642100" y="3879850"/>
          <p14:tracePt t="46194" x="6642100" y="3905250"/>
          <p14:tracePt t="46211" x="6629400" y="3949700"/>
          <p14:tracePt t="46228" x="6623050" y="4006850"/>
          <p14:tracePt t="46244" x="6610350" y="4064000"/>
          <p14:tracePt t="46261" x="6591300" y="4146550"/>
          <p14:tracePt t="46277" x="6584950" y="4203700"/>
          <p14:tracePt t="46294" x="6584950" y="4248150"/>
          <p14:tracePt t="46312" x="6578600" y="4279900"/>
          <p14:tracePt t="46328" x="6578600" y="4343400"/>
          <p14:tracePt t="46344" x="6578600" y="4381500"/>
          <p14:tracePt t="46361" x="6578600" y="4451350"/>
          <p14:tracePt t="46378" x="6591300" y="4502150"/>
          <p14:tracePt t="46394" x="6597650" y="4540250"/>
          <p14:tracePt t="46411" x="6604000" y="4565650"/>
          <p14:tracePt t="46428" x="6604000" y="4603750"/>
          <p14:tracePt t="46444" x="6604000" y="4629150"/>
          <p14:tracePt t="46461" x="6604000" y="4648200"/>
          <p14:tracePt t="46478" x="6604000" y="4673600"/>
          <p14:tracePt t="46494" x="6604000" y="4699000"/>
          <p14:tracePt t="46511" x="6604000" y="4724400"/>
          <p14:tracePt t="46528" x="6604000" y="4737100"/>
          <p14:tracePt t="46545" x="6604000" y="4743450"/>
          <p14:tracePt t="46708" x="6610350" y="4743450"/>
          <p14:tracePt t="46716" x="6616700" y="4737100"/>
          <p14:tracePt t="46748" x="6623050" y="4737100"/>
          <p14:tracePt t="46796" x="6629400" y="4737100"/>
          <p14:tracePt t="46807" x="6635750" y="4737100"/>
          <p14:tracePt t="46838" x="6642100" y="4737100"/>
          <p14:tracePt t="46851" x="6648450" y="4730750"/>
          <p14:tracePt t="46857" x="6654800" y="4718050"/>
          <p14:tracePt t="46865" x="6661150" y="4711700"/>
          <p14:tracePt t="46877" x="6667500" y="4705350"/>
          <p14:tracePt t="46894" x="6686550" y="4679950"/>
          <p14:tracePt t="46910" x="6711950" y="4648200"/>
          <p14:tracePt t="46927" x="6756400" y="4591050"/>
          <p14:tracePt t="46944" x="6775450" y="4559300"/>
          <p14:tracePt t="46960" x="6788150" y="4527550"/>
          <p14:tracePt t="46977" x="6800850" y="4502150"/>
          <p14:tracePt t="46994" x="6807200" y="4476750"/>
          <p14:tracePt t="47010" x="6819900" y="4445000"/>
          <p14:tracePt t="47027" x="6826250" y="4419600"/>
          <p14:tracePt t="47043" x="6838950" y="4381500"/>
          <p14:tracePt t="47060" x="6845300" y="4356100"/>
          <p14:tracePt t="47077" x="6845300" y="4330700"/>
          <p14:tracePt t="47093" x="6851650" y="4305300"/>
          <p14:tracePt t="47110" x="6858000" y="4273550"/>
          <p14:tracePt t="47126" x="6858000" y="4248150"/>
          <p14:tracePt t="47143" x="6858000" y="4210050"/>
          <p14:tracePt t="47160" x="6858000" y="4197350"/>
          <p14:tracePt t="47177" x="6858000" y="4178300"/>
          <p14:tracePt t="47193" x="6858000" y="4165600"/>
          <p14:tracePt t="47210" x="6858000" y="4159250"/>
          <p14:tracePt t="47243" x="6858000" y="4152900"/>
          <p14:tracePt t="47357" x="6858000" y="4159250"/>
          <p14:tracePt t="47362" x="6858000" y="4165600"/>
          <p14:tracePt t="47378" x="6858000" y="4171950"/>
          <p14:tracePt t="47386" x="6858000" y="4178300"/>
          <p14:tracePt t="47393" x="6858000" y="4184650"/>
          <p14:tracePt t="47410" x="6851650" y="4197350"/>
          <p14:tracePt t="47427" x="6838950" y="4222750"/>
          <p14:tracePt t="47444" x="6826250" y="4241800"/>
          <p14:tracePt t="47460" x="6813550" y="4254500"/>
          <p14:tracePt t="47476" x="6807200" y="4260850"/>
          <p14:tracePt t="47493" x="6794500" y="4267200"/>
          <p14:tracePt t="47590" x="6794500" y="4260850"/>
          <p14:tracePt t="47624" x="6794500" y="4254500"/>
          <p14:tracePt t="47662" x="6794500" y="4248150"/>
          <p14:tracePt t="47795" x="6794500" y="4254500"/>
          <p14:tracePt t="47810" x="6794500" y="4260850"/>
          <p14:tracePt t="47818" x="6800850" y="4260850"/>
          <p14:tracePt t="47852" x="6800850" y="4267200"/>
          <p14:tracePt t="47931" x="6807200" y="4267200"/>
          <p14:tracePt t="47946" x="6813550" y="4260850"/>
          <p14:tracePt t="47954" x="6819900" y="4248150"/>
          <p14:tracePt t="47962" x="6826250" y="4241800"/>
          <p14:tracePt t="47976" x="6826250" y="4229100"/>
          <p14:tracePt t="47993" x="6826250" y="4197350"/>
          <p14:tracePt t="48009" x="6826250" y="4165600"/>
          <p14:tracePt t="48026" x="6826250" y="4140200"/>
          <p14:tracePt t="48043" x="6826250" y="4127500"/>
          <p14:tracePt t="48059" x="6826250" y="4114800"/>
          <p14:tracePt t="48077" x="6826250" y="4102100"/>
          <p14:tracePt t="48093" x="6819900" y="4095750"/>
          <p14:tracePt t="48111" x="6819900" y="4083050"/>
          <p14:tracePt t="48126" x="6813550" y="4070350"/>
          <p14:tracePt t="48143" x="6807200" y="4057650"/>
          <p14:tracePt t="48159" x="6800850" y="4044950"/>
          <p14:tracePt t="48176" x="6800850" y="4032250"/>
          <p14:tracePt t="48193" x="6794500" y="4019550"/>
          <p14:tracePt t="48209" x="6781800" y="4013200"/>
          <p14:tracePt t="48226" x="6781800" y="4006850"/>
          <p14:tracePt t="48242" x="6775450" y="4006850"/>
          <p14:tracePt t="48259" x="6775450" y="4000500"/>
          <p14:tracePt t="48276" x="6769100" y="4000500"/>
          <p14:tracePt t="48292" x="6762750" y="3994150"/>
          <p14:tracePt t="48309" x="6762750" y="3987800"/>
          <p14:tracePt t="48326" x="6756400" y="3987800"/>
          <p14:tracePt t="48413" x="6750050" y="3987800"/>
          <p14:tracePt t="48491" x="6750050" y="3994150"/>
          <p14:tracePt t="48581" x="6750050" y="4000500"/>
          <p14:tracePt t="48756" x="6743700" y="4013200"/>
          <p14:tracePt t="48768" x="6737350" y="4019550"/>
          <p14:tracePt t="48776" x="6731000" y="4019550"/>
          <p14:tracePt t="48782" x="6724650" y="4032250"/>
          <p14:tracePt t="48792" x="6724650" y="4038600"/>
          <p14:tracePt t="48809" x="6705600" y="4064000"/>
          <p14:tracePt t="48826" x="6686550" y="4089400"/>
          <p14:tracePt t="48842" x="6661150" y="4121150"/>
          <p14:tracePt t="48859" x="6629400" y="4171950"/>
          <p14:tracePt t="48875" x="6578600" y="4286250"/>
          <p14:tracePt t="48892" x="6546850" y="4362450"/>
          <p14:tracePt t="48909" x="6515100" y="4438650"/>
          <p14:tracePt t="48925" x="6489700" y="4495800"/>
          <p14:tracePt t="48942" x="6470650" y="4559300"/>
          <p14:tracePt t="48959" x="6438900" y="4635500"/>
          <p14:tracePt t="48975" x="6413500" y="4718050"/>
          <p14:tracePt t="48992" x="6388100" y="4832350"/>
          <p14:tracePt t="49008" x="6369050" y="4870450"/>
          <p14:tracePt t="49025" x="6362700" y="4902200"/>
          <p14:tracePt t="49042" x="6356350" y="4940300"/>
          <p14:tracePt t="49059" x="6356350" y="4965700"/>
          <p14:tracePt t="49076" x="6356350" y="4984750"/>
          <p14:tracePt t="49092" x="6356350" y="5010150"/>
          <p14:tracePt t="49111" x="6356350" y="5035550"/>
          <p14:tracePt t="49114" x="6356350" y="5048250"/>
          <p14:tracePt t="49125" x="6356350" y="5073650"/>
          <p14:tracePt t="49142" x="6362700" y="5086350"/>
          <p14:tracePt t="49158" x="6362700" y="5099050"/>
          <p14:tracePt t="49175" x="6369050" y="5111750"/>
          <p14:tracePt t="49192" x="6381750" y="5130800"/>
          <p14:tracePt t="49211" x="6394450" y="5143500"/>
          <p14:tracePt t="49226" x="6400800" y="5156200"/>
          <p14:tracePt t="49242" x="6419850" y="5168900"/>
          <p14:tracePt t="49258" x="6432550" y="5181600"/>
          <p14:tracePt t="49275" x="6445250" y="5187950"/>
          <p14:tracePt t="49291" x="6457950" y="5200650"/>
          <p14:tracePt t="49308" x="6483350" y="5219700"/>
          <p14:tracePt t="49325" x="6502400" y="5232400"/>
          <p14:tracePt t="49341" x="6527800" y="5251450"/>
          <p14:tracePt t="49358" x="6565900" y="5270500"/>
          <p14:tracePt t="49375" x="6591300" y="5276850"/>
          <p14:tracePt t="49391" x="6616700" y="5283200"/>
          <p14:tracePt t="49408" x="6635750" y="5289550"/>
          <p14:tracePt t="49425" x="6661150" y="5295900"/>
          <p14:tracePt t="49441" x="6699250" y="5302250"/>
          <p14:tracePt t="49458" x="6724650" y="5308600"/>
          <p14:tracePt t="49475" x="6762750" y="5308600"/>
          <p14:tracePt t="49492" x="6781800" y="5314950"/>
          <p14:tracePt t="49508" x="6800850" y="5314950"/>
          <p14:tracePt t="49525" x="6807200" y="5314950"/>
          <p14:tracePt t="49541" x="6819900" y="5314950"/>
          <p14:tracePt t="49558" x="6832600" y="5314950"/>
          <p14:tracePt t="49575" x="6858000" y="5302250"/>
          <p14:tracePt t="49591" x="6896100" y="5270500"/>
          <p14:tracePt t="49608" x="6921500" y="5257800"/>
          <p14:tracePt t="49624" x="6940550" y="5245100"/>
          <p14:tracePt t="49641" x="6953250" y="5238750"/>
          <p14:tracePt t="49658" x="6959600" y="5232400"/>
          <p14:tracePt t="49674" x="6972300" y="5226050"/>
          <p14:tracePt t="49691" x="6978650" y="5226050"/>
          <p14:tracePt t="49708" x="6978650" y="5219700"/>
          <p14:tracePt t="49725" x="6985000" y="5219700"/>
          <p14:tracePt t="49743" x="6985000" y="5213350"/>
          <p14:tracePt t="49789" x="6985000" y="5207000"/>
          <p14:tracePt t="49934" x="6991350" y="5200650"/>
          <p14:tracePt t="49946" x="7004050" y="5194300"/>
          <p14:tracePt t="49954" x="7016750" y="5175250"/>
          <p14:tracePt t="49962" x="7029450" y="5156200"/>
          <p14:tracePt t="49975" x="7042150" y="5124450"/>
          <p14:tracePt t="49991" x="7086600" y="5048250"/>
          <p14:tracePt t="50007" x="7175500" y="4914900"/>
          <p14:tracePt t="50024" x="7239000" y="4832350"/>
          <p14:tracePt t="50041" x="7302500" y="4743450"/>
          <p14:tracePt t="50057" x="7353300" y="4667250"/>
          <p14:tracePt t="50074" x="7410450" y="4565650"/>
          <p14:tracePt t="50091" x="7454900" y="4451350"/>
          <p14:tracePt t="50108" x="7499350" y="4343400"/>
          <p14:tracePt t="50110" x="7518400" y="4286250"/>
          <p14:tracePt t="50124" x="7537450" y="4235450"/>
          <p14:tracePt t="50141" x="7594600" y="4057650"/>
          <p14:tracePt t="50157" x="7626350" y="3943350"/>
          <p14:tracePt t="50174" x="7658100" y="3822700"/>
          <p14:tracePt t="50191" x="7683500" y="3702050"/>
          <p14:tracePt t="50207" x="7702550" y="3600450"/>
          <p14:tracePt t="50225" x="7721600" y="3505200"/>
          <p14:tracePt t="50241" x="7727950" y="3409950"/>
          <p14:tracePt t="50257" x="7747000" y="3321050"/>
          <p14:tracePt t="50274" x="7766050" y="3257550"/>
          <p14:tracePt t="50291" x="7785100" y="3206750"/>
          <p14:tracePt t="50308" x="7810500" y="3124200"/>
          <p14:tracePt t="50324" x="7835900" y="3041650"/>
          <p14:tracePt t="50341" x="7867650" y="2933700"/>
          <p14:tracePt t="50357" x="7918450" y="2743200"/>
          <p14:tracePt t="50374" x="7956550" y="2609850"/>
          <p14:tracePt t="50391" x="7994650" y="2489200"/>
          <p14:tracePt t="50407" x="8032750" y="2368550"/>
          <p14:tracePt t="50424" x="8070850" y="2254250"/>
          <p14:tracePt t="50441" x="8096250" y="2159000"/>
          <p14:tracePt t="50458" x="8121650" y="2076450"/>
          <p14:tracePt t="50475" x="8128000" y="2019300"/>
          <p14:tracePt t="50492" x="8153400" y="1936750"/>
          <p14:tracePt t="50508" x="8159750" y="1898650"/>
          <p14:tracePt t="50524" x="8166100" y="1873250"/>
          <p14:tracePt t="50541" x="8172450" y="1828800"/>
          <p14:tracePt t="50557" x="8178800" y="1797050"/>
          <p14:tracePt t="50574" x="8185150" y="1752600"/>
          <p14:tracePt t="50591" x="8185150" y="1708150"/>
          <p14:tracePt t="50608" x="8191500" y="1638300"/>
          <p14:tracePt t="50624" x="8197850" y="1593850"/>
          <p14:tracePt t="50641" x="8204200" y="1555750"/>
          <p14:tracePt t="50657" x="8204200" y="1498600"/>
          <p14:tracePt t="50674" x="8204200" y="1441450"/>
          <p14:tracePt t="50690" x="8204200" y="1409700"/>
          <p14:tracePt t="50707" x="8204200" y="1365250"/>
          <p14:tracePt t="50724" x="8204200" y="1339850"/>
          <p14:tracePt t="50740" x="8204200" y="1314450"/>
          <p14:tracePt t="50757" x="8204200" y="1289050"/>
          <p14:tracePt t="50774" x="8197850" y="1263650"/>
          <p14:tracePt t="50790" x="8191500" y="1238250"/>
          <p14:tracePt t="50807" x="8185150" y="1225550"/>
          <p14:tracePt t="50824" x="8185150" y="1219200"/>
          <p14:tracePt t="50865" x="8178800" y="1219200"/>
          <p14:tracePt t="50954" x="8172450" y="1225550"/>
          <p14:tracePt t="50973" x="8172450" y="1231900"/>
          <p14:tracePt t="50985" x="8172450" y="1238250"/>
          <p14:tracePt t="50993" x="8166100" y="1250950"/>
          <p14:tracePt t="51007" x="8159750" y="1263650"/>
          <p14:tracePt t="51023" x="8128000" y="1308100"/>
          <p14:tracePt t="51040" x="8108950" y="1339850"/>
          <p14:tracePt t="51057" x="8096250" y="1365250"/>
          <p14:tracePt t="51073" x="8083550" y="1390650"/>
          <p14:tracePt t="51090" x="8077200" y="1422400"/>
          <p14:tracePt t="51107" x="8070850" y="1454150"/>
          <p14:tracePt t="51123" x="8064500" y="1498600"/>
          <p14:tracePt t="51140" x="8058150" y="1638300"/>
          <p14:tracePt t="51157" x="8058150" y="1739900"/>
          <p14:tracePt t="51173" x="8051800" y="1847850"/>
          <p14:tracePt t="51190" x="8051800" y="1949450"/>
          <p14:tracePt t="51207" x="8051800" y="2051050"/>
          <p14:tracePt t="51223" x="8051800" y="2139950"/>
          <p14:tracePt t="51240" x="8051800" y="2247900"/>
          <p14:tracePt t="51258" x="8051800" y="2400300"/>
          <p14:tracePt t="51274" x="8051800" y="2514600"/>
          <p14:tracePt t="51290" x="8039100" y="2647950"/>
          <p14:tracePt t="51307" x="8020050" y="2768600"/>
          <p14:tracePt t="51323" x="8013700" y="2870200"/>
          <p14:tracePt t="51340" x="8001000" y="2952750"/>
          <p14:tracePt t="51357" x="7988300" y="3048000"/>
          <p14:tracePt t="51373" x="7950200" y="3194050"/>
          <p14:tracePt t="51390" x="7912100" y="3327400"/>
          <p14:tracePt t="51407" x="7886700" y="3473450"/>
          <p14:tracePt t="51423" x="7854950" y="3632200"/>
          <p14:tracePt t="51440" x="7823200" y="3778250"/>
          <p14:tracePt t="51456" x="7816850" y="3879850"/>
          <p14:tracePt t="51473" x="7816850" y="3981450"/>
          <p14:tracePt t="51490" x="7804150" y="4178300"/>
          <p14:tracePt t="51506" x="7804150" y="4318000"/>
          <p14:tracePt t="51523" x="7804150" y="4432300"/>
          <p14:tracePt t="51540" x="7816850" y="4552950"/>
          <p14:tracePt t="51557" x="7848600" y="4660900"/>
          <p14:tracePt t="51573" x="7867650" y="4768850"/>
          <p14:tracePt t="51590" x="7880350" y="4819650"/>
          <p14:tracePt t="51606" x="7886700" y="4864100"/>
          <p14:tracePt t="51623" x="7899400" y="4965700"/>
          <p14:tracePt t="51639" x="7899400" y="5060950"/>
          <p14:tracePt t="51656" x="7899400" y="5162550"/>
          <p14:tracePt t="51673" x="7886700" y="5270500"/>
          <p14:tracePt t="51689" x="7861300" y="5378450"/>
          <p14:tracePt t="51706" x="7829550" y="5473700"/>
          <p14:tracePt t="51723" x="7791450" y="5562600"/>
          <p14:tracePt t="51741" x="7747000" y="5689600"/>
          <p14:tracePt t="51756" x="7734300" y="5772150"/>
          <p14:tracePt t="51773" x="7708900" y="5880100"/>
          <p14:tracePt t="51790" x="7696200" y="5981700"/>
          <p14:tracePt t="51806" x="7689850" y="6089650"/>
          <p14:tracePt t="51824" x="7689850" y="6165850"/>
          <p14:tracePt t="51840" x="7689850" y="6191250"/>
          <p14:tracePt t="51899" x="7689850" y="6178550"/>
          <p14:tracePt t="51907" x="7734300" y="6013450"/>
          <p14:tracePt t="51915" x="7810500" y="5753100"/>
          <p14:tracePt t="51923" x="7905750" y="5467350"/>
          <p14:tracePt t="51939" x="8128000" y="4737100"/>
          <p14:tracePt t="51956" x="8350250" y="4203700"/>
          <p14:tracePt t="51973" x="8470900" y="4057650"/>
          <p14:tracePt t="51990" x="8585200" y="3898900"/>
          <p14:tracePt t="52006" x="8604250" y="3765550"/>
          <p14:tracePt t="52023" x="8572500" y="3625850"/>
          <p14:tracePt t="52039" x="8528050" y="3467100"/>
          <p14:tracePt t="52056" x="8534400" y="3308350"/>
          <p14:tracePt t="52074" x="8572500" y="3175000"/>
          <p14:tracePt t="52090" x="8629650" y="2997200"/>
          <p14:tracePt t="52106" x="8661400" y="2889250"/>
          <p14:tracePt t="52122" x="8699500" y="2781300"/>
          <p14:tracePt t="52139" x="8724900" y="2705100"/>
          <p14:tracePt t="52156" x="8750300" y="2622550"/>
          <p14:tracePt t="52172" x="8782050" y="2540000"/>
          <p14:tracePt t="52189" x="8801100" y="2432050"/>
          <p14:tracePt t="52206" x="8801100" y="2279650"/>
          <p14:tracePt t="52222" x="8788400" y="2165350"/>
          <p14:tracePt t="52239" x="8794750" y="2082800"/>
          <p14:tracePt t="52256" x="8826500" y="1987550"/>
          <p14:tracePt t="52274" x="8864600" y="1885950"/>
          <p14:tracePt t="52290" x="8877300" y="1847850"/>
          <p14:tracePt t="52307" x="8883650" y="1835150"/>
          <p14:tracePt t="52324" x="8890000" y="1803400"/>
          <p14:tracePt t="52340" x="8890000" y="1746250"/>
          <p14:tracePt t="52356" x="8896350" y="1708150"/>
          <p14:tracePt t="52373" x="8915400" y="1676400"/>
          <p14:tracePt t="52389" x="8934450" y="1638300"/>
          <p14:tracePt t="52406" x="8953500" y="1581150"/>
          <p14:tracePt t="52422" x="8985250" y="1524000"/>
          <p14:tracePt t="52439" x="9029700" y="1466850"/>
          <p14:tracePt t="52456" x="9055100" y="1441450"/>
          <p14:tracePt t="52472" x="9074150" y="1409700"/>
          <p14:tracePt t="52489" x="9086850" y="1371600"/>
          <p14:tracePt t="52506" x="9093200" y="1346200"/>
          <p14:tracePt t="52522" x="9099550" y="1346200"/>
          <p14:tracePt t="52539" x="9099550" y="1339850"/>
          <p14:tracePt t="52631" x="9099550" y="1346200"/>
          <p14:tracePt t="52640" x="9093200" y="1371600"/>
          <p14:tracePt t="52649" x="9086850" y="1390650"/>
          <p14:tracePt t="52657" x="9080500" y="1422400"/>
          <p14:tracePt t="52672" x="9067800" y="1454150"/>
          <p14:tracePt t="52689" x="9042400" y="1517650"/>
          <p14:tracePt t="52705" x="9029700" y="1600200"/>
          <p14:tracePt t="52722" x="9004300" y="1695450"/>
          <p14:tracePt t="52739" x="8985250" y="1790700"/>
          <p14:tracePt t="52755" x="8947150" y="1974850"/>
          <p14:tracePt t="52773" x="8909050" y="2133600"/>
          <p14:tracePt t="52790" x="8890000" y="2273300"/>
          <p14:tracePt t="52806" x="8858250" y="2406650"/>
          <p14:tracePt t="52823" x="8839200" y="2552700"/>
          <p14:tracePt t="52840" x="8801100" y="2686050"/>
          <p14:tracePt t="52855" x="8763000" y="2921000"/>
          <p14:tracePt t="52873" x="8750300" y="3086100"/>
          <p14:tracePt t="52889" x="8750300" y="3238500"/>
          <p14:tracePt t="52906" x="8750300" y="3390900"/>
          <p14:tracePt t="52922" x="8750300" y="3517900"/>
          <p14:tracePt t="52939" x="8756650" y="3638550"/>
          <p14:tracePt t="52955" x="8763000" y="3765550"/>
          <p14:tracePt t="52972" x="8775700" y="3911600"/>
          <p14:tracePt t="52989" x="8782050" y="4114800"/>
          <p14:tracePt t="53006" x="8794750" y="4229100"/>
          <p14:tracePt t="53022" x="8813800" y="4349750"/>
          <p14:tracePt t="53039" x="8832850" y="4457700"/>
          <p14:tracePt t="53056" x="8839200" y="4527550"/>
          <p14:tracePt t="53074" x="8839200" y="4591050"/>
          <p14:tracePt t="53090" x="8839200" y="4699000"/>
          <p14:tracePt t="53105" x="8839200" y="4762500"/>
          <p14:tracePt t="53122" x="8839200" y="4845050"/>
          <p14:tracePt t="53138" x="8851900" y="4914900"/>
          <p14:tracePt t="53155" x="8858250" y="4965700"/>
          <p14:tracePt t="53172" x="8864600" y="4997450"/>
          <p14:tracePt t="53188" x="8864600" y="5029200"/>
          <p14:tracePt t="53205" x="8877300" y="5092700"/>
          <p14:tracePt t="53222" x="8877300" y="5124450"/>
          <p14:tracePt t="53238" x="8877300" y="5149850"/>
          <p14:tracePt t="53255" x="8877300" y="5175250"/>
          <p14:tracePt t="53272" x="8877300" y="5194300"/>
          <p14:tracePt t="53289" x="8877300" y="5219700"/>
          <p14:tracePt t="53306" x="8870950" y="5232400"/>
          <p14:tracePt t="53323" x="8870950" y="5245100"/>
          <p14:tracePt t="53429" x="8877300" y="5207000"/>
          <p14:tracePt t="53437" x="8883650" y="5187950"/>
          <p14:tracePt t="53444" x="8896350" y="5168900"/>
          <p14:tracePt t="53455" x="8902700" y="5143500"/>
          <p14:tracePt t="53471" x="8902700" y="5124450"/>
          <p14:tracePt t="53488" x="8890000" y="5086350"/>
          <p14:tracePt t="53505" x="8864600" y="5060950"/>
          <p14:tracePt t="53521" x="8820150" y="4984750"/>
          <p14:tracePt t="53538" x="8788400" y="4940300"/>
          <p14:tracePt t="53555" x="8763000" y="4921250"/>
          <p14:tracePt t="53604" x="8763000" y="4914900"/>
          <p14:tracePt t="53612" x="8756650" y="4902200"/>
          <p14:tracePt t="53621" x="8743950" y="4895850"/>
          <p14:tracePt t="53638" x="8724900" y="4895850"/>
          <p14:tracePt t="53655" x="8699500" y="4902200"/>
          <p14:tracePt t="53671" x="8680450" y="4902200"/>
          <p14:tracePt t="53688" x="8655050" y="4895850"/>
          <p14:tracePt t="53705" x="8629650" y="4895850"/>
          <p14:tracePt t="53721" x="8623300" y="4902200"/>
          <p14:tracePt t="53738" x="8623300" y="4921250"/>
          <p14:tracePt t="53755" x="8623300" y="4933950"/>
          <p14:tracePt t="53771" x="8623300" y="4953000"/>
          <p14:tracePt t="53788" x="8629650" y="4959350"/>
          <p14:tracePt t="54056" x="8629650" y="4953000"/>
          <p14:tracePt t="54064" x="8648700" y="4914900"/>
          <p14:tracePt t="54073" x="8667750" y="4895850"/>
          <p14:tracePt t="54096" x="8648700" y="4914900"/>
          <p14:tracePt t="54104" x="8636000" y="4927600"/>
          <p14:tracePt t="54122" x="8636000" y="4933950"/>
          <p14:tracePt t="54137" x="8661400" y="4902200"/>
          <p14:tracePt t="54155" x="8674100" y="4895850"/>
          <p14:tracePt t="54212" x="8674100" y="4908550"/>
          <p14:tracePt t="54267" x="8667750" y="4908550"/>
          <p14:tracePt t="54350" x="8661400" y="4908550"/>
          <p14:tracePt t="54362" x="8661400" y="4902200"/>
          <p14:tracePt t="54424" x="8661400" y="4895850"/>
          <p14:tracePt t="54432" x="8674100" y="4883150"/>
          <p14:tracePt t="54440" x="8686800" y="4864100"/>
          <p14:tracePt t="54454" x="8712200" y="4832350"/>
          <p14:tracePt t="54471" x="8782050" y="4749800"/>
          <p14:tracePt t="54488" x="8839200" y="4654550"/>
          <p14:tracePt t="54504" x="8877300" y="4591050"/>
          <p14:tracePt t="54521" x="8909050" y="4546600"/>
          <p14:tracePt t="54538" x="8928100" y="4514850"/>
          <p14:tracePt t="54556" x="8947150" y="4495800"/>
          <p14:tracePt t="54572" x="8959850" y="4470400"/>
          <p14:tracePt t="54588" x="8972550" y="4457700"/>
          <p14:tracePt t="54604" x="8985250" y="4432300"/>
          <p14:tracePt t="54607" x="8997950" y="4419600"/>
          <p14:tracePt t="54620" x="9010650" y="4406900"/>
          <p14:tracePt t="54637" x="9048750" y="4368800"/>
          <p14:tracePt t="54654" x="9074150" y="4337050"/>
          <p14:tracePt t="54671" x="9105900" y="4311650"/>
          <p14:tracePt t="54687" x="9131300" y="4286250"/>
          <p14:tracePt t="54704" x="9156700" y="4267200"/>
          <p14:tracePt t="54721" x="9169400" y="4254500"/>
          <p14:tracePt t="54737" x="9175750" y="4241800"/>
          <p14:tracePt t="54754" x="9182100" y="4235450"/>
          <p14:tracePt t="54771" x="9188450" y="4229100"/>
          <p14:tracePt t="54788" x="9201150" y="4216400"/>
          <p14:tracePt t="54804" x="9232900" y="4197350"/>
          <p14:tracePt t="54821" x="9239250" y="4184650"/>
          <p14:tracePt t="54838" x="9251950" y="4171950"/>
          <p14:tracePt t="54854" x="9271000" y="4165600"/>
          <p14:tracePt t="54871" x="9277350" y="4165600"/>
          <p14:tracePt t="54887" x="9283700" y="4165600"/>
          <p14:tracePt t="54904" x="9290050" y="4159250"/>
          <p14:tracePt t="54921" x="9302750" y="4146550"/>
          <p14:tracePt t="54937" x="9315450" y="4140200"/>
          <p14:tracePt t="54954" x="9321800" y="4127500"/>
          <p14:tracePt t="54970" x="9334500" y="4127500"/>
          <p14:tracePt t="54987" x="9347200" y="4114800"/>
          <p14:tracePt t="55003" x="9359900" y="4108450"/>
          <p14:tracePt t="55020" x="9359900" y="4102100"/>
          <p14:tracePt t="55037" x="9359900" y="4095750"/>
          <p14:tracePt t="55054" x="9366250" y="4095750"/>
          <p14:tracePt t="55089" x="9366250" y="4089400"/>
          <p14:tracePt t="55104" x="9372600" y="4083050"/>
          <p14:tracePt t="55122" x="9391650" y="4044950"/>
          <p14:tracePt t="55137" x="9404350" y="4019550"/>
          <p14:tracePt t="55154" x="9429750" y="3975100"/>
          <p14:tracePt t="55170" x="9436100" y="3943350"/>
          <p14:tracePt t="55187" x="9448800" y="3905250"/>
          <p14:tracePt t="55204" x="9455150" y="3873500"/>
          <p14:tracePt t="55221" x="9467850" y="3822700"/>
          <p14:tracePt t="55237" x="9474200" y="3765550"/>
          <p14:tracePt t="55253" x="9486900" y="3695700"/>
          <p14:tracePt t="55270" x="9499600" y="3657600"/>
          <p14:tracePt t="55287" x="9505950" y="3619500"/>
          <p14:tracePt t="55304" x="9505950" y="3587750"/>
          <p14:tracePt t="55320" x="9512300" y="3562350"/>
          <p14:tracePt t="55337" x="9512300" y="3536950"/>
          <p14:tracePt t="55353" x="9512300" y="3505200"/>
          <p14:tracePt t="55370" x="9512300" y="3479800"/>
          <p14:tracePt t="55387" x="9512300" y="3454400"/>
          <p14:tracePt t="55403" x="9512300" y="3435350"/>
          <p14:tracePt t="55420" x="9512300" y="3422650"/>
          <p14:tracePt t="55436" x="9512300" y="3403600"/>
          <p14:tracePt t="55453" x="9512300" y="3390900"/>
          <p14:tracePt t="55470" x="9512300" y="3378200"/>
          <p14:tracePt t="55486" x="9512300" y="3371850"/>
          <p14:tracePt t="55534" x="9512300" y="3365500"/>
          <p14:tracePt t="55556" x="9505950" y="3365500"/>
          <p14:tracePt t="55585" x="9499600" y="3365500"/>
          <p14:tracePt t="55628" x="9493250" y="3371850"/>
          <p14:tracePt t="55644" x="9486900" y="3371850"/>
          <p14:tracePt t="55656" x="9486900" y="3378200"/>
          <p14:tracePt t="55686" x="9486900" y="3384550"/>
          <p14:tracePt t="55749" x="9480550" y="3384550"/>
          <p14:tracePt t="55811" x="9480550" y="3378200"/>
          <p14:tracePt t="55827" x="9480550" y="3365500"/>
          <p14:tracePt t="55832" x="9480550" y="3359150"/>
          <p14:tracePt t="55840" x="9480550" y="3352800"/>
          <p14:tracePt t="55864" x="9480550" y="3346450"/>
          <p14:tracePt t="55951" x="9480550" y="3340100"/>
          <p14:tracePt t="56075" x="9480550" y="3333750"/>
          <p14:tracePt t="56123" x="9480550" y="3327400"/>
          <p14:tracePt t="56160" x="9480550" y="3321050"/>
          <p14:tracePt t="56398" x="9474200" y="3327400"/>
          <p14:tracePt t="56409" x="9467850" y="3333750"/>
          <p14:tracePt t="56415" x="9461500" y="3333750"/>
          <p14:tracePt t="56422" x="9448800" y="3346450"/>
          <p14:tracePt t="56436" x="9429750" y="3378200"/>
          <p14:tracePt t="56452" x="9423400" y="3390900"/>
          <p14:tracePt t="56470" x="9423400" y="3397250"/>
          <p14:tracePt t="56486" x="9417050" y="3403600"/>
          <p14:tracePt t="56559" x="9410700" y="3403600"/>
          <p14:tracePt t="56582" x="9404350" y="3403600"/>
          <p14:tracePt t="56632" x="9398000" y="3403600"/>
          <p14:tracePt t="56644" x="9391650" y="3403600"/>
          <p14:tracePt t="56675" x="9385300" y="3403600"/>
          <p14:tracePt t="56683" x="9378950" y="3397250"/>
          <p14:tracePt t="56703" x="9372600" y="3397250"/>
          <p14:tracePt t="56716" x="9366250" y="3397250"/>
          <p14:tracePt t="56728" x="9366250" y="3390900"/>
          <p14:tracePt t="56774" x="9359900" y="3390900"/>
          <p14:tracePt t="56862" x="9353550" y="3390900"/>
          <p14:tracePt t="56882" x="9353550" y="3403600"/>
          <p14:tracePt t="56889" x="9353550" y="3416300"/>
          <p14:tracePt t="56902" x="9353550" y="3429000"/>
          <p14:tracePt t="56919" x="9340850" y="3467100"/>
          <p14:tracePt t="56936" x="9340850" y="3498850"/>
          <p14:tracePt t="56953" x="9334500" y="3543300"/>
          <p14:tracePt t="56969" x="9334500" y="3575050"/>
          <p14:tracePt t="56986" x="9334500" y="3606800"/>
          <p14:tracePt t="57003" x="9334500" y="3632200"/>
          <p14:tracePt t="57019" x="9334500" y="3663950"/>
          <p14:tracePt t="57035" x="9340850" y="3727450"/>
          <p14:tracePt t="57052" x="9340850" y="3803650"/>
          <p14:tracePt t="57069" x="9340850" y="3860800"/>
          <p14:tracePt t="57085" x="9353550" y="3898900"/>
          <p14:tracePt t="57102" x="9353550" y="3937000"/>
          <p14:tracePt t="57118" x="9359900" y="3962400"/>
          <p14:tracePt t="57135" x="9366250" y="3994150"/>
          <p14:tracePt t="57152" x="9372600" y="4013200"/>
          <p14:tracePt t="57185" x="9372600" y="4019550"/>
          <p14:tracePt t="57240" x="9378950" y="4019550"/>
          <p14:tracePt t="57277" x="9385300" y="4006850"/>
          <p14:tracePt t="57285" x="9385300" y="3994150"/>
          <p14:tracePt t="57292" x="9385300" y="3987800"/>
          <p14:tracePt t="57302" x="9391650" y="3981450"/>
          <p14:tracePt t="57318" x="9391650" y="3956050"/>
          <p14:tracePt t="57335" x="9391650" y="3949700"/>
          <p14:tracePt t="57378" x="9391650" y="3943350"/>
          <p14:tracePt t="57606" x="9391650" y="3937000"/>
          <p14:tracePt t="57701" x="9385300" y="3937000"/>
          <p14:tracePt t="57713" x="9385300" y="3930650"/>
          <p14:tracePt t="57750" x="9378950" y="3930650"/>
          <p14:tracePt t="57788" x="9378950" y="3924300"/>
          <p14:tracePt t="57797" x="9372600" y="3924300"/>
          <p14:tracePt t="57805" x="9366250" y="3924300"/>
          <p14:tracePt t="57848" x="9366250" y="3917950"/>
          <p14:tracePt t="57924" x="9359900" y="3917950"/>
          <p14:tracePt t="57950" x="9359900" y="3911600"/>
          <p14:tracePt t="58048" x="9353550" y="3911600"/>
          <p14:tracePt t="58097" x="9347200" y="3911600"/>
          <p14:tracePt t="58137" x="9340850" y="3911600"/>
          <p14:tracePt t="58307" x="9334500" y="3911600"/>
          <p14:tracePt t="58409" x="9328150" y="3911600"/>
          <p14:tracePt t="58432" x="9328150" y="3905250"/>
          <p14:tracePt t="58466" x="9321800" y="3905250"/>
          <p14:tracePt t="58506" x="9315450" y="3898900"/>
          <p14:tracePt t="58528" x="9309100" y="3898900"/>
          <p14:tracePt t="58577" x="9302750" y="3898900"/>
          <p14:tracePt t="58949" x="9302750" y="3892550"/>
          <p14:tracePt t="58976" x="9296400" y="3892550"/>
          <p14:tracePt t="59715" x="9290050" y="3898900"/>
          <p14:tracePt t="59723" x="9290050" y="3905250"/>
          <p14:tracePt t="59733" x="9290050" y="3911600"/>
          <p14:tracePt t="59750" x="9264650" y="3930650"/>
          <p14:tracePt t="59766" x="9232900" y="3956050"/>
          <p14:tracePt t="59783" x="9163050" y="4000500"/>
          <p14:tracePt t="59800" x="9099550" y="4032250"/>
          <p14:tracePt t="59816" x="9010650" y="4070350"/>
          <p14:tracePt t="59833" x="8915400" y="4102100"/>
          <p14:tracePt t="59850" x="8807450" y="4127500"/>
          <p14:tracePt t="59868" x="8591550" y="4191000"/>
          <p14:tracePt t="59883" x="8515350" y="4210050"/>
          <p14:tracePt t="59900" x="8274050" y="4286250"/>
          <p14:tracePt t="59917" x="8115300" y="4324350"/>
          <p14:tracePt t="59933" x="7962900" y="4368800"/>
          <p14:tracePt t="59950" x="7791450" y="4406900"/>
          <p14:tracePt t="59966" x="7632700" y="4445000"/>
          <p14:tracePt t="59983" x="7486650" y="4483100"/>
          <p14:tracePt t="60000" x="7334250" y="4540250"/>
          <p14:tracePt t="60016" x="7258050" y="4572000"/>
          <p14:tracePt t="60033" x="7213600" y="4591050"/>
          <p14:tracePt t="60049" x="7181850" y="4603750"/>
          <p14:tracePt t="60066" x="7150100" y="4629150"/>
          <p14:tracePt t="60083" x="7112000" y="4641850"/>
          <p14:tracePt t="60099" x="7073900" y="4654550"/>
          <p14:tracePt t="60102" x="7061200" y="4654550"/>
          <p14:tracePt t="60118" x="7016750" y="4667250"/>
          <p14:tracePt t="60134" x="6997700" y="4667250"/>
          <p14:tracePt t="60149" x="6934200" y="4673600"/>
          <p14:tracePt t="60167" x="6889750" y="4673600"/>
          <p14:tracePt t="60183" x="6845300" y="4692650"/>
          <p14:tracePt t="60199" x="6794500" y="4705350"/>
          <p14:tracePt t="60216" x="6731000" y="4711700"/>
          <p14:tracePt t="60233" x="6648450" y="4730750"/>
          <p14:tracePt t="60249" x="6502400" y="4743450"/>
          <p14:tracePt t="60266" x="6400800" y="4743450"/>
          <p14:tracePt t="60283" x="6280150" y="4743450"/>
          <p14:tracePt t="60299" x="6159500" y="4724400"/>
          <p14:tracePt t="60316" x="6019800" y="4705350"/>
          <p14:tracePt t="60333" x="5911850" y="4667250"/>
          <p14:tracePt t="60349" x="5797550" y="4629150"/>
          <p14:tracePt t="60367" x="5670550" y="4591050"/>
          <p14:tracePt t="60383" x="5638800" y="4559300"/>
          <p14:tracePt t="60399" x="5619750" y="4540250"/>
          <p14:tracePt t="60416" x="5600700" y="4521200"/>
          <p14:tracePt t="60433" x="5588000" y="4514850"/>
          <p14:tracePt t="60450" x="5581650" y="4495800"/>
          <p14:tracePt t="60466" x="5568950" y="4476750"/>
          <p14:tracePt t="60484" x="5549900" y="4445000"/>
          <p14:tracePt t="60501" x="5543550" y="4432300"/>
          <p14:tracePt t="60517" x="5499100" y="4387850"/>
          <p14:tracePt t="60533" x="5473700" y="4356100"/>
          <p14:tracePt t="60549" x="5448300" y="4330700"/>
          <p14:tracePt t="60566" x="5422900" y="4305300"/>
          <p14:tracePt t="60582" x="5410200" y="4279900"/>
          <p14:tracePt t="60599" x="5384800" y="4248150"/>
          <p14:tracePt t="60616" x="5378450" y="4229100"/>
          <p14:tracePt t="60632" x="5378450" y="4210050"/>
          <p14:tracePt t="60649" x="5378450" y="4203700"/>
          <p14:tracePt t="60666" x="5372100" y="4197350"/>
          <p14:tracePt t="60682" x="5372100" y="4184650"/>
          <p14:tracePt t="60699" x="5372100" y="4178300"/>
          <p14:tracePt t="60732" x="5372100" y="4165600"/>
          <p14:tracePt t="60835" x="5372100" y="4159250"/>
          <p14:tracePt t="60847" x="5372100" y="4152900"/>
          <p14:tracePt t="60855" x="5372100" y="4146550"/>
          <p14:tracePt t="60866" x="5372100" y="4133850"/>
          <p14:tracePt t="60883" x="5372100" y="4108450"/>
          <p14:tracePt t="60899" x="5372100" y="4089400"/>
          <p14:tracePt t="60916" x="5372100" y="4051300"/>
          <p14:tracePt t="60932" x="5372100" y="4025900"/>
          <p14:tracePt t="60949" x="5372100" y="4000500"/>
          <p14:tracePt t="60965" x="5372100" y="3975100"/>
          <p14:tracePt t="60982" x="5372100" y="3949700"/>
          <p14:tracePt t="60999" x="5372100" y="3943350"/>
          <p14:tracePt t="61015" x="5365750" y="3917950"/>
          <p14:tracePt t="61032" x="5365750" y="3898900"/>
          <p14:tracePt t="61049" x="5365750" y="3886200"/>
          <p14:tracePt t="61065" x="5359400" y="3867150"/>
          <p14:tracePt t="61082" x="5359400" y="3848100"/>
          <p14:tracePt t="61099" x="5353050" y="3841750"/>
          <p14:tracePt t="61102" x="5353050" y="3835400"/>
          <p14:tracePt t="61119" x="5353050" y="3829050"/>
          <p14:tracePt t="61139" x="5353050" y="3822700"/>
          <p14:tracePt t="61149" x="5353050" y="3816350"/>
          <p14:tracePt t="61166" x="5353050" y="3810000"/>
          <p14:tracePt t="61232" x="5353050" y="3803650"/>
          <p14:tracePt t="61330" x="5353050" y="3797300"/>
          <p14:tracePt t="61351" x="5353050" y="3790950"/>
          <p14:tracePt t="61379" x="5353050" y="3784600"/>
          <p14:tracePt t="61453" x="5353050" y="3778250"/>
          <p14:tracePt t="61670" x="5378450" y="3778250"/>
          <p14:tracePt t="61677" x="5416550" y="3778250"/>
          <p14:tracePt t="61685" x="5467350" y="3784600"/>
          <p14:tracePt t="61698" x="5524500" y="3790950"/>
          <p14:tracePt t="61715" x="5664200" y="3810000"/>
          <p14:tracePt t="61731" x="5969000" y="3822700"/>
          <p14:tracePt t="61748" x="6235700" y="3797300"/>
          <p14:tracePt t="61765" x="6527800" y="3797300"/>
          <p14:tracePt t="61781" x="6902450" y="3784600"/>
          <p14:tracePt t="61798" x="7219950" y="3733800"/>
          <p14:tracePt t="61815" x="7486650" y="3702050"/>
          <p14:tracePt t="61831" x="7753350" y="3657600"/>
          <p14:tracePt t="61848" x="8013700" y="3619500"/>
          <p14:tracePt t="61865" x="8369300" y="3562350"/>
          <p14:tracePt t="61882" x="8566150" y="3524250"/>
          <p14:tracePt t="61898" x="8712200" y="3473450"/>
          <p14:tracePt t="61915" x="8845550" y="3435350"/>
          <p14:tracePt t="61931" x="8921750" y="3409950"/>
          <p14:tracePt t="61950" x="8959850" y="3384550"/>
          <p14:tracePt t="61965" x="8972550" y="3371850"/>
          <p14:tracePt t="61981" x="9036050" y="3327400"/>
          <p14:tracePt t="61998" x="9080500" y="3302000"/>
          <p14:tracePt t="62014" x="9105900" y="3270250"/>
          <p14:tracePt t="62031" x="9137650" y="3244850"/>
          <p14:tracePt t="62048" x="9163050" y="3225800"/>
          <p14:tracePt t="62064" x="9182100" y="3206750"/>
          <p14:tracePt t="62081" x="9213850" y="3181350"/>
          <p14:tracePt t="62098" x="9239250" y="3162300"/>
          <p14:tracePt t="62114" x="9258300" y="3149600"/>
          <p14:tracePt t="62131" x="9271000" y="3136900"/>
          <p14:tracePt t="62148" x="9296400" y="3136900"/>
          <p14:tracePt t="62165" x="9321800" y="3130550"/>
          <p14:tracePt t="62181" x="9347200" y="3143250"/>
          <p14:tracePt t="62199" x="9385300" y="3168650"/>
          <p14:tracePt t="62216" x="9410700" y="3194050"/>
          <p14:tracePt t="62232" x="9442450" y="3238500"/>
          <p14:tracePt t="62249" x="9467850" y="3276600"/>
          <p14:tracePt t="62265" x="9486900" y="3321050"/>
          <p14:tracePt t="62281" x="9512300" y="3371850"/>
          <p14:tracePt t="62298" x="9525000" y="3429000"/>
          <p14:tracePt t="62315" x="9537700" y="3486150"/>
          <p14:tracePt t="62332" x="9537700" y="3536950"/>
          <p14:tracePt t="62347" x="9544050" y="3581400"/>
          <p14:tracePt t="62364" x="9550400" y="3613150"/>
          <p14:tracePt t="62381" x="9550400" y="3644900"/>
          <p14:tracePt t="62397" x="9550400" y="3670300"/>
          <p14:tracePt t="62414" x="9550400" y="3695700"/>
          <p14:tracePt t="62432" x="9544050" y="3721100"/>
          <p14:tracePt t="62449" x="9518650" y="3759200"/>
          <p14:tracePt t="62464" x="9499600" y="3790950"/>
          <p14:tracePt t="62481" x="9480550" y="3816350"/>
          <p14:tracePt t="62497" x="9448800" y="3848100"/>
          <p14:tracePt t="62514" x="9423400" y="3892550"/>
          <p14:tracePt t="62531" x="9404350" y="3924300"/>
          <p14:tracePt t="62547" x="9378950" y="3968750"/>
          <p14:tracePt t="62564" x="9359900" y="4000500"/>
          <p14:tracePt t="62581" x="9334500" y="4057650"/>
          <p14:tracePt t="62597" x="9315450" y="4095750"/>
          <p14:tracePt t="62614" x="9296400" y="4146550"/>
          <p14:tracePt t="62631" x="9277350" y="4216400"/>
          <p14:tracePt t="62648" x="9251950" y="4298950"/>
          <p14:tracePt t="62664" x="9220200" y="4387850"/>
          <p14:tracePt t="62681" x="9188450" y="4457700"/>
          <p14:tracePt t="62699" x="9137650" y="4578350"/>
          <p14:tracePt t="62714" x="9105900" y="4622800"/>
          <p14:tracePt t="62731" x="9080500" y="4679950"/>
          <p14:tracePt t="62747" x="9055100" y="4724400"/>
          <p14:tracePt t="62765" x="9036050" y="4756150"/>
          <p14:tracePt t="62780" x="9023350" y="4781550"/>
          <p14:tracePt t="62797" x="9010650" y="4826000"/>
          <p14:tracePt t="62814" x="9010650" y="4845050"/>
          <p14:tracePt t="62831" x="9004300" y="4870450"/>
          <p14:tracePt t="62848" x="9004300" y="4895850"/>
          <p14:tracePt t="62865" x="9004300" y="4921250"/>
          <p14:tracePt t="62881" x="9004300" y="4946650"/>
          <p14:tracePt t="62897" x="8997950" y="4965700"/>
          <p14:tracePt t="62915" x="8997950" y="4978400"/>
          <p14:tracePt t="62930" x="8978900" y="5010150"/>
          <p14:tracePt t="62947" x="8959850" y="5035550"/>
          <p14:tracePt t="62964" x="8934450" y="5067300"/>
          <p14:tracePt t="62980" x="8877300" y="5111750"/>
          <p14:tracePt t="62997" x="8788400" y="5181600"/>
          <p14:tracePt t="63014" x="8674100" y="5219700"/>
          <p14:tracePt t="63030" x="8566150" y="5257800"/>
          <p14:tracePt t="63047" x="8458200" y="5295900"/>
          <p14:tracePt t="63064" x="8331200" y="5334000"/>
          <p14:tracePt t="63081" x="8267700" y="5359400"/>
          <p14:tracePt t="63097" x="8172450" y="5397500"/>
          <p14:tracePt t="63114" x="8045450" y="5429250"/>
          <p14:tracePt t="63130" x="7899400" y="5492750"/>
          <p14:tracePt t="63147" x="7505700" y="5626100"/>
          <p14:tracePt t="63163" x="7213600" y="5708650"/>
          <p14:tracePt t="63180" x="6959600" y="5765800"/>
          <p14:tracePt t="63197" x="6699250" y="5803900"/>
          <p14:tracePt t="63213" x="6457950" y="5848350"/>
          <p14:tracePt t="63230" x="6229350" y="5899150"/>
          <p14:tracePt t="63247" x="5969000" y="5962650"/>
          <p14:tracePt t="63263" x="5715000" y="6007100"/>
          <p14:tracePt t="63280" x="5473700" y="6051550"/>
          <p14:tracePt t="63297" x="5162550" y="6102350"/>
          <p14:tracePt t="63313" x="4978400" y="6134100"/>
          <p14:tracePt t="63330" x="4775200" y="6153150"/>
          <p14:tracePt t="63347" x="4597400" y="6172200"/>
          <p14:tracePt t="63363" x="4457700" y="6184900"/>
          <p14:tracePt t="63380" x="4349750" y="6184900"/>
          <p14:tracePt t="63397" x="4241800" y="6197600"/>
          <p14:tracePt t="63414" x="4070350" y="6248400"/>
          <p14:tracePt t="63430" x="3924300" y="6286500"/>
          <p14:tracePt t="63447" x="3765550" y="6311900"/>
          <p14:tracePt t="63463" x="3613150" y="6330950"/>
          <p14:tracePt t="63480" x="3416300" y="6318250"/>
          <p14:tracePt t="63497" x="3238500" y="6318250"/>
          <p14:tracePt t="63513" x="2997200" y="6318250"/>
          <p14:tracePt t="63530" x="2844800" y="6311900"/>
          <p14:tracePt t="63546" x="2711450" y="6273800"/>
          <p14:tracePt t="63563" x="2603500" y="6235700"/>
          <p14:tracePt t="63580" x="2540000" y="6203950"/>
          <p14:tracePt t="63596" x="2495550" y="6172200"/>
          <p14:tracePt t="63614" x="2463800" y="6146800"/>
          <p14:tracePt t="63616" x="2451100" y="6127750"/>
          <p14:tracePt t="63630" x="2438400" y="6115050"/>
          <p14:tracePt t="63647" x="2406650" y="6070600"/>
          <p14:tracePt t="63664" x="2387600" y="6045200"/>
          <p14:tracePt t="63681" x="2381250" y="6019800"/>
          <p14:tracePt t="63697" x="2374900" y="5994400"/>
          <p14:tracePt t="63713" x="2374900" y="5969000"/>
          <p14:tracePt t="63730" x="2374900" y="5949950"/>
          <p14:tracePt t="63748" x="2400300" y="5905500"/>
          <p14:tracePt t="63763" x="2413000" y="5886450"/>
          <p14:tracePt t="63780" x="2527300" y="5810250"/>
          <p14:tracePt t="63796" x="2635250" y="5772150"/>
          <p14:tracePt t="63813" x="2755900" y="5734050"/>
          <p14:tracePt t="63830" x="2914650" y="5708650"/>
          <p14:tracePt t="63846" x="3067050" y="5676900"/>
          <p14:tracePt t="63863" x="3238500" y="5651500"/>
          <p14:tracePt t="63880" x="3606800" y="5638800"/>
          <p14:tracePt t="63896" x="3898900" y="5626100"/>
          <p14:tracePt t="63913" x="4210050" y="5594350"/>
          <p14:tracePt t="63929" x="4495800" y="5581650"/>
          <p14:tracePt t="63946" x="4749800" y="5562600"/>
          <p14:tracePt t="63963" x="4965700" y="5537200"/>
          <p14:tracePt t="63979" x="5137150" y="5511800"/>
          <p14:tracePt t="63996" x="5270500" y="5461000"/>
          <p14:tracePt t="64013" x="5461000" y="5403850"/>
          <p14:tracePt t="64029" x="5632450" y="5365750"/>
          <p14:tracePt t="64046" x="5873750" y="5321300"/>
          <p14:tracePt t="64063" x="6127750" y="5289550"/>
          <p14:tracePt t="64079" x="6407150" y="5283200"/>
          <p14:tracePt t="64096" x="6661150" y="5283200"/>
          <p14:tracePt t="64114" x="6877050" y="5283200"/>
          <p14:tracePt t="64118" x="6978650" y="5270500"/>
          <p14:tracePt t="64130" x="7169150" y="5226050"/>
          <p14:tracePt t="64146" x="7340600" y="5187950"/>
          <p14:tracePt t="64163" x="7486650" y="5149850"/>
          <p14:tracePt t="64180" x="7607300" y="5111750"/>
          <p14:tracePt t="64197" x="7715250" y="5086350"/>
          <p14:tracePt t="64213" x="7804150" y="5048250"/>
          <p14:tracePt t="64230" x="7969250" y="4997450"/>
          <p14:tracePt t="64246" x="8089900" y="4959350"/>
          <p14:tracePt t="64264" x="8197850" y="4921250"/>
          <p14:tracePt t="64280" x="8312150" y="4864100"/>
          <p14:tracePt t="64296" x="8426450" y="4781550"/>
          <p14:tracePt t="64313" x="8547100" y="4673600"/>
          <p14:tracePt t="64329" x="8642350" y="4552950"/>
          <p14:tracePt t="64346" x="8731250" y="4425950"/>
          <p14:tracePt t="64362" x="8820150" y="4222750"/>
          <p14:tracePt t="64380" x="8858250" y="4089400"/>
          <p14:tracePt t="64396" x="8896350" y="3956050"/>
          <p14:tracePt t="64413" x="8934450" y="3835400"/>
          <p14:tracePt t="64429" x="8972550" y="3702050"/>
          <p14:tracePt t="64447" x="9004300" y="3587750"/>
          <p14:tracePt t="64462" x="9042400" y="3479800"/>
          <p14:tracePt t="64479" x="9099550" y="3314700"/>
          <p14:tracePt t="64496" x="9137650" y="3206750"/>
          <p14:tracePt t="64513" x="9163050" y="3111500"/>
          <p14:tracePt t="64529" x="9188450" y="3048000"/>
          <p14:tracePt t="64546" x="9207500" y="3009900"/>
          <p14:tracePt t="64562" x="9220200" y="2978150"/>
          <p14:tracePt t="64579" x="9239250" y="2921000"/>
          <p14:tracePt t="64596" x="9258300" y="2863850"/>
          <p14:tracePt t="64612" x="9271000" y="2819400"/>
          <p14:tracePt t="64629" x="9290050" y="2768600"/>
          <p14:tracePt t="64645" x="9315450" y="2711450"/>
          <p14:tracePt t="64662" x="9328150" y="2647950"/>
          <p14:tracePt t="64679" x="9334500" y="2609850"/>
          <p14:tracePt t="64695" x="9347200" y="2565400"/>
          <p14:tracePt t="64712" x="9353550" y="2540000"/>
          <p14:tracePt t="64729" x="9359900" y="2501900"/>
          <p14:tracePt t="64745" x="9366250" y="2476500"/>
          <p14:tracePt t="64762" x="9372600" y="2451100"/>
          <p14:tracePt t="64779" x="9378950" y="2425700"/>
          <p14:tracePt t="64796" x="9398000" y="2400300"/>
          <p14:tracePt t="64812" x="9410700" y="2374900"/>
          <p14:tracePt t="64830" x="9417050" y="2349500"/>
          <p14:tracePt t="64845" x="9423400" y="2311400"/>
          <p14:tracePt t="64862" x="9423400" y="2298700"/>
          <p14:tracePt t="64879" x="9429750" y="2279650"/>
          <p14:tracePt t="64895" x="9436100" y="2260600"/>
          <p14:tracePt t="64913" x="9442450" y="2247900"/>
          <p14:tracePt t="64929" x="9442450" y="2235200"/>
          <p14:tracePt t="64947" x="9448800" y="2203450"/>
          <p14:tracePt t="64962" x="9455150" y="2184400"/>
          <p14:tracePt t="64979" x="9455150" y="2171700"/>
          <p14:tracePt t="64995" x="9461500" y="2159000"/>
          <p14:tracePt t="65012" x="9461500" y="2139950"/>
          <p14:tracePt t="65028" x="9461500" y="2133600"/>
          <p14:tracePt t="65045" x="9461500" y="2120900"/>
          <p14:tracePt t="65062" x="9467850" y="2114550"/>
          <p14:tracePt t="65078" x="9467850" y="2101850"/>
          <p14:tracePt t="65095" x="9467850" y="2095500"/>
          <p14:tracePt t="65112" x="9467850" y="2082800"/>
          <p14:tracePt t="65128" x="9467850" y="2070100"/>
          <p14:tracePt t="65145" x="9461500" y="2063750"/>
          <p14:tracePt t="65163" x="9448800" y="2057400"/>
          <p14:tracePt t="65179" x="9442450" y="2044700"/>
          <p14:tracePt t="65196" x="9417050" y="2025650"/>
          <p14:tracePt t="65212" x="9385300" y="2012950"/>
          <p14:tracePt t="65229" x="9359900" y="1993900"/>
          <p14:tracePt t="65245" x="9334500" y="1981200"/>
          <p14:tracePt t="65262" x="9309100" y="1955800"/>
          <p14:tracePt t="65279" x="9283700" y="1936750"/>
          <p14:tracePt t="65295" x="9245600" y="1911350"/>
          <p14:tracePt t="65312" x="9213850" y="1892300"/>
          <p14:tracePt t="65328" x="9188450" y="1885950"/>
          <p14:tracePt t="65345" x="9163050" y="1866900"/>
          <p14:tracePt t="65362" x="9144000" y="1854200"/>
          <p14:tracePt t="65378" x="9131300" y="1841500"/>
          <p14:tracePt t="65395" x="9112250" y="1828800"/>
          <p14:tracePt t="65412" x="9105900" y="1816100"/>
          <p14:tracePt t="65428" x="9093200" y="1790700"/>
          <p14:tracePt t="65445" x="9086850" y="1771650"/>
          <p14:tracePt t="65461" x="9086850" y="1746250"/>
          <p14:tracePt t="65478" x="9086850" y="1727200"/>
          <p14:tracePt t="65495" x="9086850" y="1701800"/>
          <p14:tracePt t="65512" x="9086850" y="1676400"/>
          <p14:tracePt t="65530" x="9093200" y="1651000"/>
          <p14:tracePt t="65545" x="9105900" y="1625600"/>
          <p14:tracePt t="65562" x="9112250" y="1587500"/>
          <p14:tracePt t="65578" x="9124950" y="1562100"/>
          <p14:tracePt t="65595" x="9131300" y="1543050"/>
          <p14:tracePt t="65612" x="9137650" y="1524000"/>
          <p14:tracePt t="65616" x="9137650" y="1517650"/>
          <p14:tracePt t="65628" x="9144000" y="1511300"/>
          <p14:tracePt t="65661" x="9150350" y="1498600"/>
          <p14:tracePt t="65706" x="9150350" y="1492250"/>
          <p14:tracePt t="65782" x="9156700" y="1492250"/>
          <p14:tracePt t="65823" x="9163050" y="1485900"/>
          <p14:tracePt t="65833" x="9169400" y="1485900"/>
          <p14:tracePt t="65851" x="9175750" y="1485900"/>
          <p14:tracePt t="65857" x="9175750" y="1479550"/>
          <p14:tracePt t="65872" x="9175750" y="1473200"/>
          <p14:tracePt t="65884" x="9182100" y="1473200"/>
          <p14:tracePt t="65900" x="9188450" y="1473200"/>
          <p14:tracePt t="65912" x="9188450" y="1466850"/>
          <p14:tracePt t="65928" x="9194800" y="1466850"/>
          <p14:tracePt t="66084" x="9194800" y="1473200"/>
          <p14:tracePt t="66092" x="9188450" y="1485900"/>
          <p14:tracePt t="66098" x="9182100" y="1498600"/>
          <p14:tracePt t="66111" x="9169400" y="1511300"/>
          <p14:tracePt t="66128" x="9150350" y="1543050"/>
          <p14:tracePt t="66144" x="9131300" y="1587500"/>
          <p14:tracePt t="66161" x="9118600" y="1619250"/>
          <p14:tracePt t="66178" x="9112250" y="1644650"/>
          <p14:tracePt t="66194" x="9105900" y="1670050"/>
          <p14:tracePt t="66211" x="9105900" y="1695450"/>
          <p14:tracePt t="66228" x="9105900" y="1720850"/>
          <p14:tracePt t="66245" x="9105900" y="1746250"/>
          <p14:tracePt t="66261" x="9118600" y="1771650"/>
          <p14:tracePt t="66278" x="9144000" y="1809750"/>
          <p14:tracePt t="66294" x="9169400" y="1854200"/>
          <p14:tracePt t="66311" x="9194800" y="1905000"/>
          <p14:tracePt t="66328" x="9220200" y="1949450"/>
          <p14:tracePt t="66344" x="9251950" y="2006600"/>
          <p14:tracePt t="66362" x="9283700" y="2063750"/>
          <p14:tracePt t="66378" x="9334500" y="2178050"/>
          <p14:tracePt t="66394" x="9366250" y="2292350"/>
          <p14:tracePt t="66412" x="9404350" y="2400300"/>
          <p14:tracePt t="66428" x="9442450" y="2508250"/>
          <p14:tracePt t="66445" x="9467850" y="2616200"/>
          <p14:tracePt t="66461" x="9480550" y="2736850"/>
          <p14:tracePt t="66478" x="9486900" y="2876550"/>
          <p14:tracePt t="66494" x="9537700" y="3111500"/>
          <p14:tracePt t="66511" x="9575800" y="3270250"/>
          <p14:tracePt t="66527" x="9613900" y="3429000"/>
          <p14:tracePt t="66544" x="9658350" y="3587750"/>
          <p14:tracePt t="66561" x="9696450" y="3721100"/>
          <p14:tracePt t="66577" x="9728200" y="3829050"/>
          <p14:tracePt t="66594" x="9766300" y="3943350"/>
          <p14:tracePt t="66611" x="9791700" y="4051300"/>
          <p14:tracePt t="66614" x="9810750" y="4102100"/>
          <p14:tracePt t="66627" x="9836150" y="4191000"/>
          <p14:tracePt t="66644" x="9855200" y="4248150"/>
          <p14:tracePt t="66661" x="9867900" y="4305300"/>
          <p14:tracePt t="66677" x="9893300" y="4413250"/>
          <p14:tracePt t="66695" x="9931400" y="4514850"/>
          <p14:tracePt t="66711" x="9944100" y="4597400"/>
          <p14:tracePt t="66727" x="9969500" y="4699000"/>
          <p14:tracePt t="66744" x="9969500" y="4730750"/>
          <p14:tracePt t="66761" x="9969500" y="4775200"/>
          <p14:tracePt t="66777" x="9956800" y="4832350"/>
          <p14:tracePt t="66794" x="9918700" y="4921250"/>
          <p14:tracePt t="66810" x="9886950" y="5003800"/>
          <p14:tracePt t="66827" x="9855200" y="5067300"/>
          <p14:tracePt t="66844" x="9829800" y="5092700"/>
          <p14:tracePt t="66861" x="9804400" y="5130800"/>
          <p14:tracePt t="66877" x="9779000" y="5143500"/>
          <p14:tracePt t="66894" x="9753600" y="5162550"/>
          <p14:tracePt t="66911" x="9728200" y="5168900"/>
          <p14:tracePt t="66927" x="9702800" y="5175250"/>
          <p14:tracePt t="66944" x="9677400" y="5187950"/>
          <p14:tracePt t="66961" x="9645650" y="5200650"/>
          <p14:tracePt t="66978" x="9607550" y="5219700"/>
          <p14:tracePt t="66994" x="9582150" y="5232400"/>
          <p14:tracePt t="67011" x="9550400" y="5245100"/>
          <p14:tracePt t="67027" x="9512300" y="5264150"/>
          <p14:tracePt t="67043" x="9474200" y="5295900"/>
          <p14:tracePt t="67060" x="9423400" y="5314950"/>
          <p14:tracePt t="67078" x="9296400" y="5340350"/>
          <p14:tracePt t="67093" x="9175750" y="5359400"/>
          <p14:tracePt t="67110" x="9074150" y="5378450"/>
          <p14:tracePt t="67127" x="8966200" y="5378450"/>
          <p14:tracePt t="67143" x="8909050" y="5378450"/>
          <p14:tracePt t="67160" x="8883650" y="5384800"/>
          <p14:tracePt t="67177" x="8858250" y="5384800"/>
          <p14:tracePt t="67194" x="8845550" y="5384800"/>
          <p14:tracePt t="67210" x="8839200" y="5384800"/>
          <p14:tracePt t="67227" x="8832850" y="5391150"/>
          <p14:tracePt t="67243" x="8820150" y="5391150"/>
          <p14:tracePt t="67260" x="8801100" y="5410200"/>
          <p14:tracePt t="67277" x="8788400" y="5429250"/>
          <p14:tracePt t="67293" x="8769350" y="5454650"/>
          <p14:tracePt t="67310" x="8763000" y="5473700"/>
          <p14:tracePt t="67327" x="8763000" y="5511800"/>
          <p14:tracePt t="67343" x="8763000" y="5537200"/>
          <p14:tracePt t="67360" x="8788400" y="5562600"/>
          <p14:tracePt t="67377" x="8807450" y="5588000"/>
          <p14:tracePt t="67393" x="8832850" y="5607050"/>
          <p14:tracePt t="67410" x="8858250" y="5619750"/>
          <p14:tracePt t="67427" x="8915400" y="5626100"/>
          <p14:tracePt t="67444" x="9074150" y="5626100"/>
          <p14:tracePt t="67460" x="9182100" y="5619750"/>
          <p14:tracePt t="67477" x="9290050" y="5588000"/>
          <p14:tracePt t="67493" x="9385300" y="5562600"/>
          <p14:tracePt t="67510" x="9455150" y="5537200"/>
          <p14:tracePt t="67527" x="9499600" y="5518150"/>
          <p14:tracePt t="67546" x="9525000" y="5505450"/>
          <p14:tracePt t="67560" x="9544050" y="5499100"/>
          <p14:tracePt t="67577" x="9582150" y="5473700"/>
          <p14:tracePt t="67593" x="9607550" y="5461000"/>
          <p14:tracePt t="67610" x="9632950" y="5429250"/>
          <p14:tracePt t="67626" x="9664700" y="5403850"/>
          <p14:tracePt t="67643" x="9690100" y="5378450"/>
          <p14:tracePt t="67660" x="9709150" y="5359400"/>
          <p14:tracePt t="67677" x="9728200" y="5334000"/>
          <p14:tracePt t="67694" x="9740900" y="5308600"/>
          <p14:tracePt t="67710" x="9740900" y="5289550"/>
          <p14:tracePt t="67726" x="9747250" y="5264150"/>
          <p14:tracePt t="67743" x="9740900" y="5226050"/>
          <p14:tracePt t="67760" x="9721850" y="5175250"/>
          <p14:tracePt t="67776" x="9690100" y="5124450"/>
          <p14:tracePt t="67793" x="9652000" y="5067300"/>
          <p14:tracePt t="67810" x="9620250" y="5041900"/>
          <p14:tracePt t="67826" x="9594850" y="5022850"/>
          <p14:tracePt t="67843" x="9569450" y="5003800"/>
          <p14:tracePt t="67860" x="9550400" y="4984750"/>
          <p14:tracePt t="67876" x="9525000" y="4972050"/>
          <p14:tracePt t="67893" x="9505950" y="4965700"/>
          <p14:tracePt t="67909" x="9486900" y="4953000"/>
          <p14:tracePt t="67926" x="9461500" y="4940300"/>
          <p14:tracePt t="67943" x="9436100" y="4933950"/>
          <p14:tracePt t="67959" x="9410700" y="4927600"/>
          <p14:tracePt t="67976" x="9385300" y="4927600"/>
          <p14:tracePt t="67994" x="9359900" y="4927600"/>
          <p14:tracePt t="68010" x="9334500" y="4927600"/>
          <p14:tracePt t="68026" x="9302750" y="4933950"/>
          <p14:tracePt t="68043" x="9220200" y="4978400"/>
          <p14:tracePt t="68059" x="9175750" y="5010150"/>
          <p14:tracePt t="68076" x="9124950" y="5035550"/>
          <p14:tracePt t="68093" x="9099550" y="5054600"/>
          <p14:tracePt t="68109" x="9074150" y="5073650"/>
          <p14:tracePt t="68126" x="9055100" y="5086350"/>
          <p14:tracePt t="68143" x="9042400" y="5105400"/>
          <p14:tracePt t="68159" x="9017000" y="5130800"/>
          <p14:tracePt t="68176" x="8991600" y="5156200"/>
          <p14:tracePt t="68193" x="8972550" y="5194300"/>
          <p14:tracePt t="68209" x="8959850" y="5226050"/>
          <p14:tracePt t="68226" x="8934450" y="5276850"/>
          <p14:tracePt t="68243" x="8928100" y="5346700"/>
          <p14:tracePt t="68260" x="8928100" y="5391150"/>
          <p14:tracePt t="68276" x="8953500" y="5435600"/>
          <p14:tracePt t="68293" x="8985250" y="5461000"/>
          <p14:tracePt t="68309" x="9017000" y="5486400"/>
          <p14:tracePt t="68327" x="9093200" y="5518150"/>
          <p14:tracePt t="68343" x="9175750" y="5543550"/>
          <p14:tracePt t="68360" x="9271000" y="5562600"/>
          <p14:tracePt t="68376" x="9309100" y="5562600"/>
          <p14:tracePt t="68393" x="9334500" y="5562600"/>
          <p14:tracePt t="68409" x="9359900" y="5562600"/>
          <p14:tracePt t="68426" x="9372600" y="5562600"/>
          <p14:tracePt t="68443" x="9404350" y="5549900"/>
          <p14:tracePt t="68459" x="9448800" y="5518150"/>
          <p14:tracePt t="68476" x="9505950" y="5486400"/>
          <p14:tracePt t="68494" x="9569450" y="5461000"/>
          <p14:tracePt t="68511" x="9626600" y="5422900"/>
          <p14:tracePt t="68526" x="9639300" y="5403850"/>
          <p14:tracePt t="68543" x="9652000" y="5397500"/>
          <p14:tracePt t="68559" x="9652000" y="5391150"/>
          <p14:tracePt t="68577" x="9652000" y="5365750"/>
          <p14:tracePt t="68592" x="9652000" y="5334000"/>
          <p14:tracePt t="68609" x="9652000" y="5302250"/>
          <p14:tracePt t="68613" x="9652000" y="5270500"/>
          <p14:tracePt t="68626" x="9639300" y="5251450"/>
          <p14:tracePt t="68642" x="9607550" y="5200650"/>
          <p14:tracePt t="68659" x="9575800" y="5175250"/>
          <p14:tracePt t="68676" x="9550400" y="5143500"/>
          <p14:tracePt t="68693" x="9505950" y="5118100"/>
          <p14:tracePt t="68709" x="9480550" y="5092700"/>
          <p14:tracePt t="68726" x="9436100" y="5067300"/>
          <p14:tracePt t="68742" x="9404350" y="5054600"/>
          <p14:tracePt t="68759" x="9366250" y="5035550"/>
          <p14:tracePt t="68776" x="9347200" y="5029200"/>
          <p14:tracePt t="68792" x="9321800" y="5022850"/>
          <p14:tracePt t="68809" x="9315450" y="5022850"/>
          <p14:tracePt t="68825" x="9290050" y="5022850"/>
          <p14:tracePt t="68842" x="9264650" y="5022850"/>
          <p14:tracePt t="68860" x="9239250" y="5029200"/>
          <p14:tracePt t="68875" x="9201150" y="5035550"/>
          <p14:tracePt t="68892" x="9175750" y="5048250"/>
          <p14:tracePt t="68909" x="9150350" y="5073650"/>
          <p14:tracePt t="68925" x="9124950" y="5086350"/>
          <p14:tracePt t="68942" x="9093200" y="5111750"/>
          <p14:tracePt t="68959" x="9067800" y="5137150"/>
          <p14:tracePt t="68976" x="9042400" y="5162550"/>
          <p14:tracePt t="68994" x="9010650" y="5207000"/>
          <p14:tracePt t="69010" x="8997950" y="5226050"/>
          <p14:tracePt t="69025" x="8997950" y="5232400"/>
          <p14:tracePt t="69042" x="8991600" y="5245100"/>
          <p14:tracePt t="69076" x="8991600" y="5251450"/>
          <p14:tracePt t="69247" x="8991600" y="5245100"/>
          <p14:tracePt t="69492" x="8985250" y="5245100"/>
          <p14:tracePt t="69501" x="8978900" y="5245100"/>
          <p14:tracePt t="69511" x="8966200" y="5257800"/>
          <p14:tracePt t="69525" x="8947150" y="5264150"/>
          <p14:tracePt t="69542" x="8864600" y="5308600"/>
          <p14:tracePt t="69558" x="8763000" y="5346700"/>
          <p14:tracePt t="69576" x="8655050" y="5378450"/>
          <p14:tracePt t="69592" x="8509000" y="5429250"/>
          <p14:tracePt t="69608" x="8362950" y="5480050"/>
          <p14:tracePt t="69625" x="8248650" y="5524500"/>
          <p14:tracePt t="69641" x="8083550" y="5581650"/>
          <p14:tracePt t="69658" x="7975600" y="5619750"/>
          <p14:tracePt t="69675" x="7867650" y="5664200"/>
          <p14:tracePt t="69693" x="7715250" y="5734050"/>
          <p14:tracePt t="69708" x="7562850" y="5822950"/>
          <p14:tracePt t="69725" x="7423150" y="5911850"/>
          <p14:tracePt t="69742" x="7308850" y="5988050"/>
          <p14:tracePt t="69758" x="7245350" y="6032500"/>
          <p14:tracePt t="69775" x="7219950" y="6057900"/>
          <p14:tracePt t="69791" x="7175500" y="6108700"/>
          <p14:tracePt t="69808" x="7150100" y="6140450"/>
          <p14:tracePt t="69825" x="7124700" y="6178550"/>
          <p14:tracePt t="69841" x="7092950" y="6203950"/>
          <p14:tracePt t="69858" x="7067550" y="6267450"/>
          <p14:tracePt t="69875" x="7029450" y="6350000"/>
          <p14:tracePt t="69891" x="6997700" y="6489700"/>
          <p14:tracePt t="69908" x="6978650" y="6540500"/>
          <p14:tracePt t="69925" x="6972300" y="6565900"/>
          <p14:tracePt t="69941" x="6965950" y="6591300"/>
          <p14:tracePt t="69958" x="6965950" y="6597650"/>
          <p14:tracePt t="70116" x="6965950" y="6591300"/>
          <p14:tracePt t="70123" x="6965950" y="6584950"/>
          <p14:tracePt t="70133" x="6965950" y="6572250"/>
          <p14:tracePt t="70141" x="6965950" y="6559550"/>
          <p14:tracePt t="70158" x="6991350" y="6534150"/>
          <p14:tracePt t="70175" x="7004050" y="6515100"/>
          <p14:tracePt t="70191" x="7023100" y="6489700"/>
          <p14:tracePt t="70208" x="7054850" y="6451600"/>
          <p14:tracePt t="70227" x="7080250" y="6419850"/>
          <p14:tracePt t="70241" x="7099300" y="6388100"/>
          <p14:tracePt t="70259" x="7124700" y="6362700"/>
          <p14:tracePt t="70274" x="7143750" y="6337300"/>
          <p14:tracePt t="70291" x="7156450" y="6305550"/>
          <p14:tracePt t="70308" x="7162800" y="6292850"/>
          <p14:tracePt t="70324" x="7162800" y="6273800"/>
          <p14:tracePt t="70341" x="7162800" y="6267450"/>
          <p14:tracePt t="70358" x="7169150" y="6267450"/>
          <p14:tracePt t="70375" x="7175500" y="6254750"/>
          <p14:tracePt t="70391" x="7175500" y="6248400"/>
          <p14:tracePt t="70461" x="7175500" y="6242050"/>
          <p14:tracePt t="70534" x="7175500" y="6235700"/>
          <p14:tracePt t="70578" x="7169150" y="6229350"/>
          <p14:tracePt t="70598" x="7162800" y="6223000"/>
          <p14:tracePt t="70606" x="7156450" y="6223000"/>
          <p14:tracePt t="70611" x="7150100" y="6216650"/>
          <p14:tracePt t="70624" x="7131050" y="6210300"/>
          <p14:tracePt t="70641" x="7105650" y="6197600"/>
          <p14:tracePt t="70657" x="7086600" y="6191250"/>
          <p14:tracePt t="70674" x="7061200" y="6184900"/>
          <p14:tracePt t="70691" x="7042150" y="6172200"/>
          <p14:tracePt t="70707" x="7010400" y="6165850"/>
          <p14:tracePt t="70724" x="6991350" y="6159500"/>
          <p14:tracePt t="70741" x="6978650" y="6153150"/>
          <p14:tracePt t="70757" x="6972300" y="6153150"/>
          <p14:tracePt t="70774" x="6959600" y="6153150"/>
          <p14:tracePt t="70790" x="6946900" y="6146800"/>
          <p14:tracePt t="70807" x="6940550" y="6134100"/>
          <p14:tracePt t="70824" x="6927850" y="6127750"/>
          <p14:tracePt t="70840" x="6915150" y="6115050"/>
          <p14:tracePt t="70857" x="6908800" y="6108700"/>
          <p14:tracePt t="70874" x="6902450" y="6102350"/>
          <p14:tracePt t="70890" x="6902450" y="6089650"/>
          <p14:tracePt t="70907" x="6896100" y="6076950"/>
          <p14:tracePt t="70924" x="6896100" y="6070600"/>
          <p14:tracePt t="70941" x="6889750" y="6051550"/>
          <p14:tracePt t="70958" x="6889750" y="6038850"/>
          <p14:tracePt t="71041" x="6889750" y="6032500"/>
          <p14:tracePt t="71048" x="6889750" y="6026150"/>
          <p14:tracePt t="71239" x="6889750" y="6019800"/>
          <p14:tracePt t="71251" x="6889750" y="6007100"/>
          <p14:tracePt t="71260" x="6889750" y="5981700"/>
          <p14:tracePt t="71274" x="6877050" y="5937250"/>
          <p14:tracePt t="71291" x="6870700" y="5911850"/>
          <p14:tracePt t="71307" x="6864350" y="5899150"/>
          <p14:tracePt t="71324" x="6858000" y="5899150"/>
          <p14:tracePt t="81182" x="6858000" y="5892800"/>
          <p14:tracePt t="81240" x="6858000" y="5899150"/>
          <p14:tracePt t="81246" x="6858000" y="5924550"/>
          <p14:tracePt t="81254" x="6858000" y="5943600"/>
          <p14:tracePt t="81266" x="6858000" y="5969000"/>
          <p14:tracePt t="81283" x="6864350" y="6026150"/>
          <p14:tracePt t="81299" x="6870700" y="6064250"/>
          <p14:tracePt t="81315" x="6896100" y="6115050"/>
          <p14:tracePt t="81332" x="6902450" y="6140450"/>
          <p14:tracePt t="81348" x="6908800" y="6159500"/>
          <p14:tracePt t="81366" x="6908800" y="6172200"/>
          <p14:tracePt t="81382" x="6889750" y="6191250"/>
          <p14:tracePt t="81399" x="6864350" y="6235700"/>
          <p14:tracePt t="81415" x="6794500" y="6305550"/>
          <p14:tracePt t="81432" x="6711950" y="6400800"/>
          <p14:tracePt t="81449" x="6546850" y="6464300"/>
          <p14:tracePt t="81465" x="6432550" y="6502400"/>
          <p14:tracePt t="81482" x="6324600" y="6540500"/>
          <p14:tracePt t="81500" x="6216650" y="6572250"/>
          <p14:tracePt t="81515" x="6102350" y="6610350"/>
          <p14:tracePt t="81532" x="5988050" y="6629400"/>
          <p14:tracePt t="81548" x="5829300" y="6667500"/>
          <p14:tracePt t="81565" x="5568950" y="6705600"/>
          <p14:tracePt t="81582" x="5403850" y="6718300"/>
          <p14:tracePt t="81598" x="5245100" y="6705600"/>
          <p14:tracePt t="81615" x="5092700" y="6673850"/>
          <p14:tracePt t="81631" x="4965700" y="6635750"/>
          <p14:tracePt t="81648" x="4838700" y="6629400"/>
          <p14:tracePt t="81665" x="4686300" y="6629400"/>
          <p14:tracePt t="81681" x="4381500" y="6654800"/>
          <p14:tracePt t="81698" x="4140200" y="6661150"/>
          <p14:tracePt t="81715" x="3911600" y="6692900"/>
          <p14:tracePt t="81731" x="3663950" y="6724650"/>
          <p14:tracePt t="81748" x="3460750" y="6737350"/>
          <p14:tracePt t="81765" x="3295650" y="6737350"/>
          <p14:tracePt t="81781" x="3143250" y="6769100"/>
          <p14:tracePt t="81798" x="2959100" y="6794500"/>
          <p14:tracePt t="81815" x="2863850" y="6794500"/>
          <p14:tracePt t="81832" x="2813050" y="6800850"/>
          <p14:tracePt t="81848" x="2768600" y="6800850"/>
          <p14:tracePt t="81865" x="2736850" y="6800850"/>
          <p14:tracePt t="81881" x="2692400" y="6800850"/>
          <p14:tracePt t="81898" x="2647950" y="6800850"/>
          <p14:tracePt t="81915" x="2609850" y="6800850"/>
          <p14:tracePt t="81932" x="2559050" y="6781800"/>
          <p14:tracePt t="81949" x="2527300" y="6762750"/>
          <p14:tracePt t="81965" x="2527300" y="6750050"/>
          <p14:tracePt t="81981" x="2520950" y="6724650"/>
          <p14:tracePt t="81998" x="2533650" y="6699250"/>
          <p14:tracePt t="82015" x="2571750" y="6635750"/>
          <p14:tracePt t="82031" x="2717800" y="6483350"/>
          <p14:tracePt t="82048" x="2832100" y="6375400"/>
          <p14:tracePt t="82065" x="2933700" y="6318250"/>
          <p14:tracePt t="82081" x="2997200" y="6286500"/>
          <p14:tracePt t="82098" x="3022600" y="6267450"/>
          <p14:tracePt t="82115" x="3041650" y="6254750"/>
          <p14:tracePt t="82131" x="3048000" y="6248400"/>
          <p14:tracePt t="82149" x="3048000" y="6242050"/>
          <p14:tracePt t="82222" x="3048000" y="6235700"/>
          <p14:tracePt t="82225" x="3048000" y="6229350"/>
          <p14:tracePt t="82233" x="3048000" y="6223000"/>
          <p14:tracePt t="82248" x="3048000" y="6210300"/>
          <p14:tracePt t="82266" x="3048000" y="6172200"/>
          <p14:tracePt t="82282" x="3048000" y="6153150"/>
          <p14:tracePt t="82299" x="3048000" y="6127750"/>
          <p14:tracePt t="82317" x="3048000" y="6102350"/>
          <p14:tracePt t="82331" x="3048000" y="6076950"/>
          <p14:tracePt t="82348" x="3048000" y="6051550"/>
          <p14:tracePt t="82366" x="3048000" y="6038850"/>
          <p14:tracePt t="82381" x="3048000" y="6026150"/>
          <p14:tracePt t="82398" x="3060700" y="6000750"/>
          <p14:tracePt t="82414" x="3067050" y="5994400"/>
          <p14:tracePt t="82431" x="3092450" y="5962650"/>
          <p14:tracePt t="82448" x="3124200" y="5937250"/>
          <p14:tracePt t="82465" x="3149600" y="5911850"/>
          <p14:tracePt t="82482" x="3181350" y="5892800"/>
          <p14:tracePt t="82499" x="3200400" y="5892800"/>
          <p14:tracePt t="82515" x="3232150" y="5886450"/>
          <p14:tracePt t="82531" x="3251200" y="5886450"/>
          <p14:tracePt t="82548" x="3263900" y="5892800"/>
          <p14:tracePt t="82564" x="3289300" y="5905500"/>
          <p14:tracePt t="82581" x="3340100" y="5930900"/>
          <p14:tracePt t="82598" x="3409950" y="5956300"/>
          <p14:tracePt t="82615" x="3479800" y="5975350"/>
          <p14:tracePt t="82618" x="3511550" y="5988050"/>
          <p14:tracePt t="82631" x="3594100" y="6000750"/>
          <p14:tracePt t="82648" x="3702050" y="6019800"/>
          <p14:tracePt t="82664" x="3803650" y="6032500"/>
          <p14:tracePt t="82681" x="3911600" y="6032500"/>
          <p14:tracePt t="82699" x="4019550" y="6038850"/>
          <p14:tracePt t="82715" x="4127500" y="6000750"/>
          <p14:tracePt t="82732" x="4241800" y="5988050"/>
          <p14:tracePt t="82748" x="4394200" y="5956300"/>
          <p14:tracePt t="82764" x="4495800" y="5956300"/>
          <p14:tracePt t="82781" x="4603750" y="5943600"/>
          <p14:tracePt t="82797" x="4730750" y="5943600"/>
          <p14:tracePt t="82814" x="4883150" y="5943600"/>
          <p14:tracePt t="82831" x="5022850" y="5943600"/>
          <p14:tracePt t="82847" x="5162550" y="5937250"/>
          <p14:tracePt t="82864" x="5321300" y="5918200"/>
          <p14:tracePt t="82880" x="5530850" y="5911850"/>
          <p14:tracePt t="82898" x="5632450" y="5911850"/>
          <p14:tracePt t="82914" x="5689600" y="5911850"/>
          <p14:tracePt t="82931" x="5759450" y="5918200"/>
          <p14:tracePt t="82947" x="5822950" y="5918200"/>
          <p14:tracePt t="82964" x="5930900" y="5924550"/>
          <p14:tracePt t="82981" x="6032500" y="5937250"/>
          <p14:tracePt t="82997" x="6191250" y="5943600"/>
          <p14:tracePt t="83014" x="6292850" y="5956300"/>
          <p14:tracePt t="83031" x="6400800" y="5962650"/>
          <p14:tracePt t="83047" x="6508750" y="5969000"/>
          <p14:tracePt t="83064" x="6610350" y="5969000"/>
          <p14:tracePt t="83081" x="6711950" y="5969000"/>
          <p14:tracePt t="83097" x="6807200" y="5969000"/>
          <p14:tracePt t="83115" x="6927850" y="5962650"/>
          <p14:tracePt t="83131" x="6991350" y="5962650"/>
          <p14:tracePt t="83148" x="7061200" y="5962650"/>
          <p14:tracePt t="83164" x="7124700" y="5949950"/>
          <p14:tracePt t="83181" x="7219950" y="5949950"/>
          <p14:tracePt t="83198" x="7308850" y="5943600"/>
          <p14:tracePt t="83214" x="7416800" y="5943600"/>
          <p14:tracePt t="83231" x="7575550" y="5924550"/>
          <p14:tracePt t="83247" x="7677150" y="5918200"/>
          <p14:tracePt t="83264" x="7778750" y="5918200"/>
          <p14:tracePt t="83281" x="7886700" y="5918200"/>
          <p14:tracePt t="83297" x="7988300" y="5905500"/>
          <p14:tracePt t="83314" x="8058150" y="5905500"/>
          <p14:tracePt t="83330" x="8115300" y="5905500"/>
          <p14:tracePt t="83347" x="8153400" y="5905500"/>
          <p14:tracePt t="83364" x="8229600" y="5905500"/>
          <p14:tracePt t="83380" x="8299450" y="5899150"/>
          <p14:tracePt t="83397" x="8382000" y="5892800"/>
          <p14:tracePt t="83414" x="8445500" y="5892800"/>
          <p14:tracePt t="83431" x="8515350" y="5892800"/>
          <p14:tracePt t="83447" x="8572500" y="5899150"/>
          <p14:tracePt t="83464" x="8648700" y="5918200"/>
          <p14:tracePt t="83480" x="8686800" y="5924550"/>
          <p14:tracePt t="83498" x="8712200" y="5930900"/>
          <p14:tracePt t="83514" x="8743950" y="5937250"/>
          <p14:tracePt t="83530" x="8775700" y="5943600"/>
          <p14:tracePt t="83547" x="8820150" y="5943600"/>
          <p14:tracePt t="83564" x="8851900" y="5943600"/>
          <p14:tracePt t="83580" x="8902700" y="5949950"/>
          <p14:tracePt t="83597" x="8940800" y="5949950"/>
          <p14:tracePt t="83613" x="8972550" y="5949950"/>
          <p14:tracePt t="83630" x="9004300" y="5949950"/>
          <p14:tracePt t="83647" x="9036050" y="5949950"/>
          <p14:tracePt t="83663" x="9067800" y="5949950"/>
          <p14:tracePt t="83680" x="9093200" y="5949950"/>
          <p14:tracePt t="83698" x="9118600" y="5943600"/>
          <p14:tracePt t="83714" x="9156700" y="5943600"/>
          <p14:tracePt t="83730" x="9188450" y="5937250"/>
          <p14:tracePt t="83747" x="9213850" y="5930900"/>
          <p14:tracePt t="83763" x="9239250" y="5930900"/>
          <p14:tracePt t="83780" x="9264650" y="5924550"/>
          <p14:tracePt t="83797" x="9290050" y="5918200"/>
          <p14:tracePt t="83813" x="9328150" y="5911850"/>
          <p14:tracePt t="83830" x="9347200" y="5911850"/>
          <p14:tracePt t="83846" x="9372600" y="5911850"/>
          <p14:tracePt t="83863" x="9398000" y="5905500"/>
          <p14:tracePt t="83880" x="9423400" y="5905500"/>
          <p14:tracePt t="83897" x="9448800" y="5899150"/>
          <p14:tracePt t="83913" x="9474200" y="5899150"/>
          <p14:tracePt t="83930" x="9499600" y="5892800"/>
          <p14:tracePt t="83947" x="9537700" y="5886450"/>
          <p14:tracePt t="83964" x="9563100" y="5867400"/>
          <p14:tracePt t="83980" x="9588500" y="5854700"/>
          <p14:tracePt t="83997" x="9601200" y="5854700"/>
          <p14:tracePt t="84013" x="9601200" y="5848350"/>
          <p14:tracePt t="84046" x="9607550" y="5842000"/>
          <p14:tracePt t="84084" x="9607550" y="5835650"/>
          <p14:tracePt t="84096" x="9607550" y="5829300"/>
          <p14:tracePt t="84113" x="9607550" y="5822950"/>
          <p14:tracePt t="84129" x="9607550" y="5816600"/>
          <p14:tracePt t="84147" x="9607550" y="5810250"/>
          <p14:tracePt t="84163" x="9607550" y="5797550"/>
          <p14:tracePt t="84180" x="9607550" y="5784850"/>
          <p14:tracePt t="84196" x="9594850" y="5772150"/>
          <p14:tracePt t="84213" x="9582150" y="5753100"/>
          <p14:tracePt t="84230" x="9550400" y="5734050"/>
          <p14:tracePt t="84247" x="9544050" y="5727700"/>
          <p14:tracePt t="84263" x="9525000" y="5721350"/>
          <p14:tracePt t="84280" x="9505950" y="5715000"/>
          <p14:tracePt t="84297" x="9480550" y="5708650"/>
          <p14:tracePt t="84314" x="9455150" y="5708650"/>
          <p14:tracePt t="84329" x="9423400" y="5708650"/>
          <p14:tracePt t="84347" x="9391650" y="5708650"/>
          <p14:tracePt t="84363" x="9340850" y="5708650"/>
          <p14:tracePt t="84379" x="9283700" y="5708650"/>
          <p14:tracePt t="84396" x="9239250" y="5708650"/>
          <p14:tracePt t="84414" x="9201150" y="5708650"/>
          <p14:tracePt t="84430" x="9169400" y="5708650"/>
          <p14:tracePt t="84446" x="9144000" y="5708650"/>
          <p14:tracePt t="84463" x="9099550" y="5721350"/>
          <p14:tracePt t="84479" x="9042400" y="5734050"/>
          <p14:tracePt t="84496" x="9010650" y="5734050"/>
          <p14:tracePt t="84512" x="8972550" y="5734050"/>
          <p14:tracePt t="84529" x="8934450" y="5740400"/>
          <p14:tracePt t="84546" x="8902700" y="5746750"/>
          <p14:tracePt t="84562" x="8870950" y="5746750"/>
          <p14:tracePt t="84579" x="8807450" y="5753100"/>
          <p14:tracePt t="84596" x="8775700" y="5753100"/>
          <p14:tracePt t="84613" x="8743950" y="5753100"/>
          <p14:tracePt t="84629" x="8718550" y="5753100"/>
          <p14:tracePt t="84646" x="8686800" y="5753100"/>
          <p14:tracePt t="84663" x="8661400" y="5753100"/>
          <p14:tracePt t="84680" x="8629650" y="5753100"/>
          <p14:tracePt t="84696" x="8585200" y="5753100"/>
          <p14:tracePt t="84713" x="8547100" y="5753100"/>
          <p14:tracePt t="84729" x="8509000" y="5753100"/>
          <p14:tracePt t="84746" x="8477250" y="5753100"/>
          <p14:tracePt t="84762" x="8439150" y="5759450"/>
          <p14:tracePt t="84779" x="8420100" y="5765800"/>
          <p14:tracePt t="84796" x="8394700" y="5772150"/>
          <p14:tracePt t="84813" x="8369300" y="5778500"/>
          <p14:tracePt t="84830" x="8337550" y="5791200"/>
          <p14:tracePt t="84846" x="8293100" y="5803900"/>
          <p14:tracePt t="84862" x="8261350" y="5816600"/>
          <p14:tracePt t="84880" x="8229600" y="5822950"/>
          <p14:tracePt t="84896" x="8185150" y="5842000"/>
          <p14:tracePt t="84913" x="8128000" y="5854700"/>
          <p14:tracePt t="84930" x="8051800" y="5880100"/>
          <p14:tracePt t="84946" x="7969250" y="5886450"/>
          <p14:tracePt t="84963" x="7899400" y="5886450"/>
          <p14:tracePt t="84979" x="7842250" y="5892800"/>
          <p14:tracePt t="84997" x="7791450" y="5892800"/>
          <p14:tracePt t="85012" x="7740650" y="5892800"/>
          <p14:tracePt t="85029" x="7696200" y="5899150"/>
          <p14:tracePt t="85046" x="7645400" y="5899150"/>
          <p14:tracePt t="85062" x="7588250" y="5905500"/>
          <p14:tracePt t="85079" x="7480300" y="5924550"/>
          <p14:tracePt t="85096" x="7397750" y="5924550"/>
          <p14:tracePt t="85112" x="7296150" y="5924550"/>
          <p14:tracePt t="85129" x="7200900" y="5949950"/>
          <p14:tracePt t="85146" x="7118350" y="5956300"/>
          <p14:tracePt t="85162" x="7048500" y="5956300"/>
          <p14:tracePt t="85179" x="6985000" y="5969000"/>
          <p14:tracePt t="85196" x="6908800" y="5975350"/>
          <p14:tracePt t="85213" x="6858000" y="5981700"/>
          <p14:tracePt t="85229" x="6800850" y="5981700"/>
          <p14:tracePt t="85246" x="6750050" y="5988050"/>
          <p14:tracePt t="85262" x="6699250" y="5988050"/>
          <p14:tracePt t="85279" x="6642100" y="5988050"/>
          <p14:tracePt t="85296" x="6565900" y="5988050"/>
          <p14:tracePt t="85312" x="6508750" y="5981700"/>
          <p14:tracePt t="85328" x="6457950" y="5962650"/>
          <p14:tracePt t="85345" x="6413500" y="5962650"/>
          <p14:tracePt t="85362" x="6356350" y="5956300"/>
          <p14:tracePt t="85378" x="6280150" y="5949950"/>
          <p14:tracePt t="85396" x="6172200" y="5930900"/>
          <p14:tracePt t="85412" x="6064250" y="5930900"/>
          <p14:tracePt t="85429" x="5962650" y="5911850"/>
          <p14:tracePt t="85445" x="5803900" y="5911850"/>
          <p14:tracePt t="85462" x="5708650" y="5899150"/>
          <p14:tracePt t="85479" x="5619750" y="5886450"/>
          <p14:tracePt t="85496" x="5524500" y="5886450"/>
          <p14:tracePt t="85512" x="5448300" y="5886450"/>
          <p14:tracePt t="85529" x="5372100" y="5886450"/>
          <p14:tracePt t="85545" x="5251450" y="5880100"/>
          <p14:tracePt t="85562" x="5181600" y="5880100"/>
          <p14:tracePt t="85579" x="5092700" y="5873750"/>
          <p14:tracePt t="85595" x="4984750" y="5842000"/>
          <p14:tracePt t="85612" x="4876800" y="5816600"/>
          <p14:tracePt t="85615" x="4832350" y="5810250"/>
          <p14:tracePt t="85628" x="4781550" y="5810250"/>
          <p14:tracePt t="85646" x="4686300" y="5791200"/>
          <p14:tracePt t="85662" x="4572000" y="5791200"/>
          <p14:tracePt t="85679" x="4489450" y="5791200"/>
          <p14:tracePt t="85695" x="4400550" y="5791200"/>
          <p14:tracePt t="85712" x="4305300" y="5803900"/>
          <p14:tracePt t="85728" x="4222750" y="5803900"/>
          <p14:tracePt t="85746" x="4159250" y="5803900"/>
          <p14:tracePt t="85762" x="4089400" y="5797550"/>
          <p14:tracePt t="85778" x="4032250" y="5791200"/>
          <p14:tracePt t="85795" x="3924300" y="5778500"/>
          <p14:tracePt t="85811" x="3873500" y="5753100"/>
          <p14:tracePt t="85828" x="3810000" y="5740400"/>
          <p14:tracePt t="85845" x="3759200" y="5727700"/>
          <p14:tracePt t="85861" x="3727450" y="5715000"/>
          <p14:tracePt t="85879" x="3695700" y="5702300"/>
          <p14:tracePt t="85897" x="3657600" y="5695950"/>
          <p14:tracePt t="85912" x="3606800" y="5664200"/>
          <p14:tracePt t="85929" x="3581400" y="5657850"/>
          <p14:tracePt t="85946" x="3556000" y="5645150"/>
          <p14:tracePt t="85962" x="3511550" y="5645150"/>
          <p14:tracePt t="85978" x="3473450" y="5638800"/>
          <p14:tracePt t="85995" x="3429000" y="5632450"/>
          <p14:tracePt t="86011" x="3378200" y="5626100"/>
          <p14:tracePt t="86028" x="3333750" y="5626100"/>
          <p14:tracePt t="86045" x="3295650" y="5626100"/>
          <p14:tracePt t="86062" x="3263900" y="5619750"/>
          <p14:tracePt t="86078" x="3219450" y="5619750"/>
          <p14:tracePt t="86095" x="3200400" y="5619750"/>
          <p14:tracePt t="86111" x="3168650" y="5626100"/>
          <p14:tracePt t="86129" x="3143250" y="5645150"/>
          <p14:tracePt t="86131" x="3130550" y="5645150"/>
          <p14:tracePt t="86145" x="3105150" y="5657850"/>
          <p14:tracePt t="86161" x="3079750" y="5676900"/>
          <p14:tracePt t="86178" x="3054350" y="5695950"/>
          <p14:tracePt t="86195" x="3003550" y="5721350"/>
          <p14:tracePt t="86211" x="2952750" y="5746750"/>
          <p14:tracePt t="86228" x="2914650" y="5778500"/>
          <p14:tracePt t="86246" x="2889250" y="5803900"/>
          <p14:tracePt t="86261" x="2851150" y="5835650"/>
          <p14:tracePt t="86278" x="2819400" y="5867400"/>
          <p14:tracePt t="86294" x="2806700" y="5880100"/>
          <p14:tracePt t="86311" x="2794000" y="5899150"/>
          <p14:tracePt t="86328" x="2774950" y="5924550"/>
          <p14:tracePt t="86344" x="2762250" y="5949950"/>
          <p14:tracePt t="86361" x="2749550" y="5988050"/>
          <p14:tracePt t="86378" x="2749550" y="6007100"/>
          <p14:tracePt t="86394" x="2743200" y="6032500"/>
          <p14:tracePt t="86411" x="2743200" y="6051550"/>
          <p14:tracePt t="86428" x="2743200" y="6064250"/>
          <p14:tracePt t="86444" x="2749550" y="6089650"/>
          <p14:tracePt t="86461" x="2755900" y="6096000"/>
          <p14:tracePt t="86478" x="2768600" y="6108700"/>
          <p14:tracePt t="86494" x="2781300" y="6115050"/>
          <p14:tracePt t="86511" x="2800350" y="6121400"/>
          <p14:tracePt t="86528" x="2825750" y="6121400"/>
          <p14:tracePt t="86544" x="2851150" y="6121400"/>
          <p14:tracePt t="86561" x="2889250" y="6115050"/>
          <p14:tracePt t="86577" x="2946400" y="6108700"/>
          <p14:tracePt t="86594" x="3022600" y="6089650"/>
          <p14:tracePt t="86611" x="3124200" y="6057900"/>
          <p14:tracePt t="86627" x="3206750" y="6032500"/>
          <p14:tracePt t="86644" x="3295650" y="5994400"/>
          <p14:tracePt t="86661" x="3352800" y="5975350"/>
          <p14:tracePt t="86678" x="3448050" y="5956300"/>
          <p14:tracePt t="86694" x="3568700" y="5943600"/>
          <p14:tracePt t="86712" x="3708400" y="5943600"/>
          <p14:tracePt t="86727" x="3917950" y="5981700"/>
          <p14:tracePt t="86744" x="4070350" y="6000750"/>
          <p14:tracePt t="86761" x="4203700" y="6019800"/>
          <p14:tracePt t="86778" x="4349750" y="6038850"/>
          <p14:tracePt t="86795" x="4464050" y="6038850"/>
          <p14:tracePt t="86811" x="4565650" y="6038850"/>
          <p14:tracePt t="86828" x="4673600" y="6026150"/>
          <p14:tracePt t="86844" x="4775200" y="6013450"/>
          <p14:tracePt t="86861" x="4953000" y="5975350"/>
          <p14:tracePt t="86877" x="5080000" y="5962650"/>
          <p14:tracePt t="86894" x="5187950" y="5962650"/>
          <p14:tracePt t="86910" x="5295900" y="5969000"/>
          <p14:tracePt t="86927" x="5384800" y="5969000"/>
          <p14:tracePt t="86944" x="5486400" y="5981700"/>
          <p14:tracePt t="86961" x="5581650" y="5981700"/>
          <p14:tracePt t="86978" x="5721350" y="5981700"/>
          <p14:tracePt t="86995" x="5822950" y="5981700"/>
          <p14:tracePt t="87011" x="5930900" y="5981700"/>
          <p14:tracePt t="87027" x="6038850" y="5988050"/>
          <p14:tracePt t="87044" x="6153150" y="5975350"/>
          <p14:tracePt t="87061" x="6280150" y="5975350"/>
          <p14:tracePt t="87077" x="6477000" y="5969000"/>
          <p14:tracePt t="87094" x="6578600" y="5956300"/>
          <p14:tracePt t="87110" x="6686550" y="5956300"/>
          <p14:tracePt t="87127" x="6788150" y="5956300"/>
          <p14:tracePt t="87144" x="6889750" y="5949950"/>
          <p14:tracePt t="87160" x="6997700" y="5949950"/>
          <p14:tracePt t="87178" x="7099300" y="5949950"/>
          <p14:tracePt t="87194" x="7207250" y="5930900"/>
          <p14:tracePt t="87212" x="7315200" y="5911850"/>
          <p14:tracePt t="87227" x="7499350" y="5861050"/>
          <p14:tracePt t="87244" x="7613650" y="5822950"/>
          <p14:tracePt t="87260" x="7715250" y="5803900"/>
          <p14:tracePt t="87277" x="7823200" y="5784850"/>
          <p14:tracePt t="87293" x="7918450" y="5759450"/>
          <p14:tracePt t="87310" x="7988300" y="5759450"/>
          <p14:tracePt t="87327" x="8096250" y="5734050"/>
          <p14:tracePt t="87344" x="8159750" y="5727700"/>
          <p14:tracePt t="87360" x="8210550" y="5715000"/>
          <p14:tracePt t="87377" x="8280400" y="5695950"/>
          <p14:tracePt t="87394" x="8350250" y="5683250"/>
          <p14:tracePt t="87410" x="8413750" y="5676900"/>
          <p14:tracePt t="87427" x="8483600" y="5676900"/>
          <p14:tracePt t="87444" x="8629650" y="5664200"/>
          <p14:tracePt t="87460" x="8731250" y="5657850"/>
          <p14:tracePt t="87477" x="8839200" y="5638800"/>
          <p14:tracePt t="87494" x="8934450" y="5632450"/>
          <p14:tracePt t="87511" x="9029700" y="5613400"/>
          <p14:tracePt t="87527" x="9086850" y="5607050"/>
          <p14:tracePt t="87544" x="9137650" y="5600700"/>
          <p14:tracePt t="87560" x="9169400" y="5594350"/>
          <p14:tracePt t="87577" x="9232900" y="5581650"/>
          <p14:tracePt t="87594" x="9271000" y="5581650"/>
          <p14:tracePt t="87610" x="9334500" y="5581650"/>
          <p14:tracePt t="87627" x="9410700" y="5581650"/>
          <p14:tracePt t="87644" x="9505950" y="5568950"/>
          <p14:tracePt t="87660" x="9601200" y="5530850"/>
          <p14:tracePt t="87677" x="9677400" y="5499100"/>
          <p14:tracePt t="87694" x="9715500" y="5467350"/>
          <p14:tracePt t="87710" x="9715500" y="5461000"/>
          <p14:tracePt t="87744" x="9715500" y="5454650"/>
          <p14:tracePt t="87768" x="9715500" y="5448300"/>
          <p14:tracePt t="87782" x="9709150" y="5435600"/>
          <p14:tracePt t="87793" x="9702800" y="5435600"/>
          <p14:tracePt t="87810" x="9683750" y="5410200"/>
          <p14:tracePt t="87826" x="9664700" y="5372100"/>
          <p14:tracePt t="87843" x="9632950" y="5302250"/>
          <p14:tracePt t="87860" x="9575800" y="5149850"/>
          <p14:tracePt t="87876" x="9537700" y="5029200"/>
          <p14:tracePt t="87893" x="9512300" y="4895850"/>
          <p14:tracePt t="87910" x="9499600" y="4730750"/>
          <p14:tracePt t="87927" x="9493250" y="4597400"/>
          <p14:tracePt t="87944" x="9486900" y="4495800"/>
          <p14:tracePt t="87960" x="9467850" y="4387850"/>
          <p14:tracePt t="87976" x="9467850" y="4279900"/>
          <p14:tracePt t="87993" x="9467850" y="4165600"/>
          <p14:tracePt t="88010" x="9467850" y="4013200"/>
          <p14:tracePt t="88026" x="9467850" y="3943350"/>
          <p14:tracePt t="88043" x="9467850" y="3879850"/>
          <p14:tracePt t="88060" x="9467850" y="3822700"/>
          <p14:tracePt t="88076" x="9467850" y="3752850"/>
          <p14:tracePt t="88093" x="9467850" y="3708400"/>
          <p14:tracePt t="88110" x="9467850" y="3638550"/>
          <p14:tracePt t="88126" x="9467850" y="3594100"/>
          <p14:tracePt t="88143" x="9467850" y="3556000"/>
          <p14:tracePt t="88159" x="9467850" y="3530600"/>
          <p14:tracePt t="88176" x="9467850" y="3505200"/>
          <p14:tracePt t="88193" x="9467850" y="3479800"/>
          <p14:tracePt t="88210" x="9467850" y="3454400"/>
          <p14:tracePt t="88226" x="9467850" y="3422650"/>
          <p14:tracePt t="88243" x="9467850" y="3397250"/>
          <p14:tracePt t="88260" x="9474200" y="3371850"/>
          <p14:tracePt t="88276" x="9474200" y="3352800"/>
          <p14:tracePt t="88293" x="9474200" y="3340100"/>
          <p14:tracePt t="88310" x="9474200" y="3333750"/>
          <p14:tracePt t="88326" x="9474200" y="3321050"/>
          <p14:tracePt t="88359" x="9461500" y="3314700"/>
          <p14:tracePt t="88376" x="9455150" y="3314700"/>
          <p14:tracePt t="88453" x="9448800" y="3314700"/>
          <p14:tracePt t="88640" x="9448800" y="3321050"/>
          <p14:tracePt t="88648" x="9448800" y="3333750"/>
          <p14:tracePt t="88659" x="9448800" y="3346450"/>
          <p14:tracePt t="88676" x="9455150" y="3371850"/>
          <p14:tracePt t="88694" x="9461500" y="3403600"/>
          <p14:tracePt t="88709" x="9461500" y="3429000"/>
          <p14:tracePt t="88726" x="9461500" y="3454400"/>
          <p14:tracePt t="88743" x="9461500" y="3479800"/>
          <p14:tracePt t="88759" x="9461500" y="3498850"/>
          <p14:tracePt t="88776" x="9461500" y="3524250"/>
          <p14:tracePt t="88793" x="9461500" y="3536950"/>
          <p14:tracePt t="88809" x="9461500" y="3568700"/>
          <p14:tracePt t="88826" x="9461500" y="3587750"/>
          <p14:tracePt t="88842" x="9461500" y="3600450"/>
          <p14:tracePt t="88859" x="9461500" y="3625850"/>
          <p14:tracePt t="88876" x="9461500" y="3651250"/>
          <p14:tracePt t="88892" x="9461500" y="3676650"/>
          <p14:tracePt t="88909" x="9461500" y="3695700"/>
          <p14:tracePt t="88926" x="9461500" y="3721100"/>
          <p14:tracePt t="88943" x="9455150" y="3740150"/>
          <p14:tracePt t="88959" x="9455150" y="3765550"/>
          <p14:tracePt t="88976" x="9455150" y="3790950"/>
          <p14:tracePt t="88993" x="9455150" y="3810000"/>
          <p14:tracePt t="89010" x="9448800" y="3829050"/>
          <p14:tracePt t="89025" x="9448800" y="3841750"/>
          <p14:tracePt t="89042" x="9448800" y="3860800"/>
          <p14:tracePt t="89138" x="9448800" y="3867150"/>
          <p14:tracePt t="89286" x="9448800" y="3873500"/>
          <p14:tracePt t="89296" x="9448800" y="3879850"/>
          <p14:tracePt t="89446" x="9448800" y="3892550"/>
          <p14:tracePt t="89455" x="9442450" y="3898900"/>
          <p14:tracePt t="89463" x="9436100" y="3917950"/>
          <p14:tracePt t="89475" x="9429750" y="3930650"/>
          <p14:tracePt t="89492" x="9404350" y="4013200"/>
          <p14:tracePt t="89509" x="9372600" y="4159250"/>
          <p14:tracePt t="89525" x="9315450" y="4406900"/>
          <p14:tracePt t="89542" x="9277350" y="4597400"/>
          <p14:tracePt t="89558" x="9232900" y="4756150"/>
          <p14:tracePt t="89575" x="9207500" y="4914900"/>
          <p14:tracePt t="89592" x="9175750" y="5048250"/>
          <p14:tracePt t="89608" x="9163050" y="5143500"/>
          <p14:tracePt t="89612" x="9150350" y="5181600"/>
          <p14:tracePt t="89625" x="9144000" y="5226050"/>
          <p14:tracePt t="89642" x="9131300" y="5264150"/>
          <p14:tracePt t="89658" x="9105900" y="5327650"/>
          <p14:tracePt t="89675" x="9086850" y="5378450"/>
          <p14:tracePt t="89692" x="9067800" y="5422900"/>
          <p14:tracePt t="89709" x="9042400" y="5448300"/>
          <p14:tracePt t="89725" x="9023350" y="5473700"/>
          <p14:tracePt t="89742" x="9010650" y="5511800"/>
          <p14:tracePt t="89759" x="8991600" y="5537200"/>
          <p14:tracePt t="89776" x="8978900" y="5562600"/>
          <p14:tracePt t="89792" x="8953500" y="5600700"/>
          <p14:tracePt t="89808" x="8940800" y="5626100"/>
          <p14:tracePt t="89825" x="8921750" y="5657850"/>
          <p14:tracePt t="89842" x="8915400" y="5683250"/>
          <p14:tracePt t="89858" x="8902700" y="5708650"/>
          <p14:tracePt t="89875" x="8890000" y="5734050"/>
          <p14:tracePt t="89892" x="8883650" y="5765800"/>
          <p14:tracePt t="89909" x="8883650" y="5791200"/>
          <p14:tracePt t="89925" x="8883650" y="5822950"/>
          <p14:tracePt t="89942" x="8896350" y="5854700"/>
          <p14:tracePt t="89958" x="8902700" y="5873750"/>
          <p14:tracePt t="89975" x="8921750" y="5905500"/>
          <p14:tracePt t="89992" x="8940800" y="5930900"/>
          <p14:tracePt t="90008" x="8978900" y="5969000"/>
          <p14:tracePt t="90025" x="9010650" y="6000750"/>
          <p14:tracePt t="90042" x="9036050" y="6019800"/>
          <p14:tracePt t="90058" x="9067800" y="6038850"/>
          <p14:tracePt t="90075" x="9093200" y="6045200"/>
          <p14:tracePt t="90091" x="9118600" y="6057900"/>
          <p14:tracePt t="90108" x="9144000" y="6064250"/>
          <p14:tracePt t="90110" x="9156700" y="6070600"/>
          <p14:tracePt t="90125" x="9175750" y="6070600"/>
          <p14:tracePt t="90142" x="9213850" y="6083300"/>
          <p14:tracePt t="90158" x="9251950" y="6083300"/>
          <p14:tracePt t="90175" x="9290050" y="6089650"/>
          <p14:tracePt t="90192" x="9328150" y="6089650"/>
          <p14:tracePt t="90208" x="9378950" y="6089650"/>
          <p14:tracePt t="90225" x="9448800" y="6089650"/>
          <p14:tracePt t="90242" x="9525000" y="6089650"/>
          <p14:tracePt t="90259" x="9550400" y="6076950"/>
          <p14:tracePt t="90275" x="9575800" y="6064250"/>
          <p14:tracePt t="90291" x="9594850" y="6045200"/>
          <p14:tracePt t="90308" x="9620250" y="6026150"/>
          <p14:tracePt t="90324" x="9652000" y="5981700"/>
          <p14:tracePt t="90341" x="9683750" y="5930900"/>
          <p14:tracePt t="90358" x="9747250" y="5772150"/>
          <p14:tracePt t="90374" x="9766300" y="5702300"/>
          <p14:tracePt t="90391" x="9798050" y="5651500"/>
          <p14:tracePt t="90408" x="9804400" y="5600700"/>
          <p14:tracePt t="90425" x="9810750" y="5568950"/>
          <p14:tracePt t="90441" x="9810750" y="5524500"/>
          <p14:tracePt t="90458" x="9804400" y="5486400"/>
          <p14:tracePt t="90476" x="9759950" y="5422900"/>
          <p14:tracePt t="90491" x="9734550" y="5391150"/>
          <p14:tracePt t="90508" x="9709150" y="5372100"/>
          <p14:tracePt t="90524" x="9677400" y="5359400"/>
          <p14:tracePt t="90541" x="9626600" y="5353050"/>
          <p14:tracePt t="90558" x="9569450" y="5353050"/>
          <p14:tracePt t="90575" x="9518650" y="5378450"/>
          <p14:tracePt t="90592" x="9455150" y="5397500"/>
          <p14:tracePt t="90607" x="9347200" y="5448300"/>
          <p14:tracePt t="90624" x="9277350" y="5480050"/>
          <p14:tracePt t="90641" x="9232900" y="5511800"/>
          <p14:tracePt t="90657" x="9175750" y="5537200"/>
          <p14:tracePt t="90674" x="9124950" y="5568950"/>
          <p14:tracePt t="90691" x="9093200" y="5594350"/>
          <p14:tracePt t="90707" x="9061450" y="5619750"/>
          <p14:tracePt t="90725" x="9017000" y="5670550"/>
          <p14:tracePt t="90741" x="8985250" y="5715000"/>
          <p14:tracePt t="90758" x="8947150" y="5778500"/>
          <p14:tracePt t="90774" x="8902700" y="5867400"/>
          <p14:tracePt t="90791" x="8864600" y="5975350"/>
          <p14:tracePt t="90808" x="8820150" y="6083300"/>
          <p14:tracePt t="90825" x="8782050" y="6210300"/>
          <p14:tracePt t="90841" x="8743950" y="6318250"/>
          <p14:tracePt t="90857" x="8724900" y="6432550"/>
          <p14:tracePt t="90875" x="8718550" y="6464300"/>
          <p14:tracePt t="90891" x="8718550" y="6489700"/>
          <p14:tracePt t="90907" x="8718550" y="6515100"/>
          <p14:tracePt t="90924" x="8718550" y="6534150"/>
          <p14:tracePt t="90941" x="8718550" y="6546850"/>
          <p14:tracePt t="90957" x="8718550" y="6565900"/>
          <p14:tracePt t="90974" x="8718550" y="6572250"/>
          <p14:tracePt t="91007" x="8718550" y="6578600"/>
          <p14:tracePt t="91058" x="8712200" y="6578600"/>
          <p14:tracePt t="91131" x="8705850" y="6578600"/>
          <p14:tracePt t="91281" x="8699500" y="6584950"/>
          <p14:tracePt t="91312" x="8699500" y="6591300"/>
          <p14:tracePt t="91356" x="8693150" y="6591300"/>
          <p14:tracePt t="91459" x="8686800" y="6597650"/>
          <p14:tracePt t="91470" x="8680450" y="6597650"/>
          <p14:tracePt t="91543" x="8674100" y="6597650"/>
          <p14:tracePt t="91671" x="8667750" y="6597650"/>
          <p14:tracePt t="91695" x="8667750" y="6591300"/>
          <p14:tracePt t="91703" x="8661400" y="6591300"/>
          <p14:tracePt t="91722" x="8655050" y="6584950"/>
          <p14:tracePt t="91746" x="8648700" y="6578600"/>
          <p14:tracePt t="91786" x="8648700" y="6572250"/>
          <p14:tracePt t="91796" x="8642350" y="6572250"/>
          <p14:tracePt t="91815" x="8642350" y="6565900"/>
          <p14:tracePt t="91824" x="8642350" y="6559550"/>
          <p14:tracePt t="91832" x="8642350" y="6553200"/>
          <p14:tracePt t="91840" x="8636000" y="6553200"/>
          <p14:tracePt t="91856" x="8636000" y="6546850"/>
          <p14:tracePt t="91873" x="8629650" y="6534150"/>
          <p14:tracePt t="91890" x="8623300" y="6521450"/>
          <p14:tracePt t="91907" x="8616950" y="6515100"/>
          <p14:tracePt t="91923" x="8610600" y="6502400"/>
          <p14:tracePt t="91940" x="8610600" y="6489700"/>
          <p14:tracePt t="91956" x="8604250" y="6477000"/>
          <p14:tracePt t="91973" x="8597900" y="6477000"/>
          <p14:tracePt t="91990" x="8591550" y="6477000"/>
          <p14:tracePt t="92007" x="8591550" y="6470650"/>
          <p14:tracePt t="92023" x="8585200" y="6457950"/>
          <p14:tracePt t="92040" x="8578850" y="6445250"/>
          <p14:tracePt t="92056" x="8572500" y="6438900"/>
          <p14:tracePt t="92073" x="8572500" y="6432550"/>
          <p14:tracePt t="92106" x="8572500" y="6419850"/>
          <p14:tracePt t="92143" x="8572500" y="6413500"/>
          <p14:tracePt t="92168" x="8566150" y="6413500"/>
          <p14:tracePt t="92314" x="8566150" y="6407150"/>
          <p14:tracePt t="92757" x="8559800" y="6407150"/>
          <p14:tracePt t="92776" x="8553450" y="6407150"/>
          <p14:tracePt t="92792" x="8547100" y="6407150"/>
          <p14:tracePt t="92801" x="8540750" y="6407150"/>
          <p14:tracePt t="92822" x="8534400" y="6407150"/>
          <p14:tracePt t="92854" x="8528050" y="6407150"/>
          <p14:tracePt t="92873" x="8521700" y="6407150"/>
          <p14:tracePt t="92881" x="8515350" y="6407150"/>
          <p14:tracePt t="92896" x="8509000" y="6407150"/>
          <p14:tracePt t="92906" x="8502650" y="6413500"/>
          <p14:tracePt t="92922" x="8496300" y="6419850"/>
          <p14:tracePt t="92939" x="8483600" y="6426200"/>
          <p14:tracePt t="92955" x="8477250" y="6432550"/>
          <p14:tracePt t="92972" x="8464550" y="6432550"/>
          <p14:tracePt t="92989" x="8458200" y="6432550"/>
          <p14:tracePt t="93054" x="8451850" y="6432550"/>
          <p14:tracePt t="93098" x="8451850" y="6438900"/>
          <p14:tracePt t="93148" x="8445500" y="6438900"/>
          <p14:tracePt t="93594" x="8439150" y="6438900"/>
          <p14:tracePt t="93610" x="8432800" y="6445250"/>
          <p14:tracePt t="93618" x="8426450" y="6451600"/>
          <p14:tracePt t="93624" x="8420100" y="6451600"/>
          <p14:tracePt t="93638" x="8420100" y="6457950"/>
          <p14:tracePt t="93655" x="8401050" y="6470650"/>
          <p14:tracePt t="93672" x="8382000" y="6470650"/>
          <p14:tracePt t="93689" x="8375650" y="6483350"/>
          <p14:tracePt t="93705" x="8350250" y="6489700"/>
          <p14:tracePt t="93722" x="8343900" y="6496050"/>
          <p14:tracePt t="93741" x="8324850" y="6502400"/>
          <p14:tracePt t="93757" x="8318500" y="6508750"/>
          <p14:tracePt t="93772" x="8293100" y="6515100"/>
          <p14:tracePt t="93789" x="8280400" y="6521450"/>
          <p14:tracePt t="93806" x="8274050" y="6534150"/>
          <p14:tracePt t="93822" x="8261350" y="6534150"/>
          <p14:tracePt t="93839" x="8248650" y="6540500"/>
          <p14:tracePt t="93855" x="8242300" y="6546850"/>
          <p14:tracePt t="93873" x="8235950" y="6553200"/>
          <p14:tracePt t="93889" x="8223250" y="6553200"/>
          <p14:tracePt t="93984" x="8216900" y="6553200"/>
          <p14:tracePt t="94081" x="8216900" y="6559550"/>
          <p14:tracePt t="94120" x="8216900" y="6565900"/>
          <p14:tracePt t="94280" x="8210550" y="6565900"/>
          <p14:tracePt t="94288" x="8204200" y="6572250"/>
          <p14:tracePt t="94295" x="8197850" y="6572250"/>
          <p14:tracePt t="94305" x="8185150" y="6572250"/>
          <p14:tracePt t="94322" x="8159750" y="6572250"/>
          <p14:tracePt t="94338" x="8102600" y="6578600"/>
          <p14:tracePt t="94356" x="8020050" y="6578600"/>
          <p14:tracePt t="94372" x="7804150" y="6578600"/>
          <p14:tracePt t="94389" x="7632700" y="6546850"/>
          <p14:tracePt t="94405" x="7473950" y="6508750"/>
          <p14:tracePt t="94421" x="7321550" y="6470650"/>
          <p14:tracePt t="94438" x="7188200" y="6438900"/>
          <p14:tracePt t="94455" x="7080250" y="6419850"/>
          <p14:tracePt t="94471" x="6934200" y="6419850"/>
          <p14:tracePt t="94488" x="6858000" y="6419850"/>
          <p14:tracePt t="94505" x="6807200" y="6426200"/>
          <p14:tracePt t="94521" x="6762750" y="6438900"/>
          <p14:tracePt t="94538" x="6724650" y="6451600"/>
          <p14:tracePt t="94554" x="6673850" y="6477000"/>
          <p14:tracePt t="94572" x="6584950" y="6515100"/>
          <p14:tracePt t="94588" x="6407150" y="6578600"/>
          <p14:tracePt t="94605" x="6261100" y="6629400"/>
          <p14:tracePt t="94622" x="6102350" y="6667500"/>
          <p14:tracePt t="94638" x="5918200" y="6718300"/>
          <p14:tracePt t="94654" x="5740400" y="6756400"/>
          <p14:tracePt t="94672" x="5480050" y="6800850"/>
          <p14:tracePt t="94688" x="5232400" y="6813550"/>
          <p14:tracePt t="94704" x="4978400" y="6794500"/>
          <p14:tracePt t="94721" x="4718050" y="6762750"/>
          <p14:tracePt t="94738" x="4343400" y="6762750"/>
          <p14:tracePt t="94754" x="4076700" y="6756400"/>
          <p14:tracePt t="94771" x="3778250" y="6731000"/>
          <p14:tracePt t="94787" x="3498850" y="6699250"/>
          <p14:tracePt t="94804" x="3238500" y="6654800"/>
          <p14:tracePt t="94821" x="2997200" y="6604000"/>
          <p14:tracePt t="94838" x="2635250" y="6508750"/>
          <p14:tracePt t="94855" x="2381250" y="6464300"/>
          <p14:tracePt t="94871" x="2133600" y="6413500"/>
          <p14:tracePt t="94888" x="1936750" y="6350000"/>
          <p14:tracePt t="94904" x="1771650" y="6299200"/>
          <p14:tracePt t="94921" x="1619250" y="6242050"/>
          <p14:tracePt t="94937" x="1435100" y="6134100"/>
          <p14:tracePt t="94954" x="1352550" y="6089650"/>
          <p14:tracePt t="94971" x="1308100" y="6064250"/>
          <p14:tracePt t="94987" x="1270000" y="6032500"/>
          <p14:tracePt t="95005" x="1244600" y="6013450"/>
          <p14:tracePt t="95021" x="1219200" y="5988050"/>
          <p14:tracePt t="95038" x="1200150" y="5975350"/>
          <p14:tracePt t="95054" x="1174750" y="5962650"/>
          <p14:tracePt t="95071" x="1149350" y="5943600"/>
          <p14:tracePt t="95087" x="1130300" y="5930900"/>
          <p14:tracePt t="95104" x="1123950" y="5924550"/>
          <p14:tracePt t="95107" x="1117600" y="5924550"/>
          <p14:tracePt t="95126" x="1117600" y="5918200"/>
          <p14:tracePt t="95164" x="1117600" y="5911850"/>
          <p14:tracePt t="95172" x="1111250" y="5911850"/>
          <p14:tracePt t="95183" x="1111250" y="5905500"/>
          <p14:tracePt t="95196" x="1104900" y="5905500"/>
          <p14:tracePt t="95204" x="1104900" y="5899150"/>
          <p14:tracePt t="95226" x="1098550" y="5899150"/>
          <p14:tracePt t="95237" x="1098550" y="5892800"/>
          <p14:tracePt t="95291" x="1092200" y="5892800"/>
          <p14:tracePt t="95336" x="1092200" y="5886450"/>
          <p14:tracePt t="95363" x="1085850" y="5886450"/>
          <p14:tracePt t="95565" x="1079500" y="588645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9" b="28767"/>
          <a:stretch>
            <a:fillRect/>
          </a:stretch>
        </p:blipFill>
        <p:spPr bwMode="auto">
          <a:xfrm>
            <a:off x="442913" y="1003300"/>
            <a:ext cx="11033125" cy="502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554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8" x="1073150" y="5873750"/>
          <p14:tracePt t="139" x="1073150" y="5867400"/>
          <p14:tracePt t="163" x="1066800" y="5867400"/>
          <p14:tracePt t="259" x="1060450" y="5867400"/>
          <p14:tracePt t="332" x="1060450" y="5861050"/>
          <p14:tracePt t="480" x="1054100" y="5861050"/>
          <p14:tracePt t="680" x="1047750" y="5861050"/>
          <p14:tracePt t="733" x="1041400" y="5861050"/>
          <p14:tracePt t="818" x="1047750" y="5848350"/>
          <p14:tracePt t="825" x="1092200" y="5803900"/>
          <p14:tracePt t="832" x="1149350" y="5759450"/>
          <p14:tracePt t="839" x="1219200" y="5695950"/>
          <p14:tracePt t="855" x="1384300" y="5562600"/>
          <p14:tracePt t="871" x="1587500" y="5403850"/>
          <p14:tracePt t="888" x="1860550" y="5264150"/>
          <p14:tracePt t="905" x="2101850" y="5143500"/>
          <p14:tracePt t="921" x="2311400" y="5035550"/>
          <p14:tracePt t="938" x="2476500" y="4921250"/>
          <p14:tracePt t="955" x="2641600" y="4806950"/>
          <p14:tracePt t="971" x="2889250" y="4622800"/>
          <p14:tracePt t="988" x="3016250" y="4533900"/>
          <p14:tracePt t="1005" x="3130550" y="4438650"/>
          <p14:tracePt t="1022" x="3251200" y="4330700"/>
          <p14:tracePt t="1038" x="3371850" y="4210050"/>
          <p14:tracePt t="1055" x="3486150" y="4095750"/>
          <p14:tracePt t="1072" x="3581400" y="3987800"/>
          <p14:tracePt t="1089" x="3695700" y="3879850"/>
          <p14:tracePt t="1106" x="3746500" y="3816350"/>
          <p14:tracePt t="1123" x="3784600" y="3771900"/>
          <p14:tracePt t="1138" x="3816350" y="3727450"/>
          <p14:tracePt t="1156" x="3835400" y="3695700"/>
          <p14:tracePt t="1172" x="3841750" y="3670300"/>
          <p14:tracePt t="1189" x="3841750" y="3632200"/>
          <p14:tracePt t="1205" x="3829050" y="3606800"/>
          <p14:tracePt t="1221" x="3797300" y="3575050"/>
          <p14:tracePt t="1238" x="3759200" y="3543300"/>
          <p14:tracePt t="1255" x="3695700" y="3511550"/>
          <p14:tracePt t="1271" x="3587750" y="3473450"/>
          <p14:tracePt t="1288" x="3473450" y="3429000"/>
          <p14:tracePt t="1304" x="3365500" y="3390900"/>
          <p14:tracePt t="1321" x="3251200" y="3359150"/>
          <p14:tracePt t="1338" x="3086100" y="3282950"/>
          <p14:tracePt t="1355" x="2978150" y="3244850"/>
          <p14:tracePt t="1371" x="2870200" y="3206750"/>
          <p14:tracePt t="1388" x="2755900" y="3175000"/>
          <p14:tracePt t="1404" x="2647950" y="3136900"/>
          <p14:tracePt t="1421" x="2546350" y="3098800"/>
          <p14:tracePt t="1438" x="2451100" y="3067050"/>
          <p14:tracePt t="1454" x="2336800" y="3016250"/>
          <p14:tracePt t="1471" x="2241550" y="2997200"/>
          <p14:tracePt t="1488" x="2133600" y="2971800"/>
          <p14:tracePt t="1504" x="2025650" y="2959100"/>
          <p14:tracePt t="1521" x="1892300" y="2971800"/>
          <p14:tracePt t="1538" x="1758950" y="3009900"/>
          <p14:tracePt t="1554" x="1562100" y="3048000"/>
          <p14:tracePt t="1571" x="1473200" y="3060700"/>
          <p14:tracePt t="1588" x="1428750" y="3060700"/>
          <p14:tracePt t="1604" x="1397000" y="3060700"/>
          <p14:tracePt t="1621" x="1371600" y="3060700"/>
          <p14:tracePt t="1637" x="1320800" y="3054350"/>
          <p14:tracePt t="1654" x="1289050" y="3048000"/>
          <p14:tracePt t="1671" x="1257300" y="3048000"/>
          <p14:tracePt t="1688" x="1225550" y="3041650"/>
          <p14:tracePt t="1706" x="1206500" y="3041650"/>
          <p14:tracePt t="1721" x="1200150" y="3041650"/>
          <p14:tracePt t="1738" x="1187450" y="3041650"/>
          <p14:tracePt t="1755" x="1168400" y="3041650"/>
          <p14:tracePt t="1773" x="1143000" y="3041650"/>
          <p14:tracePt t="1778" x="1130300" y="3048000"/>
          <p14:tracePt t="1790" x="1104900" y="3054350"/>
          <p14:tracePt t="1805" x="1098550" y="3054350"/>
          <p14:tracePt t="1821" x="1085850" y="3054350"/>
          <p14:tracePt t="1838" x="1079500" y="3060700"/>
          <p14:tracePt t="1942" x="1092200" y="3060700"/>
          <p14:tracePt t="1948" x="1123950" y="3041650"/>
          <p14:tracePt t="1958" x="1162050" y="3028950"/>
          <p14:tracePt t="1971" x="1276350" y="2990850"/>
          <p14:tracePt t="1988" x="1397000" y="2952750"/>
          <p14:tracePt t="2004" x="1504950" y="2914650"/>
          <p14:tracePt t="2021" x="1625600" y="2876550"/>
          <p14:tracePt t="2037" x="1746250" y="2870200"/>
          <p14:tracePt t="2054" x="1860550" y="2870200"/>
          <p14:tracePt t="2071" x="2006600" y="2882900"/>
          <p14:tracePt t="2087" x="2203450" y="2882900"/>
          <p14:tracePt t="2104" x="2451100" y="2901950"/>
          <p14:tracePt t="2121" x="2838450" y="2901950"/>
          <p14:tracePt t="2137" x="3232150" y="2870200"/>
          <p14:tracePt t="2154" x="3543300" y="2870200"/>
          <p14:tracePt t="2170" x="3810000" y="2876550"/>
          <p14:tracePt t="2187" x="4064000" y="2870200"/>
          <p14:tracePt t="2204" x="4298950" y="2870200"/>
          <p14:tracePt t="2220" x="4679950" y="2857500"/>
          <p14:tracePt t="2237" x="4883150" y="2863850"/>
          <p14:tracePt t="2254" x="5054600" y="2901950"/>
          <p14:tracePt t="2271" x="5245100" y="2946400"/>
          <p14:tracePt t="2287" x="5441950" y="2984500"/>
          <p14:tracePt t="2304" x="5600700" y="3022600"/>
          <p14:tracePt t="2320" x="5721350" y="3060700"/>
          <p14:tracePt t="2337" x="5886450" y="3117850"/>
          <p14:tracePt t="2354" x="5937250" y="3143250"/>
          <p14:tracePt t="2371" x="5975350" y="3175000"/>
          <p14:tracePt t="2387" x="6007100" y="3200400"/>
          <p14:tracePt t="2404" x="6038850" y="3219450"/>
          <p14:tracePt t="2420" x="6064250" y="3238500"/>
          <p14:tracePt t="2437" x="6089650" y="3270250"/>
          <p14:tracePt t="2456" x="6115050" y="3295650"/>
          <p14:tracePt t="2471" x="6159500" y="3327400"/>
          <p14:tracePt t="2488" x="6184900" y="3359150"/>
          <p14:tracePt t="2504" x="6203950" y="3378200"/>
          <p14:tracePt t="2521" x="6223000" y="3397250"/>
          <p14:tracePt t="2538" x="6229350" y="3403600"/>
          <p14:tracePt t="2555" x="6229350" y="3422650"/>
          <p14:tracePt t="2571" x="6229350" y="3435350"/>
          <p14:tracePt t="2588" x="6229350" y="3448050"/>
          <p14:tracePt t="2604" x="6229350" y="3454400"/>
          <p14:tracePt t="2621" x="6210300" y="3473450"/>
          <p14:tracePt t="2637" x="6184900" y="3486150"/>
          <p14:tracePt t="2653" x="6184900" y="3498850"/>
          <p14:tracePt t="2670" x="6172200" y="3498850"/>
          <p14:tracePt t="2687" x="6159500" y="3498850"/>
          <p14:tracePt t="2720" x="6146800" y="3505200"/>
          <p14:tracePt t="2737" x="6127750" y="3505200"/>
          <p14:tracePt t="2756" x="6115050" y="3505200"/>
          <p14:tracePt t="2771" x="6089650" y="3505200"/>
          <p14:tracePt t="2787" x="6064250" y="3505200"/>
          <p14:tracePt t="2804" x="6051550" y="3505200"/>
          <p14:tracePt t="2820" x="6038850" y="3505200"/>
          <p14:tracePt t="2837" x="6026150" y="3505200"/>
          <p14:tracePt t="2853" x="6013450" y="3505200"/>
          <p14:tracePt t="2870" x="5988050" y="3498850"/>
          <p14:tracePt t="2887" x="5962650" y="3492500"/>
          <p14:tracePt t="2903" x="5924550" y="3479800"/>
          <p14:tracePt t="2920" x="5822950" y="3473450"/>
          <p14:tracePt t="2936" x="5657850" y="3479800"/>
          <p14:tracePt t="2953" x="5416550" y="3479800"/>
          <p14:tracePt t="2970" x="4883150" y="3441700"/>
          <p14:tracePt t="2987" x="4432300" y="3429000"/>
          <p14:tracePt t="3003" x="3987800" y="3435350"/>
          <p14:tracePt t="3020" x="3644900" y="3448050"/>
          <p14:tracePt t="3037" x="3378200" y="3448050"/>
          <p14:tracePt t="3053" x="3162300" y="3479800"/>
          <p14:tracePt t="3070" x="3022600" y="3492500"/>
          <p14:tracePt t="3089" x="2901950" y="3498850"/>
          <p14:tracePt t="3104" x="2851150" y="3498850"/>
          <p14:tracePt t="3120" x="2819400" y="3498850"/>
          <p14:tracePt t="3137" x="2806700" y="3505200"/>
          <p14:tracePt t="3153" x="2781300" y="3524250"/>
          <p14:tracePt t="3170" x="2743200" y="3556000"/>
          <p14:tracePt t="3187" x="2698750" y="3581400"/>
          <p14:tracePt t="3203" x="2641600" y="3613150"/>
          <p14:tracePt t="3220" x="2584450" y="3644900"/>
          <p14:tracePt t="3237" x="2520950" y="3676650"/>
          <p14:tracePt t="3253" x="2495550" y="3689350"/>
          <p14:tracePt t="3270" x="2470150" y="3689350"/>
          <p14:tracePt t="3287" x="2457450" y="3695700"/>
          <p14:tracePt t="3337" x="2451100" y="3695700"/>
          <p14:tracePt t="3355" x="2444750" y="3695700"/>
          <p14:tracePt t="3388" x="2438400" y="3689350"/>
          <p14:tracePt t="3397" x="2432050" y="3689350"/>
          <p14:tracePt t="3425" x="2425700" y="3689350"/>
          <p14:tracePt t="3435" x="2425700" y="3683000"/>
          <p14:tracePt t="3456" x="2419350" y="3683000"/>
          <p14:tracePt t="3491" x="2419350" y="3676650"/>
          <p14:tracePt t="3554" x="2413000" y="3670300"/>
          <p14:tracePt t="3654" x="2413000" y="3663950"/>
          <p14:tracePt t="3665" x="2413000" y="3657600"/>
          <p14:tracePt t="3703" x="2413000" y="3651250"/>
          <p14:tracePt t="3731" x="2413000" y="3644900"/>
          <p14:tracePt t="3739" x="2413000" y="3638550"/>
          <p14:tracePt t="3746" x="2413000" y="3632200"/>
          <p14:tracePt t="3755" x="2413000" y="3625850"/>
          <p14:tracePt t="3769" x="2413000" y="3613150"/>
          <p14:tracePt t="3787" x="2413000" y="3594100"/>
          <p14:tracePt t="3803" x="2413000" y="3568700"/>
          <p14:tracePt t="3819" x="2413000" y="3543300"/>
          <p14:tracePt t="3836" x="2413000" y="3517900"/>
          <p14:tracePt t="3852" x="2413000" y="3492500"/>
          <p14:tracePt t="3869" x="2419350" y="3473450"/>
          <p14:tracePt t="3886" x="2419350" y="3448050"/>
          <p14:tracePt t="3903" x="2419350" y="3409950"/>
          <p14:tracePt t="3919" x="2419350" y="3384550"/>
          <p14:tracePt t="3936" x="2406650" y="3359150"/>
          <p14:tracePt t="3953" x="2387600" y="3333750"/>
          <p14:tracePt t="3969" x="2355850" y="3295650"/>
          <p14:tracePt t="3987" x="2330450" y="3270250"/>
          <p14:tracePt t="4002" x="2286000" y="3219450"/>
          <p14:tracePt t="4020" x="2260600" y="3187700"/>
          <p14:tracePt t="4036" x="2222500" y="3155950"/>
          <p14:tracePt t="4053" x="2190750" y="3130550"/>
          <p14:tracePt t="4069" x="2152650" y="3105150"/>
          <p14:tracePt t="4087" x="2120900" y="3073400"/>
          <p14:tracePt t="4102" x="2095500" y="3048000"/>
          <p14:tracePt t="4120" x="2051050" y="3009900"/>
          <p14:tracePt t="4136" x="2025650" y="2978150"/>
          <p14:tracePt t="4153" x="2006600" y="2965450"/>
          <p14:tracePt t="4169" x="1993900" y="2940050"/>
          <p14:tracePt t="4186" x="1987550" y="2933700"/>
          <p14:tracePt t="4202" x="1974850" y="2908300"/>
          <p14:tracePt t="4219" x="1949450" y="2889250"/>
          <p14:tracePt t="4236" x="1936750" y="2870200"/>
          <p14:tracePt t="4252" x="1911350" y="2844800"/>
          <p14:tracePt t="4269" x="1885950" y="2825750"/>
          <p14:tracePt t="4285" x="1866900" y="2806700"/>
          <p14:tracePt t="4302" x="1841500" y="2787650"/>
          <p14:tracePt t="4319" x="1816100" y="2768600"/>
          <p14:tracePt t="4335" x="1790700" y="2762250"/>
          <p14:tracePt t="4352" x="1752600" y="2743200"/>
          <p14:tracePt t="4369" x="1720850" y="2730500"/>
          <p14:tracePt t="4385" x="1695450" y="2724150"/>
          <p14:tracePt t="4402" x="1670050" y="2717800"/>
          <p14:tracePt t="4419" x="1644650" y="2711450"/>
          <p14:tracePt t="4435" x="1619250" y="2711450"/>
          <p14:tracePt t="4452" x="1593850" y="2711450"/>
          <p14:tracePt t="4469" x="1555750" y="2711450"/>
          <p14:tracePt t="4485" x="1530350" y="2711450"/>
          <p14:tracePt t="4502" x="1511300" y="2717800"/>
          <p14:tracePt t="4519" x="1504950" y="2724150"/>
          <p14:tracePt t="4536" x="1492250" y="2724150"/>
          <p14:tracePt t="4552" x="1492250" y="2730500"/>
          <p14:tracePt t="4606" x="1485900" y="2730500"/>
          <p14:tracePt t="4718" x="1479550" y="2736850"/>
          <p14:tracePt t="4723" x="1473200" y="2749550"/>
          <p14:tracePt t="4735" x="1466850" y="2755900"/>
          <p14:tracePt t="4752" x="1460500" y="2768600"/>
          <p14:tracePt t="4768" x="1447800" y="2794000"/>
          <p14:tracePt t="4786" x="1441450" y="2806700"/>
          <p14:tracePt t="4819" x="1435100" y="2813050"/>
          <p14:tracePt t="4836" x="1428750" y="2819400"/>
          <p14:tracePt t="4852" x="1422400" y="2832100"/>
          <p14:tracePt t="4869" x="1416050" y="2844800"/>
          <p14:tracePt t="4885" x="1416050" y="2857500"/>
          <p14:tracePt t="4902" x="1409700" y="2870200"/>
          <p14:tracePt t="4919" x="1403350" y="2882900"/>
          <p14:tracePt t="4952" x="1397000" y="2889250"/>
          <p14:tracePt t="4968" x="1397000" y="2895600"/>
          <p14:tracePt t="4985" x="1390650" y="2901950"/>
          <p14:tracePt t="5002" x="1384300" y="2914650"/>
          <p14:tracePt t="5019" x="1377950" y="2921000"/>
          <p14:tracePt t="5051" x="1377950" y="2927350"/>
          <p14:tracePt t="5247" x="1384300" y="2927350"/>
          <p14:tracePt t="5258" x="1390650" y="2927350"/>
          <p14:tracePt t="5268" x="1397000" y="2927350"/>
          <p14:tracePt t="5285" x="1409700" y="2927350"/>
          <p14:tracePt t="5301" x="1416050" y="2927350"/>
          <p14:tracePt t="5318" x="1435100" y="2927350"/>
          <p14:tracePt t="5334" x="1460500" y="2921000"/>
          <p14:tracePt t="5351" x="1485900" y="2914650"/>
          <p14:tracePt t="5368" x="1511300" y="2914650"/>
          <p14:tracePt t="5385" x="1530350" y="2908300"/>
          <p14:tracePt t="5401" x="1543050" y="2908300"/>
          <p14:tracePt t="5418" x="1555750" y="2908300"/>
          <p14:tracePt t="5434" x="1574800" y="2908300"/>
          <p14:tracePt t="5451" x="1587500" y="2908300"/>
          <p14:tracePt t="5468" x="1600200" y="2908300"/>
          <p14:tracePt t="5484" x="1625600" y="2908300"/>
          <p14:tracePt t="5501" x="1631950" y="2908300"/>
          <p14:tracePt t="5519" x="1644650" y="2908300"/>
          <p14:tracePt t="5535" x="1651000" y="2908300"/>
          <p14:tracePt t="5551" x="1657350" y="2908300"/>
          <p14:tracePt t="5568" x="1663700" y="2908300"/>
          <p14:tracePt t="5585" x="1676400" y="2908300"/>
          <p14:tracePt t="5601" x="1682750" y="2921000"/>
          <p14:tracePt t="5618" x="1695450" y="2927350"/>
          <p14:tracePt t="5635" x="1701800" y="2940050"/>
          <p14:tracePt t="5652" x="1708150" y="2940050"/>
          <p14:tracePt t="5668" x="1714500" y="2940050"/>
          <p14:tracePt t="5684" x="1720850" y="2952750"/>
          <p14:tracePt t="5701" x="1720850" y="2965450"/>
          <p14:tracePt t="5718" x="1727200" y="2965450"/>
          <p14:tracePt t="5734" x="1739900" y="2978150"/>
          <p14:tracePt t="5751" x="1746250" y="2978150"/>
          <p14:tracePt t="5768" x="1752600" y="2978150"/>
          <p14:tracePt t="5784" x="1752600" y="2984500"/>
          <p14:tracePt t="6245" x="1752600" y="2990850"/>
          <p14:tracePt t="6258" x="1752600" y="2997200"/>
          <p14:tracePt t="6275" x="1752600" y="3003550"/>
          <p14:tracePt t="6287" x="1752600" y="3009900"/>
          <p14:tracePt t="6352" x="1752600" y="3016250"/>
          <p14:tracePt t="6391" x="1752600" y="3022600"/>
          <p14:tracePt t="6407" x="1752600" y="3028950"/>
          <p14:tracePt t="6485" x="1758950" y="3028950"/>
          <p14:tracePt t="6497" x="1765300" y="3028950"/>
          <p14:tracePt t="6505" x="1771650" y="3028950"/>
          <p14:tracePt t="6517" x="1778000" y="3028950"/>
          <p14:tracePt t="6534" x="1790700" y="3028950"/>
          <p14:tracePt t="6550" x="1816100" y="3022600"/>
          <p14:tracePt t="6567" x="1835150" y="3016250"/>
          <p14:tracePt t="6584" x="1854200" y="3009900"/>
          <p14:tracePt t="6600" x="1866900" y="3003550"/>
          <p14:tracePt t="6617" x="1873250" y="3003550"/>
          <p14:tracePt t="6634" x="1898650" y="2997200"/>
          <p14:tracePt t="6651" x="1911350" y="2997200"/>
          <p14:tracePt t="6684" x="1930400" y="2997200"/>
          <p14:tracePt t="6700" x="1955800" y="2990850"/>
          <p14:tracePt t="6717" x="1968500" y="2984500"/>
          <p14:tracePt t="6733" x="1987550" y="2978150"/>
          <p14:tracePt t="6750" x="2012950" y="2971800"/>
          <p14:tracePt t="6767" x="2032000" y="2965450"/>
          <p14:tracePt t="6785" x="2051050" y="2959100"/>
          <p14:tracePt t="6800" x="2070100" y="2952750"/>
          <p14:tracePt t="6817" x="2089150" y="2946400"/>
          <p14:tracePt t="6834" x="2101850" y="2940050"/>
          <p14:tracePt t="6850" x="2120900" y="2940050"/>
          <p14:tracePt t="6867" x="2133600" y="2940050"/>
          <p14:tracePt t="6884" x="2139950" y="2940050"/>
          <p14:tracePt t="6900" x="2146300" y="2940050"/>
          <p14:tracePt t="6917" x="2159000" y="2940050"/>
          <p14:tracePt t="6934" x="2171700" y="2940050"/>
          <p14:tracePt t="6950" x="2184400" y="2940050"/>
          <p14:tracePt t="6967" x="2203450" y="2933700"/>
          <p14:tracePt t="6983" x="2228850" y="2927350"/>
          <p14:tracePt t="7000" x="2241550" y="2927350"/>
          <p14:tracePt t="7017" x="2260600" y="2921000"/>
          <p14:tracePt t="7033" x="2286000" y="2921000"/>
          <p14:tracePt t="7050" x="2311400" y="2914650"/>
          <p14:tracePt t="7067" x="2336800" y="2908300"/>
          <p14:tracePt t="7084" x="2362200" y="2901950"/>
          <p14:tracePt t="7100" x="2400300" y="2889250"/>
          <p14:tracePt t="7117" x="2425700" y="2882900"/>
          <p14:tracePt t="7134" x="2451100" y="2870200"/>
          <p14:tracePt t="7150" x="2476500" y="2851150"/>
          <p14:tracePt t="7167" x="2501900" y="2832100"/>
          <p14:tracePt t="7183" x="2527300" y="2813050"/>
          <p14:tracePt t="7200" x="2565400" y="2800350"/>
          <p14:tracePt t="7217" x="2622550" y="2768600"/>
          <p14:tracePt t="7233" x="2654300" y="2749550"/>
          <p14:tracePt t="7250" x="2679700" y="2724150"/>
          <p14:tracePt t="7266" x="2717800" y="2705100"/>
          <p14:tracePt t="7283" x="2749550" y="2692400"/>
          <p14:tracePt t="7300" x="2794000" y="2667000"/>
          <p14:tracePt t="7317" x="2825750" y="2641600"/>
          <p14:tracePt t="7333" x="2889250" y="2609850"/>
          <p14:tracePt t="7350" x="2927350" y="2590800"/>
          <p14:tracePt t="7366" x="2959100" y="2571750"/>
          <p14:tracePt t="7383" x="2984500" y="2559050"/>
          <p14:tracePt t="7399" x="3009900" y="2546350"/>
          <p14:tracePt t="7416" x="3035300" y="2533650"/>
          <p14:tracePt t="7433" x="3060700" y="2520950"/>
          <p14:tracePt t="7449" x="3086100" y="2514600"/>
          <p14:tracePt t="7467" x="3111500" y="2501900"/>
          <p14:tracePt t="7483" x="3155950" y="2476500"/>
          <p14:tracePt t="7500" x="3181350" y="2470150"/>
          <p14:tracePt t="7516" x="3206750" y="2463800"/>
          <p14:tracePt t="7533" x="3219450" y="2457450"/>
          <p14:tracePt t="7550" x="3238500" y="2457450"/>
          <p14:tracePt t="7566" x="3257550" y="2451100"/>
          <p14:tracePt t="7584" x="3270250" y="2444750"/>
          <p14:tracePt t="7599" x="3282950" y="2444750"/>
          <p14:tracePt t="7616" x="3302000" y="2444750"/>
          <p14:tracePt t="7633" x="3314700" y="2444750"/>
          <p14:tracePt t="7649" x="3340100" y="2444750"/>
          <p14:tracePt t="7666" x="3359150" y="2444750"/>
          <p14:tracePt t="7683" x="3384550" y="2438400"/>
          <p14:tracePt t="7699" x="3403600" y="2438400"/>
          <p14:tracePt t="7716" x="3422650" y="2438400"/>
          <p14:tracePt t="7733" x="3448050" y="2438400"/>
          <p14:tracePt t="7749" x="3460750" y="2438400"/>
          <p14:tracePt t="7766" x="3486150" y="2438400"/>
          <p14:tracePt t="7784" x="3517900" y="2438400"/>
          <p14:tracePt t="7799" x="3530600" y="2438400"/>
          <p14:tracePt t="7816" x="3556000" y="2438400"/>
          <p14:tracePt t="7834" x="3575050" y="2438400"/>
          <p14:tracePt t="7850" x="3587750" y="2438400"/>
          <p14:tracePt t="7867" x="3606800" y="2438400"/>
          <p14:tracePt t="7884" x="3632200" y="2438400"/>
          <p14:tracePt t="7900" x="3670300" y="2432050"/>
          <p14:tracePt t="7916" x="3670300" y="2425700"/>
          <p14:tracePt t="7933" x="3721100" y="2406650"/>
          <p14:tracePt t="7950" x="3746500" y="2381250"/>
          <p14:tracePt t="7967" x="3771900" y="2362200"/>
          <p14:tracePt t="7984" x="3797300" y="2336800"/>
          <p14:tracePt t="8000" x="3822700" y="2324100"/>
          <p14:tracePt t="8016" x="3848100" y="2311400"/>
          <p14:tracePt t="8033" x="3892550" y="2279650"/>
          <p14:tracePt t="8049" x="3930650" y="2254250"/>
          <p14:tracePt t="8066" x="3956050" y="2241550"/>
          <p14:tracePt t="8082" x="3981450" y="2241550"/>
          <p14:tracePt t="8100" x="4000500" y="2235200"/>
          <p14:tracePt t="8116" x="4019550" y="2235200"/>
          <p14:tracePt t="8133" x="4025900" y="2235200"/>
          <p14:tracePt t="8149" x="4032250" y="2235200"/>
          <p14:tracePt t="8167" x="4032250" y="2241550"/>
          <p14:tracePt t="8198" x="4032250" y="2247900"/>
          <p14:tracePt t="8221" x="4032250" y="2260600"/>
          <p14:tracePt t="8228" x="4019550" y="2273300"/>
          <p14:tracePt t="8237" x="4013200" y="2286000"/>
          <p14:tracePt t="8249" x="4000500" y="2311400"/>
          <p14:tracePt t="8266" x="3975100" y="2355850"/>
          <p14:tracePt t="8282" x="3930650" y="2406650"/>
          <p14:tracePt t="8299" x="3898900" y="2451100"/>
          <p14:tracePt t="8315" x="3873500" y="2495550"/>
          <p14:tracePt t="8332" x="3835400" y="2533650"/>
          <p14:tracePt t="8349" x="3810000" y="2571750"/>
          <p14:tracePt t="8365" x="3771900" y="2628900"/>
          <p14:tracePt t="8382" x="3733800" y="2679700"/>
          <p14:tracePt t="8399" x="3708400" y="2705100"/>
          <p14:tracePt t="8415" x="3689350" y="2736850"/>
          <p14:tracePt t="8432" x="3676650" y="2755900"/>
          <p14:tracePt t="8449" x="3676650" y="2762250"/>
          <p14:tracePt t="8465" x="3676650" y="2774950"/>
          <p14:tracePt t="8482" x="3676650" y="2781300"/>
          <p14:tracePt t="8499" x="3702050" y="2787650"/>
          <p14:tracePt t="8515" x="3790950" y="2768600"/>
          <p14:tracePt t="8532" x="3911600" y="2730500"/>
          <p14:tracePt t="8549" x="4076700" y="2673350"/>
          <p14:tracePt t="8566" x="4235450" y="2616200"/>
          <p14:tracePt t="8583" x="4489450" y="2501900"/>
          <p14:tracePt t="8600" x="4648200" y="2432050"/>
          <p14:tracePt t="8617" x="4794250" y="2368550"/>
          <p14:tracePt t="8633" x="4908550" y="2324100"/>
          <p14:tracePt t="8649" x="4972050" y="2292350"/>
          <p14:tracePt t="8665" x="4997450" y="2279650"/>
          <p14:tracePt t="8682" x="5010150" y="2279650"/>
          <p14:tracePt t="8715" x="5010150" y="2286000"/>
          <p14:tracePt t="8732" x="5003800" y="2311400"/>
          <p14:tracePt t="8748" x="4965700" y="2349500"/>
          <p14:tracePt t="8765" x="4876800" y="2457450"/>
          <p14:tracePt t="8782" x="4781550" y="2540000"/>
          <p14:tracePt t="8799" x="4679950" y="2635250"/>
          <p14:tracePt t="8816" x="4533900" y="2730500"/>
          <p14:tracePt t="8833" x="4362450" y="2844800"/>
          <p14:tracePt t="8850" x="4146550" y="2965450"/>
          <p14:tracePt t="8867" x="3784600" y="3149600"/>
          <p14:tracePt t="8883" x="3670300" y="3206750"/>
          <p14:tracePt t="8899" x="3257550" y="3403600"/>
          <p14:tracePt t="8915" x="3016250" y="3536950"/>
          <p14:tracePt t="8932" x="2774950" y="3663950"/>
          <p14:tracePt t="8948" x="2571750" y="3765550"/>
          <p14:tracePt t="8966" x="2413000" y="3829050"/>
          <p14:tracePt t="8983" x="2266950" y="3898900"/>
          <p14:tracePt t="8999" x="2019300" y="4051300"/>
          <p14:tracePt t="9015" x="1854200" y="4140200"/>
          <p14:tracePt t="9032" x="1695450" y="4191000"/>
          <p14:tracePt t="9048" x="1562100" y="4229100"/>
          <p14:tracePt t="9065" x="1441450" y="4260850"/>
          <p14:tracePt t="9083" x="1339850" y="4273550"/>
          <p14:tracePt t="9098" x="1238250" y="4311650"/>
          <p14:tracePt t="9115" x="1200150" y="4318000"/>
          <p14:tracePt t="9131" x="1079500" y="4362450"/>
          <p14:tracePt t="9148" x="996950" y="4394200"/>
          <p14:tracePt t="9165" x="920750" y="4419600"/>
          <p14:tracePt t="9181" x="863600" y="4432300"/>
          <p14:tracePt t="9198" x="812800" y="4445000"/>
          <p14:tracePt t="9215" x="736600" y="4483100"/>
          <p14:tracePt t="9232" x="679450" y="4514850"/>
          <p14:tracePt t="9248" x="596900" y="4540250"/>
          <p14:tracePt t="9265" x="552450" y="4572000"/>
          <p14:tracePt t="9281" x="520700" y="4597400"/>
          <p14:tracePt t="9298" x="495300" y="4610100"/>
          <p14:tracePt t="9388" x="501650" y="4603750"/>
          <p14:tracePt t="9394" x="539750" y="4572000"/>
          <p14:tracePt t="9400" x="577850" y="4521200"/>
          <p14:tracePt t="9414" x="679450" y="4419600"/>
          <p14:tracePt t="9431" x="800100" y="4298950"/>
          <p14:tracePt t="9448" x="927100" y="4191000"/>
          <p14:tracePt t="9465" x="1047750" y="4102100"/>
          <p14:tracePt t="9482" x="1174750" y="4013200"/>
          <p14:tracePt t="9498" x="1320800" y="3937000"/>
          <p14:tracePt t="9515" x="1530350" y="3905250"/>
          <p14:tracePt t="9531" x="1854200" y="3854450"/>
          <p14:tracePt t="9548" x="2514600" y="3829050"/>
          <p14:tracePt t="9565" x="3022600" y="3803650"/>
          <p14:tracePt t="9582" x="3575050" y="3771900"/>
          <p14:tracePt t="9598" x="4229100" y="3752850"/>
          <p14:tracePt t="9614" x="4889500" y="3708400"/>
          <p14:tracePt t="9632" x="5441950" y="3613150"/>
          <p14:tracePt t="9649" x="5937250" y="3543300"/>
          <p14:tracePt t="9665" x="6381750" y="3460750"/>
          <p14:tracePt t="9681" x="6565900" y="3422650"/>
          <p14:tracePt t="9698" x="6699250" y="3365500"/>
          <p14:tracePt t="9715" x="6775450" y="3321050"/>
          <p14:tracePt t="9731" x="6807200" y="3295650"/>
          <p14:tracePt t="9748" x="6838950" y="3270250"/>
          <p14:tracePt t="9764" x="6877050" y="3225800"/>
          <p14:tracePt t="9781" x="6902450" y="3206750"/>
          <p14:tracePt t="9798" x="6921500" y="3187700"/>
          <p14:tracePt t="9814" x="6946900" y="3162300"/>
          <p14:tracePt t="9832" x="6978650" y="3143250"/>
          <p14:tracePt t="9848" x="7010400" y="3111500"/>
          <p14:tracePt t="9865" x="7054850" y="3092450"/>
          <p14:tracePt t="9881" x="7105650" y="3079750"/>
          <p14:tracePt t="9898" x="7162800" y="3067050"/>
          <p14:tracePt t="9915" x="7200900" y="3060700"/>
          <p14:tracePt t="9932" x="7219950" y="3060700"/>
          <p14:tracePt t="10043" x="7213600" y="3067050"/>
          <p14:tracePt t="10049" x="7207250" y="3067050"/>
          <p14:tracePt t="10064" x="7188200" y="3079750"/>
          <p14:tracePt t="10082" x="7181850" y="3079750"/>
          <p14:tracePt t="10144" x="7181850" y="3060700"/>
          <p14:tracePt t="10152" x="7181850" y="3048000"/>
          <p14:tracePt t="10160" x="7181850" y="3009900"/>
          <p14:tracePt t="10167" x="7188200" y="2990850"/>
          <p14:tracePt t="10181" x="7200900" y="2952750"/>
          <p14:tracePt t="10198" x="7245350" y="2813050"/>
          <p14:tracePt t="10214" x="7270750" y="2717800"/>
          <p14:tracePt t="10231" x="7283450" y="2654300"/>
          <p14:tracePt t="10247" x="7289800" y="2622550"/>
          <p14:tracePt t="10264" x="7289800" y="2597150"/>
          <p14:tracePt t="10280" x="7289800" y="2571750"/>
          <p14:tracePt t="10283" x="7289800" y="2559050"/>
          <p14:tracePt t="10298" x="7289800" y="2552700"/>
          <p14:tracePt t="10315" x="7277100" y="2527300"/>
          <p14:tracePt t="10331" x="7245350" y="2501900"/>
          <p14:tracePt t="10348" x="7219950" y="2482850"/>
          <p14:tracePt t="10365" x="7194550" y="2463800"/>
          <p14:tracePt t="10381" x="7175500" y="2438400"/>
          <p14:tracePt t="10397" x="7162800" y="2406650"/>
          <p14:tracePt t="10415" x="7156450" y="2387600"/>
          <p14:tracePt t="10431" x="7150100" y="2330450"/>
          <p14:tracePt t="10447" x="7150100" y="2279650"/>
          <p14:tracePt t="10464" x="7150100" y="2247900"/>
          <p14:tracePt t="10481" x="7137400" y="2216150"/>
          <p14:tracePt t="10497" x="7137400" y="2197100"/>
          <p14:tracePt t="10514" x="7131050" y="2190750"/>
          <p14:tracePt t="10531" x="7124700" y="2184400"/>
          <p14:tracePt t="10547" x="7112000" y="2184400"/>
          <p14:tracePt t="10564" x="7080250" y="2203450"/>
          <p14:tracePt t="10582" x="6991350" y="2292350"/>
          <p14:tracePt t="10598" x="6870700" y="2413000"/>
          <p14:tracePt t="10615" x="6718300" y="2533650"/>
          <p14:tracePt t="10631" x="6483350" y="2730500"/>
          <p14:tracePt t="10648" x="6362700" y="2838450"/>
          <p14:tracePt t="10665" x="6248400" y="2946400"/>
          <p14:tracePt t="10680" x="6127750" y="3067050"/>
          <p14:tracePt t="10697" x="5981700" y="3194050"/>
          <p14:tracePt t="10715" x="5816600" y="3340100"/>
          <p14:tracePt t="10731" x="5422900" y="3562350"/>
          <p14:tracePt t="10748" x="5029200" y="3759200"/>
          <p14:tracePt t="10764" x="4565650" y="3956050"/>
          <p14:tracePt t="10781" x="4070350" y="4102100"/>
          <p14:tracePt t="10786" x="3790950" y="4165600"/>
          <p14:tracePt t="10797" x="3505200" y="4241800"/>
          <p14:tracePt t="10814" x="2965450" y="4400550"/>
          <p14:tracePt t="10832" x="2495550" y="4533900"/>
          <p14:tracePt t="10847" x="1968500" y="4591050"/>
          <p14:tracePt t="10863" x="1733550" y="4635500"/>
          <p14:tracePt t="10880" x="1568450" y="4673600"/>
          <p14:tracePt t="10897" x="1447800" y="4673600"/>
          <p14:tracePt t="10914" x="1371600" y="4673600"/>
          <p14:tracePt t="10930" x="1339850" y="4673600"/>
          <p14:tracePt t="10947" x="1314450" y="4667250"/>
          <p14:tracePt t="10963" x="1289050" y="4654550"/>
          <p14:tracePt t="10980" x="1250950" y="4641850"/>
          <p14:tracePt t="10997" x="1212850" y="4629150"/>
          <p14:tracePt t="11013" x="1187450" y="4622800"/>
          <p14:tracePt t="11030" x="1130300" y="4622800"/>
          <p14:tracePt t="11047" x="1066800" y="4622800"/>
          <p14:tracePt t="11063" x="1009650" y="4629150"/>
          <p14:tracePt t="11081" x="946150" y="4648200"/>
          <p14:tracePt t="11097" x="895350" y="4660900"/>
          <p14:tracePt t="11114" x="869950" y="4679950"/>
          <p14:tracePt t="11130" x="831850" y="4699000"/>
          <p14:tracePt t="11147" x="768350" y="4730750"/>
          <p14:tracePt t="11164" x="717550" y="4762500"/>
          <p14:tracePt t="11180" x="660400" y="4781550"/>
          <p14:tracePt t="11196" x="609600" y="4800600"/>
          <p14:tracePt t="11258" x="622300" y="4762500"/>
          <p14:tracePt t="11262" x="660400" y="4692650"/>
          <p14:tracePt t="11271" x="704850" y="4635500"/>
          <p14:tracePt t="11279" x="768350" y="4565650"/>
          <p14:tracePt t="11296" x="901700" y="4400550"/>
          <p14:tracePt t="11313" x="1047750" y="4235450"/>
          <p14:tracePt t="11331" x="1162050" y="4089400"/>
          <p14:tracePt t="11347" x="1212850" y="4025900"/>
          <p14:tracePt t="11365" x="1231900" y="3987800"/>
          <p14:tracePt t="11381" x="1238250" y="3962400"/>
          <p14:tracePt t="11397" x="1238250" y="3949700"/>
          <p14:tracePt t="11414" x="1238250" y="3943350"/>
          <p14:tracePt t="11430" x="1219200" y="3937000"/>
          <p14:tracePt t="11447" x="1206500" y="3937000"/>
          <p14:tracePt t="11464" x="1187450" y="3937000"/>
          <p14:tracePt t="11481" x="1162050" y="3937000"/>
          <p14:tracePt t="11497" x="1123950" y="3956050"/>
          <p14:tracePt t="11514" x="1098550" y="3987800"/>
          <p14:tracePt t="11530" x="1060450" y="4006850"/>
          <p14:tracePt t="11547" x="1022350" y="4032250"/>
          <p14:tracePt t="11563" x="990600" y="4057650"/>
          <p14:tracePt t="11580" x="965200" y="4083050"/>
          <p14:tracePt t="11596" x="939800" y="4108450"/>
          <p14:tracePt t="11613" x="895350" y="4146550"/>
          <p14:tracePt t="11629" x="882650" y="4178300"/>
          <p14:tracePt t="11646" x="876300" y="4203700"/>
          <p14:tracePt t="11664" x="869950" y="4229100"/>
          <p14:tracePt t="11680" x="863600" y="4254500"/>
          <p14:tracePt t="11697" x="863600" y="4286250"/>
          <p14:tracePt t="11713" x="863600" y="4305300"/>
          <p14:tracePt t="11730" x="863600" y="4330700"/>
          <p14:tracePt t="11747" x="863600" y="4356100"/>
          <p14:tracePt t="11763" x="863600" y="4394200"/>
          <p14:tracePt t="11779" x="863600" y="4419600"/>
          <p14:tracePt t="11796" x="863600" y="4445000"/>
          <p14:tracePt t="11813" x="876300" y="4476750"/>
          <p14:tracePt t="11829" x="889000" y="4502150"/>
          <p14:tracePt t="11846" x="927100" y="4540250"/>
          <p14:tracePt t="11863" x="952500" y="4572000"/>
          <p14:tracePt t="11880" x="977900" y="4591050"/>
          <p14:tracePt t="11896" x="1003300" y="4603750"/>
          <p14:tracePt t="11913" x="1047750" y="4603750"/>
          <p14:tracePt t="11930" x="1085850" y="4603750"/>
          <p14:tracePt t="11946" x="1155700" y="4597400"/>
          <p14:tracePt t="11963" x="1270000" y="4559300"/>
          <p14:tracePt t="11980" x="1454150" y="4508500"/>
          <p14:tracePt t="11996" x="1587500" y="4483100"/>
          <p14:tracePt t="12013" x="1746250" y="4445000"/>
          <p14:tracePt t="12029" x="1885950" y="4413250"/>
          <p14:tracePt t="12047" x="2025650" y="4375150"/>
          <p14:tracePt t="12063" x="2159000" y="4337050"/>
          <p14:tracePt t="12079" x="2254250" y="4311650"/>
          <p14:tracePt t="12096" x="2286000" y="4298950"/>
          <p14:tracePt t="12113" x="2292350" y="4298950"/>
          <p14:tracePt t="12196" x="2279650" y="4311650"/>
          <p14:tracePt t="12203" x="2266950" y="4324350"/>
          <p14:tracePt t="12212" x="2254250" y="4337050"/>
          <p14:tracePt t="12229" x="2228850" y="4362450"/>
          <p14:tracePt t="12246" x="2190750" y="4394200"/>
          <p14:tracePt t="12262" x="2146300" y="4425950"/>
          <p14:tracePt t="12279" x="2108200" y="4445000"/>
          <p14:tracePt t="12295" x="2076450" y="4451350"/>
          <p14:tracePt t="12312" x="2006600" y="4457700"/>
          <p14:tracePt t="12329" x="1943100" y="4457700"/>
          <p14:tracePt t="12346" x="1835150" y="4470400"/>
          <p14:tracePt t="12363" x="1733550" y="4470400"/>
          <p14:tracePt t="12379" x="1593850" y="4470400"/>
          <p14:tracePt t="12396" x="1441450" y="4470400"/>
          <p14:tracePt t="12412" x="1257300" y="4457700"/>
          <p14:tracePt t="12429" x="1187450" y="4451350"/>
          <p14:tracePt t="12445" x="1162050" y="4445000"/>
          <p14:tracePt t="12462" x="1143000" y="4445000"/>
          <p14:tracePt t="12479" x="1136650" y="4438650"/>
          <p14:tracePt t="12512" x="1123950" y="4438650"/>
          <p14:tracePt t="12529" x="1111250" y="4438650"/>
          <p14:tracePt t="12545" x="1085850" y="4438650"/>
          <p14:tracePt t="12563" x="1079500" y="4438650"/>
          <p14:tracePt t="12579" x="1060450" y="4445000"/>
          <p14:tracePt t="12595" x="1054100" y="4445000"/>
          <p14:tracePt t="12633" x="1054100" y="4451350"/>
          <p14:tracePt t="12656" x="1047750" y="4457700"/>
          <p14:tracePt t="12664" x="1047750" y="4464050"/>
          <p14:tracePt t="12679" x="1041400" y="4476750"/>
          <p14:tracePt t="12696" x="1041400" y="4502150"/>
          <p14:tracePt t="12713" x="1041400" y="4514850"/>
          <p14:tracePt t="12729" x="1041400" y="4533900"/>
          <p14:tracePt t="12746" x="1041400" y="4552950"/>
          <p14:tracePt t="12762" x="1041400" y="4572000"/>
          <p14:tracePt t="12779" x="1041400" y="4578350"/>
          <p14:tracePt t="12806" x="1041400" y="4584700"/>
          <p14:tracePt t="12822" x="1047750" y="4584700"/>
          <p14:tracePt t="12829" x="1054100" y="4584700"/>
          <p14:tracePt t="12845" x="1079500" y="4584700"/>
          <p14:tracePt t="12862" x="1104900" y="4565650"/>
          <p14:tracePt t="12879" x="1155700" y="4533900"/>
          <p14:tracePt t="12895" x="1231900" y="4502150"/>
          <p14:tracePt t="12913" x="1371600" y="4451350"/>
          <p14:tracePt t="12928" x="1479550" y="4413250"/>
          <p14:tracePt t="12945" x="1593850" y="4375150"/>
          <p14:tracePt t="12962" x="1701800" y="4337050"/>
          <p14:tracePt t="12978" x="1809750" y="4298950"/>
          <p14:tracePt t="12995" x="1924050" y="4267200"/>
          <p14:tracePt t="13012" x="2032000" y="4229100"/>
          <p14:tracePt t="13029" x="2127250" y="4184650"/>
          <p14:tracePt t="13045" x="2235200" y="4133850"/>
          <p14:tracePt t="13062" x="2273300" y="4108450"/>
          <p14:tracePt t="13078" x="2298700" y="4083050"/>
          <p14:tracePt t="13095" x="2324100" y="4051300"/>
          <p14:tracePt t="13112" x="2355850" y="4025900"/>
          <p14:tracePt t="13128" x="2381250" y="4000500"/>
          <p14:tracePt t="13145" x="2406650" y="3975100"/>
          <p14:tracePt t="13162" x="2438400" y="3943350"/>
          <p14:tracePt t="13178" x="2476500" y="3911600"/>
          <p14:tracePt t="13195" x="2501900" y="3886200"/>
          <p14:tracePt t="13211" x="2520950" y="3873500"/>
          <p14:tracePt t="13228" x="2546350" y="3854450"/>
          <p14:tracePt t="13245" x="2571750" y="3835400"/>
          <p14:tracePt t="13261" x="2597150" y="3810000"/>
          <p14:tracePt t="13278" x="2647950" y="3784600"/>
          <p14:tracePt t="13295" x="2679700" y="3765550"/>
          <p14:tracePt t="13311" x="2724150" y="3746500"/>
          <p14:tracePt t="13328" x="2749550" y="3721100"/>
          <p14:tracePt t="13345" x="2794000" y="3695700"/>
          <p14:tracePt t="13362" x="2825750" y="3670300"/>
          <p14:tracePt t="13378" x="2870200" y="3638550"/>
          <p14:tracePt t="13395" x="2908300" y="3625850"/>
          <p14:tracePt t="13412" x="2946400" y="3606800"/>
          <p14:tracePt t="13428" x="2978150" y="3587750"/>
          <p14:tracePt t="13445" x="3016250" y="3562350"/>
          <p14:tracePt t="13461" x="3048000" y="3536950"/>
          <p14:tracePt t="13478" x="3092450" y="3517900"/>
          <p14:tracePt t="13494" x="3124200" y="3498850"/>
          <p14:tracePt t="13513" x="3194050" y="3473450"/>
          <p14:tracePt t="13528" x="3232150" y="3460750"/>
          <p14:tracePt t="13544" x="3257550" y="3448050"/>
          <p14:tracePt t="13561" x="3270250" y="3448050"/>
          <p14:tracePt t="13578" x="3282950" y="3441700"/>
          <p14:tracePt t="13594" x="3295650" y="3441700"/>
          <p14:tracePt t="13611" x="3321050" y="3441700"/>
          <p14:tracePt t="13628" x="3327400" y="3441700"/>
          <p14:tracePt t="13645" x="3346450" y="3441700"/>
          <p14:tracePt t="13662" x="3352800" y="3441700"/>
          <p14:tracePt t="13678" x="3359150" y="3448050"/>
          <p14:tracePt t="13722" x="3359150" y="3454400"/>
          <p14:tracePt t="13742" x="3359150" y="3460750"/>
          <p14:tracePt t="13751" x="3359150" y="3467100"/>
          <p14:tracePt t="13761" x="3359150" y="3486150"/>
          <p14:tracePt t="13778" x="3340100" y="3511550"/>
          <p14:tracePt t="13794" x="3308350" y="3536950"/>
          <p14:tracePt t="13811" x="3282950" y="3568700"/>
          <p14:tracePt t="13828" x="3244850" y="3600450"/>
          <p14:tracePt t="13845" x="3206750" y="3638550"/>
          <p14:tracePt t="13861" x="3136900" y="3676650"/>
          <p14:tracePt t="13879" x="3054350" y="3714750"/>
          <p14:tracePt t="13894" x="2933700" y="3765550"/>
          <p14:tracePt t="13911" x="2870200" y="3790950"/>
          <p14:tracePt t="13927" x="2832100" y="3822700"/>
          <p14:tracePt t="13944" x="2787650" y="3848100"/>
          <p14:tracePt t="13961" x="2743200" y="3879850"/>
          <p14:tracePt t="13978" x="2679700" y="3917950"/>
          <p14:tracePt t="13994" x="2571750" y="3968750"/>
          <p14:tracePt t="14011" x="2514600" y="4000500"/>
          <p14:tracePt t="14027" x="2470150" y="4019550"/>
          <p14:tracePt t="14044" x="2444750" y="4038600"/>
          <p14:tracePt t="14061" x="2413000" y="4051300"/>
          <p14:tracePt t="14077" x="2406650" y="4057650"/>
          <p14:tracePt t="14094" x="2393950" y="4064000"/>
          <p14:tracePt t="14111" x="2374900" y="4076700"/>
          <p14:tracePt t="14128" x="2368550" y="4083050"/>
          <p14:tracePt t="14144" x="2362200" y="4083050"/>
          <p14:tracePt t="14161" x="2349500" y="4089400"/>
          <p14:tracePt t="14177" x="2336800" y="4089400"/>
          <p14:tracePt t="14194" x="2311400" y="4121150"/>
          <p14:tracePt t="14211" x="2286000" y="4140200"/>
          <p14:tracePt t="14227" x="2260600" y="4159250"/>
          <p14:tracePt t="14244" x="2235200" y="4171950"/>
          <p14:tracePt t="14261" x="2203450" y="4197350"/>
          <p14:tracePt t="14278" x="2184400" y="4216400"/>
          <p14:tracePt t="14294" x="2159000" y="4235450"/>
          <p14:tracePt t="14311" x="2146300" y="4248150"/>
          <p14:tracePt t="14327" x="2127250" y="4254500"/>
          <p14:tracePt t="14344" x="2108200" y="4267200"/>
          <p14:tracePt t="14361" x="2070100" y="4292600"/>
          <p14:tracePt t="14378" x="2044700" y="4318000"/>
          <p14:tracePt t="14395" x="2019300" y="4337050"/>
          <p14:tracePt t="14411" x="1993900" y="4362450"/>
          <p14:tracePt t="14427" x="1962150" y="4381500"/>
          <p14:tracePt t="14444" x="1936750" y="4400550"/>
          <p14:tracePt t="14461" x="1911350" y="4413250"/>
          <p14:tracePt t="14479" x="1873250" y="4445000"/>
          <p14:tracePt t="14495" x="1854200" y="4457700"/>
          <p14:tracePt t="14511" x="1835150" y="4464050"/>
          <p14:tracePt t="14527" x="1809750" y="4483100"/>
          <p14:tracePt t="14544" x="1784350" y="4502150"/>
          <p14:tracePt t="14561" x="1758950" y="4533900"/>
          <p14:tracePt t="14577" x="1733550" y="4559300"/>
          <p14:tracePt t="14594" x="1695450" y="4597400"/>
          <p14:tracePt t="14610" x="1619250" y="4648200"/>
          <p14:tracePt t="14627" x="1581150" y="4673600"/>
          <p14:tracePt t="14644" x="1524000" y="4705350"/>
          <p14:tracePt t="14661" x="1492250" y="4730750"/>
          <p14:tracePt t="14677" x="1447800" y="4762500"/>
          <p14:tracePt t="14694" x="1422400" y="4787900"/>
          <p14:tracePt t="14711" x="1384300" y="4826000"/>
          <p14:tracePt t="14727" x="1352550" y="4857750"/>
          <p14:tracePt t="14744" x="1333500" y="4870450"/>
          <p14:tracePt t="14760" x="1327150" y="4883150"/>
          <p14:tracePt t="14777" x="1308100" y="4889500"/>
          <p14:tracePt t="14794" x="1295400" y="4914900"/>
          <p14:tracePt t="14810" x="1276350" y="4933950"/>
          <p14:tracePt t="14827" x="1263650" y="4946650"/>
          <p14:tracePt t="14843" x="1238250" y="4984750"/>
          <p14:tracePt t="14860" x="1219200" y="5010150"/>
          <p14:tracePt t="14877" x="1193800" y="5029200"/>
          <p14:tracePt t="14893" x="1174750" y="5054600"/>
          <p14:tracePt t="14910" x="1162050" y="5060950"/>
          <p14:tracePt t="14927" x="1155700" y="5060950"/>
          <p14:tracePt t="14943" x="1143000" y="5067300"/>
          <p14:tracePt t="14960" x="1136650" y="5080000"/>
          <p14:tracePt t="14977" x="1117600" y="5092700"/>
          <p14:tracePt t="14993" x="1111250" y="5092700"/>
          <p14:tracePt t="15010" x="1104900" y="5105400"/>
          <p14:tracePt t="15027" x="1092200" y="5118100"/>
          <p14:tracePt t="15043" x="1085850" y="5130800"/>
          <p14:tracePt t="15060" x="1079500" y="5130800"/>
          <p14:tracePt t="15077" x="1073150" y="5143500"/>
          <p14:tracePt t="15093" x="1066800" y="5156200"/>
          <p14:tracePt t="15110" x="1060450" y="5168900"/>
          <p14:tracePt t="15126" x="1054100" y="5194300"/>
          <p14:tracePt t="15143" x="1047750" y="5219700"/>
          <p14:tracePt t="15160" x="1035050" y="5232400"/>
          <p14:tracePt t="15176" x="1028700" y="5245100"/>
          <p14:tracePt t="15193" x="1022350" y="5264150"/>
          <p14:tracePt t="15211" x="1022350" y="5270500"/>
          <p14:tracePt t="15227" x="1022350" y="5276850"/>
          <p14:tracePt t="15243" x="1016000" y="5276850"/>
          <p14:tracePt t="15260" x="1016000" y="5283200"/>
          <p14:tracePt t="15336" x="1016000" y="5276850"/>
          <p14:tracePt t="15386" x="1016000" y="5270500"/>
          <p14:tracePt t="15408" x="1016000" y="5264150"/>
          <p14:tracePt t="15419" x="1016000" y="5257800"/>
          <p14:tracePt t="15428" x="1016000" y="5251450"/>
          <p14:tracePt t="15443" x="1035050" y="5213350"/>
          <p14:tracePt t="15460" x="1041400" y="5162550"/>
          <p14:tracePt t="15477" x="1054100" y="5105400"/>
          <p14:tracePt t="15493" x="1060450" y="5048250"/>
          <p14:tracePt t="15510" x="1066800" y="4997450"/>
          <p14:tracePt t="15526" x="1073150" y="4959350"/>
          <p14:tracePt t="15543" x="1085850" y="4921250"/>
          <p14:tracePt t="15560" x="1098550" y="4857750"/>
          <p14:tracePt t="15577" x="1098550" y="4819650"/>
          <p14:tracePt t="15593" x="1111250" y="4787900"/>
          <p14:tracePt t="15610" x="1117600" y="4762500"/>
          <p14:tracePt t="15626" x="1117600" y="4737100"/>
          <p14:tracePt t="15644" x="1123950" y="4711700"/>
          <p14:tracePt t="15660" x="1130300" y="4686300"/>
          <p14:tracePt t="15676" x="1130300" y="4648200"/>
          <p14:tracePt t="15693" x="1136650" y="4622800"/>
          <p14:tracePt t="15709" x="1136650" y="4597400"/>
          <p14:tracePt t="15726" x="1136650" y="4578350"/>
          <p14:tracePt t="15743" x="1136650" y="4552950"/>
          <p14:tracePt t="15759" x="1143000" y="4527550"/>
          <p14:tracePt t="15776" x="1149350" y="4489450"/>
          <p14:tracePt t="15793" x="1149350" y="4464050"/>
          <p14:tracePt t="15809" x="1155700" y="4445000"/>
          <p14:tracePt t="15826" x="1162050" y="4419600"/>
          <p14:tracePt t="15843" x="1174750" y="4394200"/>
          <p14:tracePt t="15859" x="1187450" y="4368800"/>
          <p14:tracePt t="15876" x="1206500" y="4343400"/>
          <p14:tracePt t="15893" x="1225550" y="4311650"/>
          <p14:tracePt t="15910" x="1270000" y="4254500"/>
          <p14:tracePt t="15926" x="1289050" y="4222750"/>
          <p14:tracePt t="15943" x="1301750" y="4197350"/>
          <p14:tracePt t="15960" x="1333500" y="4171950"/>
          <p14:tracePt t="15976" x="1358900" y="4146550"/>
          <p14:tracePt t="15993" x="1384300" y="4127500"/>
          <p14:tracePt t="16010" x="1409700" y="4095750"/>
          <p14:tracePt t="16027" x="1435100" y="4083050"/>
          <p14:tracePt t="16043" x="1479550" y="4057650"/>
          <p14:tracePt t="16059" x="1504950" y="4032250"/>
          <p14:tracePt t="16076" x="1536700" y="4013200"/>
          <p14:tracePt t="16092" x="1587500" y="3994150"/>
          <p14:tracePt t="16109" x="1631950" y="3981450"/>
          <p14:tracePt t="16126" x="1663700" y="3968750"/>
          <p14:tracePt t="16143" x="1701800" y="3962400"/>
          <p14:tracePt t="16159" x="1727200" y="3962400"/>
          <p14:tracePt t="16176" x="1739900" y="3962400"/>
          <p14:tracePt t="16193" x="1746250" y="3956050"/>
          <p14:tracePt t="16256" x="1739900" y="3962400"/>
          <p14:tracePt t="16261" x="1733550" y="3968750"/>
          <p14:tracePt t="16267" x="1720850" y="3975100"/>
          <p14:tracePt t="16275" x="1708150" y="3987800"/>
          <p14:tracePt t="16293" x="1670050" y="4013200"/>
          <p14:tracePt t="16309" x="1644650" y="4038600"/>
          <p14:tracePt t="16326" x="1619250" y="4070350"/>
          <p14:tracePt t="16343" x="1581150" y="4089400"/>
          <p14:tracePt t="16359" x="1555750" y="4102100"/>
          <p14:tracePt t="16376" x="1536700" y="4114800"/>
          <p14:tracePt t="16392" x="1498600" y="4133850"/>
          <p14:tracePt t="16410" x="1473200" y="4159250"/>
          <p14:tracePt t="16425" x="1441450" y="4191000"/>
          <p14:tracePt t="16442" x="1416050" y="4203700"/>
          <p14:tracePt t="16459" x="1384300" y="4216400"/>
          <p14:tracePt t="16475" x="1358900" y="4222750"/>
          <p14:tracePt t="16492" x="1327150" y="4229100"/>
          <p14:tracePt t="16509" x="1295400" y="4241800"/>
          <p14:tracePt t="16525" x="1270000" y="4248150"/>
          <p14:tracePt t="16542" x="1250950" y="4254500"/>
          <p14:tracePt t="16559" x="1225550" y="4260850"/>
          <p14:tracePt t="16575" x="1200150" y="4260850"/>
          <p14:tracePt t="16592" x="1174750" y="4260850"/>
          <p14:tracePt t="16609" x="1149350" y="4260850"/>
          <p14:tracePt t="16625" x="1123950" y="4260850"/>
          <p14:tracePt t="16643" x="1117600" y="4260850"/>
          <p14:tracePt t="16675" x="1104900" y="4248150"/>
          <p14:tracePt t="16692" x="1092200" y="4248150"/>
          <p14:tracePt t="16709" x="1085850" y="4235450"/>
          <p14:tracePt t="16725" x="1085850" y="4229100"/>
          <p14:tracePt t="16862" x="1085850" y="4241800"/>
          <p14:tracePt t="16868" x="1085850" y="4254500"/>
          <p14:tracePt t="16877" x="1092200" y="4267200"/>
          <p14:tracePt t="16892" x="1117600" y="4292600"/>
          <p14:tracePt t="16909" x="1130300" y="4324350"/>
          <p14:tracePt t="16925" x="1149350" y="4349750"/>
          <p14:tracePt t="16942" x="1174750" y="4387850"/>
          <p14:tracePt t="16959" x="1206500" y="4413250"/>
          <p14:tracePt t="16976" x="1219200" y="4438650"/>
          <p14:tracePt t="16992" x="1225550" y="4438650"/>
          <p14:tracePt t="17008" x="1225550" y="4445000"/>
          <p14:tracePt t="17031" x="1231900" y="4445000"/>
          <p14:tracePt t="17041" x="1244600" y="4432300"/>
          <p14:tracePt t="17058" x="1276350" y="4394200"/>
          <p14:tracePt t="17075" x="1308100" y="4318000"/>
          <p14:tracePt t="17092" x="1358900" y="4222750"/>
          <p14:tracePt t="17108" x="1447800" y="4108450"/>
          <p14:tracePt t="17125" x="1485900" y="4044950"/>
          <p14:tracePt t="17141" x="1517650" y="4013200"/>
          <p14:tracePt t="17159" x="1543050" y="3981450"/>
          <p14:tracePt t="17176" x="1562100" y="3962400"/>
          <p14:tracePt t="17192" x="1574800" y="3949700"/>
          <p14:tracePt t="17230" x="1581150" y="3949700"/>
          <p14:tracePt t="17245" x="1587500" y="3956050"/>
          <p14:tracePt t="17258" x="1593850" y="3962400"/>
          <p14:tracePt t="17275" x="1625600" y="3987800"/>
          <p14:tracePt t="17291" x="1644650" y="4013200"/>
          <p14:tracePt t="17308" x="1676400" y="4070350"/>
          <p14:tracePt t="17325" x="1714500" y="4152900"/>
          <p14:tracePt t="17341" x="1765300" y="4254500"/>
          <p14:tracePt t="17358" x="1816100" y="4343400"/>
          <p14:tracePt t="17375" x="1860550" y="4419600"/>
          <p14:tracePt t="17393" x="1898650" y="4470400"/>
          <p14:tracePt t="17409" x="1924050" y="4495800"/>
          <p14:tracePt t="17425" x="1943100" y="4514850"/>
          <p14:tracePt t="17442" x="1949450" y="4527550"/>
          <p14:tracePt t="17459" x="1962150" y="4533900"/>
          <p14:tracePt t="17535" x="1968500" y="4533900"/>
          <p14:tracePt t="17848" x="1962150" y="4527550"/>
          <p14:tracePt t="17859" x="1962150" y="4521200"/>
          <p14:tracePt t="17872" x="1962150" y="4514850"/>
          <p14:tracePt t="17879" x="1955800" y="4514850"/>
          <p14:tracePt t="17903" x="1955800" y="4508500"/>
          <p14:tracePt t="17928" x="1949450" y="4508500"/>
          <p14:tracePt t="17939" x="1949450" y="4502150"/>
          <p14:tracePt t="18162" x="1955800" y="4495800"/>
          <p14:tracePt t="18168" x="1962150" y="4489450"/>
          <p14:tracePt t="18177" x="1974850" y="4476750"/>
          <p14:tracePt t="18191" x="2000250" y="4457700"/>
          <p14:tracePt t="18208" x="2025650" y="4438650"/>
          <p14:tracePt t="18224" x="2057400" y="4419600"/>
          <p14:tracePt t="18240" x="2082800" y="4394200"/>
          <p14:tracePt t="18257" x="2108200" y="4375150"/>
          <p14:tracePt t="18274" x="2146300" y="4349750"/>
          <p14:tracePt t="18290" x="2171700" y="4324350"/>
          <p14:tracePt t="18307" x="2203450" y="4292600"/>
          <p14:tracePt t="18324" x="2228850" y="4273550"/>
          <p14:tracePt t="18340" x="2254250" y="4254500"/>
          <p14:tracePt t="18357" x="2286000" y="4235450"/>
          <p14:tracePt t="18374" x="2330450" y="4203700"/>
          <p14:tracePt t="18391" x="2368550" y="4178300"/>
          <p14:tracePt t="18407" x="2400300" y="4152900"/>
          <p14:tracePt t="18424" x="2457450" y="4108450"/>
          <p14:tracePt t="18440" x="2482850" y="4089400"/>
          <p14:tracePt t="18458" x="2514600" y="4064000"/>
          <p14:tracePt t="18474" x="2540000" y="4032250"/>
          <p14:tracePt t="18491" x="2565400" y="4006850"/>
          <p14:tracePt t="18507" x="2597150" y="3981450"/>
          <p14:tracePt t="18525" x="2622550" y="3949700"/>
          <p14:tracePt t="18540" x="2660650" y="3911600"/>
          <p14:tracePt t="18557" x="2686050" y="3886200"/>
          <p14:tracePt t="18574" x="2698750" y="3873500"/>
          <p14:tracePt t="18590" x="2717800" y="3854450"/>
          <p14:tracePt t="18607" x="2730500" y="3848100"/>
          <p14:tracePt t="18624" x="2736850" y="3829050"/>
          <p14:tracePt t="18640" x="2749550" y="3822700"/>
          <p14:tracePt t="18760" x="2755900" y="3829050"/>
          <p14:tracePt t="18767" x="2755900" y="3841750"/>
          <p14:tracePt t="18773" x="2762250" y="3854450"/>
          <p14:tracePt t="18790" x="2787650" y="3905250"/>
          <p14:tracePt t="18807" x="2813050" y="3968750"/>
          <p14:tracePt t="18823" x="2844800" y="4006850"/>
          <p14:tracePt t="18840" x="2863850" y="4044950"/>
          <p14:tracePt t="18857" x="2882900" y="4070350"/>
          <p14:tracePt t="18873" x="2908300" y="4095750"/>
          <p14:tracePt t="18890" x="2927350" y="4121150"/>
          <p14:tracePt t="18907" x="2940050" y="4127500"/>
          <p14:tracePt t="18923" x="2946400" y="4133850"/>
          <p14:tracePt t="18940" x="2959100" y="4133850"/>
          <p14:tracePt t="18957" x="2978150" y="4114800"/>
          <p14:tracePt t="18973" x="3003550" y="4089400"/>
          <p14:tracePt t="18990" x="3048000" y="4044950"/>
          <p14:tracePt t="19007" x="3130550" y="3962400"/>
          <p14:tracePt t="19023" x="3232150" y="3898900"/>
          <p14:tracePt t="19040" x="3314700" y="3835400"/>
          <p14:tracePt t="19056" x="3384550" y="3803650"/>
          <p14:tracePt t="19073" x="3454400" y="3759200"/>
          <p14:tracePt t="19090" x="3479800" y="3746500"/>
          <p14:tracePt t="19107" x="3511550" y="3733800"/>
          <p14:tracePt t="19123" x="3562350" y="3714750"/>
          <p14:tracePt t="19140" x="3619500" y="3708400"/>
          <p14:tracePt t="19156" x="3676650" y="3702050"/>
          <p14:tracePt t="19175" x="3721100" y="3702050"/>
          <p14:tracePt t="19190" x="3746500" y="3702050"/>
          <p14:tracePt t="19207" x="3759200" y="3714750"/>
          <p14:tracePt t="19223" x="3771900" y="3721100"/>
          <p14:tracePt t="19240" x="3778250" y="3733800"/>
          <p14:tracePt t="19257" x="3784600" y="3746500"/>
          <p14:tracePt t="19273" x="3784600" y="3759200"/>
          <p14:tracePt t="19275" x="3784600" y="3765550"/>
          <p14:tracePt t="19306" x="3784600" y="3784600"/>
          <p14:tracePt t="19323" x="3771900" y="3803650"/>
          <p14:tracePt t="19340" x="3752850" y="3829050"/>
          <p14:tracePt t="19356" x="3714750" y="3854450"/>
          <p14:tracePt t="19373" x="3683000" y="3886200"/>
          <p14:tracePt t="19390" x="3638550" y="3911600"/>
          <p14:tracePt t="19406" x="3575050" y="3943350"/>
          <p14:tracePt t="19423" x="3448050" y="3994150"/>
          <p14:tracePt t="19440" x="3340100" y="4032250"/>
          <p14:tracePt t="19457" x="3213100" y="4070350"/>
          <p14:tracePt t="19473" x="3067050" y="4108450"/>
          <p14:tracePt t="19490" x="2921000" y="4146550"/>
          <p14:tracePt t="19506" x="2774950" y="4184650"/>
          <p14:tracePt t="19523" x="2628900" y="4222750"/>
          <p14:tracePt t="19540" x="2495550" y="4273550"/>
          <p14:tracePt t="19556" x="2317750" y="4349750"/>
          <p14:tracePt t="19573" x="2209800" y="4394200"/>
          <p14:tracePt t="19591" x="2108200" y="4432300"/>
          <p14:tracePt t="19606" x="2044700" y="4464050"/>
          <p14:tracePt t="19623" x="1993900" y="4489450"/>
          <p14:tracePt t="19640" x="1955800" y="4521200"/>
          <p14:tracePt t="19656" x="1911350" y="4559300"/>
          <p14:tracePt t="19673" x="1879600" y="4597400"/>
          <p14:tracePt t="19690" x="1854200" y="4622800"/>
          <p14:tracePt t="19707" x="1828800" y="4648200"/>
          <p14:tracePt t="19723" x="1797050" y="4673600"/>
          <p14:tracePt t="19739" x="1771650" y="4705350"/>
          <p14:tracePt t="19756" x="1758950" y="4724400"/>
          <p14:tracePt t="19773" x="1739900" y="4743450"/>
          <p14:tracePt t="19789" x="1733550" y="4749800"/>
          <p14:tracePt t="19834" x="1727200" y="4749800"/>
          <p14:tracePt t="19855" x="1720850" y="4749800"/>
          <p14:tracePt t="19863" x="1714500" y="4743450"/>
          <p14:tracePt t="19873" x="1708150" y="4730750"/>
          <p14:tracePt t="19889" x="1682750" y="4705350"/>
          <p14:tracePt t="19906" x="1657350" y="4679950"/>
          <p14:tracePt t="19923" x="1631950" y="4629150"/>
          <p14:tracePt t="19939" x="1612900" y="4591050"/>
          <p14:tracePt t="19956" x="1587500" y="4552950"/>
          <p14:tracePt t="19972" x="1568450" y="4527550"/>
          <p14:tracePt t="19989" x="1562100" y="4508500"/>
          <p14:tracePt t="20006" x="1555750" y="4502150"/>
          <p14:tracePt t="20022" x="1549400" y="4495800"/>
          <p14:tracePt t="20285" x="1543050" y="4495800"/>
          <p14:tracePt t="20852" x="1536700" y="4489450"/>
          <p14:tracePt t="20858" x="1536700" y="4483100"/>
          <p14:tracePt t="20872" x="1530350" y="4476750"/>
          <p14:tracePt t="20889" x="1517650" y="4470400"/>
          <p14:tracePt t="20905" x="1511300" y="4470400"/>
          <p14:tracePt t="20922" x="1504950" y="4470400"/>
          <p14:tracePt t="20987" x="1498600" y="4470400"/>
          <p14:tracePt t="21015" x="1492250" y="4470400"/>
          <p14:tracePt t="21028" x="1485900" y="4470400"/>
          <p14:tracePt t="21043" x="1479550" y="4470400"/>
          <p14:tracePt t="21059" x="1473200" y="4470400"/>
          <p14:tracePt t="21073" x="1466850" y="4470400"/>
          <p14:tracePt t="21135" x="1460500" y="4470400"/>
          <p14:tracePt t="21147" x="1454150" y="4470400"/>
          <p14:tracePt t="21176" x="1447800" y="4470400"/>
          <p14:tracePt t="21224" x="1441450" y="4470400"/>
          <p14:tracePt t="21251" x="1435100" y="4470400"/>
          <p14:tracePt t="21262" x="1428750" y="4470400"/>
          <p14:tracePt t="21293" x="1422400" y="4464050"/>
          <p14:tracePt t="21303" x="1416050" y="4464050"/>
          <p14:tracePt t="21314" x="1409700" y="4464050"/>
          <p14:tracePt t="21323" x="1403350" y="4464050"/>
          <p14:tracePt t="21340" x="1397000" y="4464050"/>
          <p14:tracePt t="21355" x="1390650" y="4470400"/>
          <p14:tracePt t="21371" x="1390650" y="4483100"/>
          <p14:tracePt t="21388" x="1377950" y="4489450"/>
          <p14:tracePt t="21405" x="1371600" y="4508500"/>
          <p14:tracePt t="21421" x="1358900" y="4521200"/>
          <p14:tracePt t="21438" x="1339850" y="4552950"/>
          <p14:tracePt t="21454" x="1327150" y="4572000"/>
          <p14:tracePt t="21472" x="1320800" y="4597400"/>
          <p14:tracePt t="21488" x="1314450" y="4610100"/>
          <p14:tracePt t="21505" x="1314450" y="4622800"/>
          <p14:tracePt t="21521" x="1314450" y="4629150"/>
          <p14:tracePt t="21538" x="1314450" y="4648200"/>
          <p14:tracePt t="21556" x="1308100" y="4654550"/>
          <p14:tracePt t="22177" x="1327150" y="4654550"/>
          <p14:tracePt t="22185" x="1346200" y="4629150"/>
          <p14:tracePt t="22194" x="1365250" y="4610100"/>
          <p14:tracePt t="22204" x="1397000" y="4591050"/>
          <p14:tracePt t="22221" x="1511300" y="4508500"/>
          <p14:tracePt t="22237" x="1612900" y="4432300"/>
          <p14:tracePt t="22254" x="1701800" y="4387850"/>
          <p14:tracePt t="22271" x="1778000" y="4343400"/>
          <p14:tracePt t="22287" x="1841500" y="4305300"/>
          <p14:tracePt t="22304" x="1917700" y="4260850"/>
          <p14:tracePt t="22321" x="2006600" y="4210050"/>
          <p14:tracePt t="22337" x="2133600" y="4133850"/>
          <p14:tracePt t="22354" x="2393950" y="3968750"/>
          <p14:tracePt t="22371" x="2590800" y="3854450"/>
          <p14:tracePt t="22387" x="2813050" y="3752850"/>
          <p14:tracePt t="22404" x="2997200" y="3695700"/>
          <p14:tracePt t="22421" x="3175000" y="3625850"/>
          <p14:tracePt t="22437" x="3359150" y="3543300"/>
          <p14:tracePt t="22454" x="3581400" y="3467100"/>
          <p14:tracePt t="22472" x="3930650" y="3359150"/>
          <p14:tracePt t="22488" x="4152900" y="3263900"/>
          <p14:tracePt t="22505" x="4349750" y="3194050"/>
          <p14:tracePt t="22520" x="4521200" y="3143250"/>
          <p14:tracePt t="22538" x="4679950" y="3079750"/>
          <p14:tracePt t="22554" x="4845050" y="3022600"/>
          <p14:tracePt t="22570" x="5035550" y="2946400"/>
          <p14:tracePt t="22587" x="5143500" y="2908300"/>
          <p14:tracePt t="22604" x="5226050" y="2870200"/>
          <p14:tracePt t="22620" x="5289550" y="2851150"/>
          <p14:tracePt t="22637" x="5359400" y="2832100"/>
          <p14:tracePt t="22654" x="5422900" y="2819400"/>
          <p14:tracePt t="22670" x="5492750" y="2806700"/>
          <p14:tracePt t="22687" x="5588000" y="2781300"/>
          <p14:tracePt t="22704" x="5695950" y="2743200"/>
          <p14:tracePt t="22721" x="5861050" y="2686050"/>
          <p14:tracePt t="22738" x="5988050" y="2641600"/>
          <p14:tracePt t="22755" x="6096000" y="2584450"/>
          <p14:tracePt t="22770" x="6210300" y="2527300"/>
          <p14:tracePt t="22788" x="6375400" y="2451100"/>
          <p14:tracePt t="22804" x="6445250" y="2413000"/>
          <p14:tracePt t="22820" x="6654800" y="2292350"/>
          <p14:tracePt t="22837" x="6762750" y="2247900"/>
          <p14:tracePt t="22854" x="6864350" y="2209800"/>
          <p14:tracePt t="22871" x="6959600" y="2165350"/>
          <p14:tracePt t="22887" x="7086600" y="2120900"/>
          <p14:tracePt t="22903" x="7232650" y="2063750"/>
          <p14:tracePt t="22921" x="7378700" y="2000250"/>
          <p14:tracePt t="22937" x="7607300" y="1905000"/>
          <p14:tracePt t="22953" x="7734300" y="1847850"/>
          <p14:tracePt t="22972" x="7848600" y="1797050"/>
          <p14:tracePt t="22987" x="7956550" y="1758950"/>
          <p14:tracePt t="23004" x="8051800" y="1727200"/>
          <p14:tracePt t="23020" x="8115300" y="1695450"/>
          <p14:tracePt t="23037" x="8159750" y="1676400"/>
          <p14:tracePt t="23054" x="8185150" y="1663700"/>
          <p14:tracePt t="23070" x="8223250" y="1644650"/>
          <p14:tracePt t="23087" x="8255000" y="1625600"/>
          <p14:tracePt t="23104" x="8299450" y="1612900"/>
          <p14:tracePt t="23120" x="8331200" y="1600200"/>
          <p14:tracePt t="23137" x="8369300" y="1587500"/>
          <p14:tracePt t="23153" x="8394700" y="1574800"/>
          <p14:tracePt t="23170" x="8420100" y="1562100"/>
          <p14:tracePt t="23187" x="8464550" y="1517650"/>
          <p14:tracePt t="23203" x="8496300" y="1498600"/>
          <p14:tracePt t="23220" x="8521700" y="1473200"/>
          <p14:tracePt t="23237" x="8547100" y="1441450"/>
          <p14:tracePt t="23254" x="8572500" y="1416050"/>
          <p14:tracePt t="23271" x="8604250" y="1397000"/>
          <p14:tracePt t="23276" x="8616950" y="1384300"/>
          <p14:tracePt t="23287" x="8642350" y="1365250"/>
          <p14:tracePt t="23303" x="8667750" y="1352550"/>
          <p14:tracePt t="23320" x="8686800" y="1339850"/>
          <p14:tracePt t="23336" x="8705850" y="1327150"/>
          <p14:tracePt t="23353" x="8718550" y="1308100"/>
          <p14:tracePt t="23370" x="8743950" y="1295400"/>
          <p14:tracePt t="23386" x="8756650" y="1289050"/>
          <p14:tracePt t="23403" x="8769350" y="1289050"/>
          <p14:tracePt t="23524" x="8763000" y="1289050"/>
          <p14:tracePt t="23531" x="8756650" y="1295400"/>
          <p14:tracePt t="23541" x="8743950" y="1308100"/>
          <p14:tracePt t="23553" x="8718550" y="1333500"/>
          <p14:tracePt t="23570" x="8680450" y="1371600"/>
          <p14:tracePt t="23587" x="8648700" y="1416050"/>
          <p14:tracePt t="23604" x="8610600" y="1447800"/>
          <p14:tracePt t="23620" x="8591550" y="1466850"/>
          <p14:tracePt t="23638" x="8572500" y="1473200"/>
          <p14:tracePt t="23653" x="8534400" y="1498600"/>
          <p14:tracePt t="23670" x="8477250" y="1536700"/>
          <p14:tracePt t="23686" x="8350250" y="1606550"/>
          <p14:tracePt t="23703" x="8147050" y="1720850"/>
          <p14:tracePt t="23720" x="7816850" y="1847850"/>
          <p14:tracePt t="23737" x="7397750" y="1993900"/>
          <p14:tracePt t="23753" x="7042150" y="2120900"/>
          <p14:tracePt t="23770" x="6756400" y="2190750"/>
          <p14:tracePt t="23787" x="6394450" y="2266950"/>
          <p14:tracePt t="23803" x="6261100" y="2317750"/>
          <p14:tracePt t="23819" x="6153150" y="2343150"/>
          <p14:tracePt t="23836" x="6076950" y="2374900"/>
          <p14:tracePt t="23853" x="6045200" y="2381250"/>
          <p14:tracePt t="23869" x="6019800" y="2393950"/>
          <p14:tracePt t="23887" x="5981700" y="2393950"/>
          <p14:tracePt t="23903" x="5956300" y="2393950"/>
          <p14:tracePt t="23921" x="5937250" y="2393950"/>
          <p14:tracePt t="23936" x="5911850" y="2393950"/>
          <p14:tracePt t="23953" x="5886450" y="2393950"/>
          <p14:tracePt t="23969" x="5861050" y="2381250"/>
          <p14:tracePt t="23986" x="5848350" y="2374900"/>
          <p14:tracePt t="24002" x="5816600" y="2362200"/>
          <p14:tracePt t="24019" x="5797550" y="2355850"/>
          <p14:tracePt t="24036" x="5791200" y="2349500"/>
          <p14:tracePt t="24052" x="5784850" y="2343150"/>
          <p14:tracePt t="24069" x="5778500" y="2336800"/>
          <p14:tracePt t="24086" x="5778500" y="2324100"/>
          <p14:tracePt t="24102" x="5778500" y="2305050"/>
          <p14:tracePt t="24119" x="5816600" y="2260600"/>
          <p14:tracePt t="24136" x="5899150" y="2152650"/>
          <p14:tracePt t="24152" x="6076950" y="1987550"/>
          <p14:tracePt t="24169" x="6197600" y="1866900"/>
          <p14:tracePt t="24186" x="6311900" y="1758950"/>
          <p14:tracePt t="24203" x="6419850" y="1651000"/>
          <p14:tracePt t="24219" x="6502400" y="1581150"/>
          <p14:tracePt t="24236" x="6565900" y="1524000"/>
          <p14:tracePt t="24253" x="6654800" y="1441450"/>
          <p14:tracePt t="24269" x="6756400" y="1377950"/>
          <p14:tracePt t="24287" x="6858000" y="1308100"/>
          <p14:tracePt t="24302" x="6965950" y="1212850"/>
          <p14:tracePt t="24319" x="7054850" y="1162050"/>
          <p14:tracePt t="24337" x="7092950" y="1123950"/>
          <p14:tracePt t="24353" x="7124700" y="1092200"/>
          <p14:tracePt t="24369" x="7131050" y="1085850"/>
          <p14:tracePt t="24386" x="7143750" y="1085850"/>
          <p14:tracePt t="24402" x="7162800" y="1079500"/>
          <p14:tracePt t="24419" x="7175500" y="1073150"/>
          <p14:tracePt t="24436" x="7200900" y="1066800"/>
          <p14:tracePt t="24452" x="7226300" y="1066800"/>
          <p14:tracePt t="24469" x="7251700" y="1066800"/>
          <p14:tracePt t="24486" x="7277100" y="1060450"/>
          <p14:tracePt t="24503" x="7321550" y="1060450"/>
          <p14:tracePt t="24519" x="7346950" y="1060450"/>
          <p14:tracePt t="24536" x="7372350" y="1066800"/>
          <p14:tracePt t="24552" x="7397750" y="1073150"/>
          <p14:tracePt t="24569" x="7429500" y="1085850"/>
          <p14:tracePt t="24587" x="7467600" y="1098550"/>
          <p14:tracePt t="24604" x="7512050" y="1111250"/>
          <p14:tracePt t="24619" x="7537450" y="1123950"/>
          <p14:tracePt t="24636" x="7562850" y="1130300"/>
          <p14:tracePt t="24652" x="7588250" y="1130300"/>
          <p14:tracePt t="24670" x="7613650" y="1136650"/>
          <p14:tracePt t="24685" x="7639050" y="1136650"/>
          <p14:tracePt t="24702" x="7664450" y="1136650"/>
          <p14:tracePt t="24719" x="7708900" y="1136650"/>
          <p14:tracePt t="24735" x="7747000" y="1136650"/>
          <p14:tracePt t="24752" x="7778750" y="1136650"/>
          <p14:tracePt t="24769" x="7810500" y="1136650"/>
          <p14:tracePt t="24785" x="7854950" y="1136650"/>
          <p14:tracePt t="24802" x="7886700" y="1136650"/>
          <p14:tracePt t="24818" x="7924800" y="1136650"/>
          <p14:tracePt t="24835" x="7969250" y="1136650"/>
          <p14:tracePt t="24852" x="8026400" y="1136650"/>
          <p14:tracePt t="24869" x="8058150" y="1130300"/>
          <p14:tracePt t="24885" x="8102600" y="1123950"/>
          <p14:tracePt t="24902" x="8134350" y="1117600"/>
          <p14:tracePt t="24918" x="8172450" y="1104900"/>
          <p14:tracePt t="24935" x="8223250" y="1079500"/>
          <p14:tracePt t="24952" x="8255000" y="1066800"/>
          <p14:tracePt t="24969" x="8305800" y="1054100"/>
          <p14:tracePt t="24985" x="8343900" y="1047750"/>
          <p14:tracePt t="25003" x="8369300" y="1047750"/>
          <p14:tracePt t="25019" x="8401050" y="1041400"/>
          <p14:tracePt t="25037" x="8439150" y="1041400"/>
          <p14:tracePt t="25052" x="8496300" y="1028700"/>
          <p14:tracePt t="25068" x="8591550" y="996950"/>
          <p14:tracePt t="25086" x="8661400" y="971550"/>
          <p14:tracePt t="25102" x="8731250" y="952500"/>
          <p14:tracePt t="25118" x="8801100" y="939800"/>
          <p14:tracePt t="25135" x="8864600" y="927100"/>
          <p14:tracePt t="25152" x="8934450" y="889000"/>
          <p14:tracePt t="25168" x="8978900" y="876300"/>
          <p14:tracePt t="25185" x="9029700" y="857250"/>
          <p14:tracePt t="25203" x="9061450" y="850900"/>
          <p14:tracePt t="25219" x="9105900" y="838200"/>
          <p14:tracePt t="25235" x="9137650" y="838200"/>
          <p14:tracePt t="25252" x="9156700" y="838200"/>
          <p14:tracePt t="25269" x="9182100" y="838200"/>
          <p14:tracePt t="25285" x="9201150" y="838200"/>
          <p14:tracePt t="25302" x="9226550" y="844550"/>
          <p14:tracePt t="25318" x="9264650" y="863600"/>
          <p14:tracePt t="25335" x="9283700" y="882650"/>
          <p14:tracePt t="25352" x="9309100" y="901700"/>
          <p14:tracePt t="25368" x="9334500" y="920750"/>
          <p14:tracePt t="25385" x="9359900" y="946150"/>
          <p14:tracePt t="25402" x="9385300" y="971550"/>
          <p14:tracePt t="25420" x="9417050" y="1003300"/>
          <p14:tracePt t="25436" x="9455150" y="1041400"/>
          <p14:tracePt t="25452" x="9480550" y="1066800"/>
          <p14:tracePt t="25468" x="9493250" y="1092200"/>
          <p14:tracePt t="25485" x="9505950" y="1111250"/>
          <p14:tracePt t="25502" x="9512300" y="1130300"/>
          <p14:tracePt t="25518" x="9518650" y="1143000"/>
          <p14:tracePt t="25537" x="9518650" y="1162050"/>
          <p14:tracePt t="25551" x="9518650" y="1168400"/>
          <p14:tracePt t="25568" x="9512300" y="1187450"/>
          <p14:tracePt t="25585" x="9486900" y="1206500"/>
          <p14:tracePt t="25601" x="9461500" y="1231900"/>
          <p14:tracePt t="25618" x="9436100" y="1257300"/>
          <p14:tracePt t="25635" x="9410700" y="1282700"/>
          <p14:tracePt t="25651" x="9378950" y="1308100"/>
          <p14:tracePt t="25668" x="9353550" y="1333500"/>
          <p14:tracePt t="25685" x="9315450" y="1371600"/>
          <p14:tracePt t="25701" x="9290050" y="1384300"/>
          <p14:tracePt t="25718" x="9271000" y="1397000"/>
          <p14:tracePt t="25734" x="9245600" y="1409700"/>
          <p14:tracePt t="25751" x="9201150" y="1435100"/>
          <p14:tracePt t="25768" x="9150350" y="1460500"/>
          <p14:tracePt t="25785" x="9010650" y="1511300"/>
          <p14:tracePt t="25801" x="8915400" y="1549400"/>
          <p14:tracePt t="25818" x="8807450" y="1568450"/>
          <p14:tracePt t="25834" x="8712200" y="1574800"/>
          <p14:tracePt t="25851" x="8642350" y="1581150"/>
          <p14:tracePt t="25868" x="8604250" y="1600200"/>
          <p14:tracePt t="25884" x="8572500" y="1606550"/>
          <p14:tracePt t="25901" x="8547100" y="1606550"/>
          <p14:tracePt t="25918" x="8521700" y="1612900"/>
          <p14:tracePt t="25934" x="8496300" y="1612900"/>
          <p14:tracePt t="25951" x="8489950" y="1612900"/>
          <p14:tracePt t="25968" x="8483600" y="1612900"/>
          <p14:tracePt t="25984" x="8477250" y="1612900"/>
          <p14:tracePt t="26001" x="8470900" y="1612900"/>
          <p14:tracePt t="26018" x="8464550" y="1619250"/>
          <p14:tracePt t="26036" x="8458200" y="1625600"/>
          <p14:tracePt t="26051" x="8445500" y="1638300"/>
          <p14:tracePt t="26068" x="8426450" y="1651000"/>
          <p14:tracePt t="26084" x="8420100" y="1657350"/>
          <p14:tracePt t="26101" x="8413750" y="1657350"/>
          <p14:tracePt t="26358" x="8407400" y="1657350"/>
          <p14:tracePt t="26363" x="8375650" y="1670050"/>
          <p14:tracePt t="26372" x="8318500" y="1676400"/>
          <p14:tracePt t="26384" x="8267700" y="1695450"/>
          <p14:tracePt t="26401" x="8045450" y="1739900"/>
          <p14:tracePt t="26417" x="7886700" y="1784350"/>
          <p14:tracePt t="26434" x="7727950" y="1809750"/>
          <p14:tracePt t="26450" x="7607300" y="1841500"/>
          <p14:tracePt t="26467" x="7493000" y="1841500"/>
          <p14:tracePt t="26484" x="7410450" y="1847850"/>
          <p14:tracePt t="26501" x="7359650" y="1847850"/>
          <p14:tracePt t="26518" x="7321550" y="1854200"/>
          <p14:tracePt t="26535" x="7283450" y="1879600"/>
          <p14:tracePt t="26551" x="7239000" y="1898650"/>
          <p14:tracePt t="26567" x="7175500" y="1924050"/>
          <p14:tracePt t="26584" x="7067550" y="1955800"/>
          <p14:tracePt t="26601" x="6959600" y="1993900"/>
          <p14:tracePt t="26617" x="6851650" y="2032000"/>
          <p14:tracePt t="26635" x="6762750" y="2063750"/>
          <p14:tracePt t="26651" x="6654800" y="2114550"/>
          <p14:tracePt t="26667" x="6604000" y="2139950"/>
          <p14:tracePt t="26684" x="6578600" y="2165350"/>
          <p14:tracePt t="26701" x="6546850" y="2178050"/>
          <p14:tracePt t="26717" x="6515100" y="2197100"/>
          <p14:tracePt t="26734" x="6489700" y="2216150"/>
          <p14:tracePt t="26750" x="6451600" y="2247900"/>
          <p14:tracePt t="26767" x="6432550" y="2260600"/>
          <p14:tracePt t="26784" x="6407150" y="2279650"/>
          <p14:tracePt t="26801" x="6381750" y="2298700"/>
          <p14:tracePt t="26818" x="6356350" y="2330450"/>
          <p14:tracePt t="26835" x="6318250" y="2362200"/>
          <p14:tracePt t="26851" x="6292850" y="2393950"/>
          <p14:tracePt t="26867" x="6248400" y="2425700"/>
          <p14:tracePt t="26884" x="6242050" y="2438400"/>
          <p14:tracePt t="27005" x="6248400" y="2438400"/>
          <p14:tracePt t="27009" x="6254750" y="2432050"/>
          <p14:tracePt t="27017" x="6261100" y="2419350"/>
          <p14:tracePt t="27034" x="6286500" y="2393950"/>
          <p14:tracePt t="27050" x="6318250" y="2362200"/>
          <p14:tracePt t="27067" x="6343650" y="2336800"/>
          <p14:tracePt t="27084" x="6369050" y="2311400"/>
          <p14:tracePt t="27100" x="6426200" y="2260600"/>
          <p14:tracePt t="27117" x="6451600" y="2235200"/>
          <p14:tracePt t="27133" x="6483350" y="2209800"/>
          <p14:tracePt t="27150" x="6508750" y="2178050"/>
          <p14:tracePt t="27167" x="6534150" y="2152650"/>
          <p14:tracePt t="27183" x="6559550" y="2133600"/>
          <p14:tracePt t="27200" x="6584950" y="2120900"/>
          <p14:tracePt t="27217" x="6616700" y="2108200"/>
          <p14:tracePt t="27233" x="6635750" y="2101850"/>
          <p14:tracePt t="27250" x="6661150" y="2089150"/>
          <p14:tracePt t="27267" x="6686550" y="2082800"/>
          <p14:tracePt t="27284" x="6711950" y="2070100"/>
          <p14:tracePt t="27287" x="6731000" y="2070100"/>
          <p14:tracePt t="27300" x="6750050" y="2063750"/>
          <p14:tracePt t="27317" x="6775450" y="2057400"/>
          <p14:tracePt t="27333" x="6819900" y="2051050"/>
          <p14:tracePt t="27351" x="6858000" y="2038350"/>
          <p14:tracePt t="27367" x="6902450" y="2038350"/>
          <p14:tracePt t="27383" x="6940550" y="2038350"/>
          <p14:tracePt t="27400" x="6959600" y="2038350"/>
          <p14:tracePt t="27417" x="6985000" y="2032000"/>
          <p14:tracePt t="27433" x="7010400" y="2032000"/>
          <p14:tracePt t="27450" x="7035800" y="2025650"/>
          <p14:tracePt t="27466" x="7073900" y="2006600"/>
          <p14:tracePt t="27483" x="7099300" y="2000250"/>
          <p14:tracePt t="27500" x="7124700" y="1987550"/>
          <p14:tracePt t="27516" x="7156450" y="1974850"/>
          <p14:tracePt t="27534" x="7181850" y="1968500"/>
          <p14:tracePt t="27550" x="7207250" y="1955800"/>
          <p14:tracePt t="27567" x="7239000" y="1949450"/>
          <p14:tracePt t="27584" x="7308850" y="1936750"/>
          <p14:tracePt t="27601" x="7346950" y="1930400"/>
          <p14:tracePt t="27617" x="7410450" y="1917700"/>
          <p14:tracePt t="27634" x="7467600" y="1905000"/>
          <p14:tracePt t="27650" x="7518400" y="1892300"/>
          <p14:tracePt t="27667" x="7569200" y="1879600"/>
          <p14:tracePt t="27684" x="7600950" y="1873250"/>
          <p14:tracePt t="27701" x="7626350" y="1866900"/>
          <p14:tracePt t="27717" x="7664450" y="1860550"/>
          <p14:tracePt t="27734" x="7696200" y="1854200"/>
          <p14:tracePt t="27750" x="7727950" y="1847850"/>
          <p14:tracePt t="27766" x="7753350" y="1841500"/>
          <p14:tracePt t="27783" x="7785100" y="1841500"/>
          <p14:tracePt t="27787" x="7816850" y="1841500"/>
          <p14:tracePt t="27800" x="7835900" y="1841500"/>
          <p14:tracePt t="27816" x="7931150" y="1841500"/>
          <p14:tracePt t="27833" x="7981950" y="1841500"/>
          <p14:tracePt t="27850" x="8039100" y="1841500"/>
          <p14:tracePt t="27866" x="8102600" y="1841500"/>
          <p14:tracePt t="27883" x="8172450" y="1841500"/>
          <p14:tracePt t="27900" x="8248650" y="1841500"/>
          <p14:tracePt t="27916" x="8331200" y="1841500"/>
          <p14:tracePt t="27933" x="8509000" y="1847850"/>
          <p14:tracePt t="27949" x="8667750" y="1860550"/>
          <p14:tracePt t="27966" x="8820150" y="1860550"/>
          <p14:tracePt t="27983" x="8947150" y="1866900"/>
          <p14:tracePt t="27999" x="9055100" y="1885950"/>
          <p14:tracePt t="28016" x="9124950" y="1892300"/>
          <p14:tracePt t="28034" x="9156700" y="1898650"/>
          <p14:tracePt t="28050" x="9188450" y="1905000"/>
          <p14:tracePt t="28067" x="9226550" y="1905000"/>
          <p14:tracePt t="28083" x="9251950" y="1905000"/>
          <p14:tracePt t="28100" x="9283700" y="1905000"/>
          <p14:tracePt t="28117" x="9321800" y="1905000"/>
          <p14:tracePt t="28133" x="9372600" y="1898650"/>
          <p14:tracePt t="28150" x="9404350" y="1892300"/>
          <p14:tracePt t="28167" x="9448800" y="1892300"/>
          <p14:tracePt t="28183" x="9486900" y="1892300"/>
          <p14:tracePt t="28199" x="9499600" y="1892300"/>
          <p14:tracePt t="28216" x="9512300" y="1892300"/>
          <p14:tracePt t="28232" x="9537700" y="1892300"/>
          <p14:tracePt t="28249" x="9550400" y="1892300"/>
          <p14:tracePt t="28266" x="9569450" y="1892300"/>
          <p14:tracePt t="28283" x="9588500" y="1892300"/>
          <p14:tracePt t="28299" x="9613900" y="1885950"/>
          <p14:tracePt t="28317" x="9632950" y="1885950"/>
          <p14:tracePt t="28334" x="9632950" y="1879600"/>
          <p14:tracePt t="28351" x="9639300" y="1879600"/>
          <p14:tracePt t="28372" x="9639300" y="1873250"/>
          <p14:tracePt t="28414" x="9639300" y="1866900"/>
          <p14:tracePt t="28437" x="9632950" y="1866900"/>
          <p14:tracePt t="28443" x="9626600" y="1866900"/>
          <p14:tracePt t="28451" x="9620250" y="1866900"/>
          <p14:tracePt t="28466" x="9613900" y="1866900"/>
          <p14:tracePt t="28483" x="9588500" y="1866900"/>
          <p14:tracePt t="28499" x="9537700" y="1866900"/>
          <p14:tracePt t="28516" x="9442450" y="1885950"/>
          <p14:tracePt t="28533" x="9328150" y="1905000"/>
          <p14:tracePt t="28549" x="9213850" y="1943100"/>
          <p14:tracePt t="28565" x="9105900" y="1981200"/>
          <p14:tracePt t="28582" x="9010650" y="2012950"/>
          <p14:tracePt t="28601" x="8972550" y="2025650"/>
          <p14:tracePt t="28616" x="8947150" y="2032000"/>
          <p14:tracePt t="28633" x="8921750" y="2044700"/>
          <p14:tracePt t="28649" x="8902700" y="2051050"/>
          <p14:tracePt t="28665" x="8896350" y="2057400"/>
          <p14:tracePt t="28682" x="8877300" y="2063750"/>
          <p14:tracePt t="28699" x="8870950" y="2063750"/>
          <p14:tracePt t="28715" x="8864600" y="2063750"/>
          <p14:tracePt t="28732" x="8864600" y="2070100"/>
          <p14:tracePt t="28749" x="8858250" y="2082800"/>
          <p14:tracePt t="28766" x="8845550" y="2101850"/>
          <p14:tracePt t="28782" x="8839200" y="2120900"/>
          <p14:tracePt t="28799" x="8839200" y="2127250"/>
          <p14:tracePt t="28802" x="8839200" y="2133600"/>
          <p14:tracePt t="28815" x="8839200" y="2146300"/>
          <p14:tracePt t="28832" x="8839200" y="2184400"/>
          <p14:tracePt t="28849" x="8845550" y="2209800"/>
          <p14:tracePt t="28866" x="8864600" y="2235200"/>
          <p14:tracePt t="28883" x="8883650" y="2260600"/>
          <p14:tracePt t="28899" x="8902700" y="2279650"/>
          <p14:tracePt t="28915" x="8921750" y="2298700"/>
          <p14:tracePt t="28932" x="8947150" y="2311400"/>
          <p14:tracePt t="28948" x="8991600" y="2330450"/>
          <p14:tracePt t="28965" x="9017000" y="2336800"/>
          <p14:tracePt t="28982" x="9036050" y="2343150"/>
          <p14:tracePt t="28998" x="9074150" y="2343150"/>
          <p14:tracePt t="29015" x="9105900" y="2343150"/>
          <p14:tracePt t="29032" x="9144000" y="2343150"/>
          <p14:tracePt t="29048" x="9188450" y="2343150"/>
          <p14:tracePt t="29065" x="9220200" y="2343150"/>
          <p14:tracePt t="29082" x="9258300" y="2330450"/>
          <p14:tracePt t="29099" x="9283700" y="2317750"/>
          <p14:tracePt t="29115" x="9309100" y="2305050"/>
          <p14:tracePt t="29132" x="9334500" y="2292350"/>
          <p14:tracePt t="29148" x="9359900" y="2286000"/>
          <p14:tracePt t="29166" x="9378950" y="2279650"/>
          <p14:tracePt t="29182" x="9391650" y="2273300"/>
          <p14:tracePt t="29198" x="9417050" y="2266950"/>
          <p14:tracePt t="29215" x="9436100" y="2260600"/>
          <p14:tracePt t="29232" x="9442450" y="2254250"/>
          <p14:tracePt t="29248" x="9448800" y="2247900"/>
          <p14:tracePt t="29265" x="9455150" y="2247900"/>
          <p14:tracePt t="29282" x="9461500" y="2247900"/>
          <p14:tracePt t="29284" x="9461500" y="2241550"/>
          <p14:tracePt t="29298" x="9474200" y="2228850"/>
          <p14:tracePt t="29315" x="9480550" y="2209800"/>
          <p14:tracePt t="29332" x="9480550" y="2203450"/>
          <p14:tracePt t="29348" x="9486900" y="2184400"/>
          <p14:tracePt t="29366" x="9493250" y="2171700"/>
          <p14:tracePt t="29382" x="9499600" y="2165350"/>
          <p14:tracePt t="29398" x="9499600" y="2146300"/>
          <p14:tracePt t="29415" x="9499600" y="2120900"/>
          <p14:tracePt t="29432" x="9499600" y="2082800"/>
          <p14:tracePt t="29448" x="9499600" y="2063750"/>
          <p14:tracePt t="29465" x="9499600" y="2051050"/>
          <p14:tracePt t="29482" x="9499600" y="2038350"/>
          <p14:tracePt t="29498" x="9493250" y="2019300"/>
          <p14:tracePt t="29515" x="9486900" y="2000250"/>
          <p14:tracePt t="29532" x="9480550" y="1981200"/>
          <p14:tracePt t="29548" x="9455150" y="1955800"/>
          <p14:tracePt t="29565" x="9448800" y="1936750"/>
          <p14:tracePt t="29582" x="9436100" y="1924050"/>
          <p14:tracePt t="29598" x="9423400" y="1911350"/>
          <p14:tracePt t="29615" x="9398000" y="1905000"/>
          <p14:tracePt t="29631" x="9391650" y="1898650"/>
          <p14:tracePt t="29648" x="9366250" y="1892300"/>
          <p14:tracePt t="29664" x="9340850" y="1892300"/>
          <p14:tracePt t="29682" x="9315450" y="1892300"/>
          <p14:tracePt t="29698" x="9290050" y="1892300"/>
          <p14:tracePt t="29715" x="9258300" y="1892300"/>
          <p14:tracePt t="29731" x="9226550" y="1905000"/>
          <p14:tracePt t="29748" x="9201150" y="1911350"/>
          <p14:tracePt t="29765" x="9175750" y="1930400"/>
          <p14:tracePt t="29781" x="9150350" y="1949450"/>
          <p14:tracePt t="29798" x="9118600" y="1968500"/>
          <p14:tracePt t="29815" x="9093200" y="1981200"/>
          <p14:tracePt t="29832" x="9074150" y="2000250"/>
          <p14:tracePt t="29848" x="9061450" y="2012950"/>
          <p14:tracePt t="29865" x="9042400" y="2032000"/>
          <p14:tracePt t="29882" x="9036050" y="2038350"/>
          <p14:tracePt t="29898" x="9023350" y="2057400"/>
          <p14:tracePt t="29916" x="9010650" y="2070100"/>
          <p14:tracePt t="29931" x="9004300" y="2076450"/>
          <p14:tracePt t="31310" x="9004300" y="2082800"/>
          <p14:tracePt t="31335" x="9010650" y="2082800"/>
          <p14:tracePt t="31350" x="9010650" y="2089150"/>
          <p14:tracePt t="31370" x="9017000" y="2089150"/>
          <p14:tracePt t="31378" x="9017000" y="2095500"/>
          <p14:tracePt t="31389" x="9017000" y="2101850"/>
          <p14:tracePt t="31413" x="9023350" y="2101850"/>
          <p14:tracePt t="31437" x="9023350" y="2108200"/>
          <p14:tracePt t="31451" x="9029700" y="2108200"/>
          <p14:tracePt t="31459" x="9036050" y="2114550"/>
          <p14:tracePt t="31476" x="9036050" y="2120900"/>
          <p14:tracePt t="31492" x="9042400" y="2127250"/>
          <p14:tracePt t="31498" x="9048750" y="2139950"/>
          <p14:tracePt t="31513" x="9061450" y="2146300"/>
          <p14:tracePt t="31530" x="9067800" y="2159000"/>
          <p14:tracePt t="31546" x="9074150" y="2159000"/>
          <p14:tracePt t="31563" x="9086850" y="2171700"/>
          <p14:tracePt t="31580" x="9099550" y="2178050"/>
          <p14:tracePt t="31596" x="9118600" y="2190750"/>
          <p14:tracePt t="31614" x="9124950" y="2190750"/>
          <p14:tracePt t="31630" x="9137650" y="2197100"/>
          <p14:tracePt t="31646" x="9169400" y="2216150"/>
          <p14:tracePt t="31682" x="9182100" y="2228850"/>
          <p14:tracePt t="31697" x="9201150" y="2235200"/>
          <p14:tracePt t="31713" x="9207500" y="2241550"/>
          <p14:tracePt t="31730" x="9232900" y="2241550"/>
          <p14:tracePt t="31746" x="9258300" y="2247900"/>
          <p14:tracePt t="31763" x="9277350" y="2247900"/>
          <p14:tracePt t="31780" x="9296400" y="2247900"/>
          <p14:tracePt t="31796" x="9315450" y="2254250"/>
          <p14:tracePt t="31813" x="9334500" y="2260600"/>
          <p14:tracePt t="31830" x="9347200" y="2260600"/>
          <p14:tracePt t="31846" x="9353550" y="2266950"/>
          <p14:tracePt t="31864" x="9366250" y="2266950"/>
          <p14:tracePt t="31880" x="9391650" y="2273300"/>
          <p14:tracePt t="31896" x="9410700" y="2273300"/>
          <p14:tracePt t="31913" x="9429750" y="2273300"/>
          <p14:tracePt t="31929" x="9455150" y="2273300"/>
          <p14:tracePt t="31946" x="9486900" y="2266950"/>
          <p14:tracePt t="31963" x="9505950" y="2266950"/>
          <p14:tracePt t="31979" x="9518650" y="2254250"/>
          <p14:tracePt t="31996" x="9525000" y="2247900"/>
          <p14:tracePt t="32013" x="9537700" y="2247900"/>
          <p14:tracePt t="32029" x="9550400" y="2247900"/>
          <p14:tracePt t="32063" x="9556750" y="2241550"/>
          <p14:tracePt t="32079" x="9563100" y="2235200"/>
          <p14:tracePt t="32097" x="9575800" y="2222500"/>
          <p14:tracePt t="32114" x="9582150" y="2216150"/>
          <p14:tracePt t="32130" x="9588500" y="2209800"/>
          <p14:tracePt t="32146" x="9594850" y="2209800"/>
          <p14:tracePt t="32164" x="9601200" y="2203450"/>
          <p14:tracePt t="32180" x="9607550" y="2197100"/>
          <p14:tracePt t="32196" x="9607550" y="2190750"/>
          <p14:tracePt t="32213" x="9613900" y="2184400"/>
          <p14:tracePt t="32230" x="9620250" y="2165350"/>
          <p14:tracePt t="32246" x="9632950" y="2139950"/>
          <p14:tracePt t="32263" x="9639300" y="2114550"/>
          <p14:tracePt t="32280" x="9639300" y="2089150"/>
          <p14:tracePt t="32296" x="9639300" y="2063750"/>
          <p14:tracePt t="32312" x="9639300" y="2038350"/>
          <p14:tracePt t="32316" x="9639300" y="2025650"/>
          <p14:tracePt t="32329" x="9639300" y="2012950"/>
          <p14:tracePt t="32346" x="9632950" y="1987550"/>
          <p14:tracePt t="32364" x="9620250" y="1968500"/>
          <p14:tracePt t="32381" x="9607550" y="1955800"/>
          <p14:tracePt t="32396" x="9601200" y="1943100"/>
          <p14:tracePt t="32413" x="9588500" y="1924050"/>
          <p14:tracePt t="32429" x="9575800" y="1911350"/>
          <p14:tracePt t="32446" x="9556750" y="1898650"/>
          <p14:tracePt t="32463" x="9537700" y="1885950"/>
          <p14:tracePt t="32479" x="9525000" y="1879600"/>
          <p14:tracePt t="32496" x="9499600" y="1873250"/>
          <p14:tracePt t="32513" x="9480550" y="1866900"/>
          <p14:tracePt t="32529" x="9467850" y="1866900"/>
          <p14:tracePt t="32546" x="9448800" y="1866900"/>
          <p14:tracePt t="32563" x="9429750" y="1866900"/>
          <p14:tracePt t="32579" x="9404350" y="1866900"/>
          <p14:tracePt t="32596" x="9378950" y="1873250"/>
          <p14:tracePt t="32613" x="9359900" y="1879600"/>
          <p14:tracePt t="32630" x="9340850" y="1885950"/>
          <p14:tracePt t="32646" x="9315450" y="1898650"/>
          <p14:tracePt t="32665" x="9290050" y="1905000"/>
          <p14:tracePt t="32679" x="9264650" y="1911350"/>
          <p14:tracePt t="32696" x="9239250" y="1924050"/>
          <p14:tracePt t="32712" x="9201150" y="1943100"/>
          <p14:tracePt t="32729" x="9182100" y="1949450"/>
          <p14:tracePt t="32746" x="9169400" y="1962150"/>
          <p14:tracePt t="32762" x="9156700" y="1968500"/>
          <p14:tracePt t="32795" x="9150350" y="1974850"/>
          <p14:tracePt t="32812" x="9131300" y="1987550"/>
          <p14:tracePt t="32829" x="9118600" y="1993900"/>
          <p14:tracePt t="32846" x="9112250" y="2006600"/>
          <p14:tracePt t="32863" x="9099550" y="2012950"/>
          <p14:tracePt t="32880" x="9080500" y="2032000"/>
          <p14:tracePt t="32896" x="9074150" y="2038350"/>
          <p14:tracePt t="32913" x="9067800" y="2044700"/>
          <p14:tracePt t="32932" x="9055100" y="2051050"/>
          <p14:tracePt t="32962" x="9048750" y="2057400"/>
          <p14:tracePt t="33011" x="9048750" y="2063750"/>
          <p14:tracePt t="33059" x="9042400" y="2070100"/>
          <p14:tracePt t="33074" x="9036050" y="2076450"/>
          <p14:tracePt t="33081" x="9029700" y="2082800"/>
          <p14:tracePt t="33088" x="9029700" y="2089150"/>
          <p14:tracePt t="33097" x="9029700" y="2095500"/>
          <p14:tracePt t="33112" x="9029700" y="2101850"/>
          <p14:tracePt t="33129" x="9023350" y="2114550"/>
          <p14:tracePt t="33145" x="9023350" y="2127250"/>
          <p14:tracePt t="33162" x="9023350" y="2139950"/>
          <p14:tracePt t="33179" x="9023350" y="2146300"/>
          <p14:tracePt t="33195" x="9023350" y="2152650"/>
          <p14:tracePt t="33212" x="9023350" y="2159000"/>
          <p14:tracePt t="33229" x="9023350" y="2165350"/>
          <p14:tracePt t="33246" x="9023350" y="2171700"/>
          <p14:tracePt t="33262" x="9023350" y="2184400"/>
          <p14:tracePt t="33278" x="9023350" y="2190750"/>
          <p14:tracePt t="33295" x="9017000" y="2197100"/>
          <p14:tracePt t="33312" x="9017000" y="2209800"/>
          <p14:tracePt t="33328" x="9017000" y="2222500"/>
          <p14:tracePt t="33345" x="9017000" y="2235200"/>
          <p14:tracePt t="33380" x="9017000" y="2247900"/>
          <p14:tracePt t="33395" x="9023350" y="2254250"/>
          <p14:tracePt t="33412" x="9023350" y="2260600"/>
          <p14:tracePt t="33429" x="9023350" y="2266950"/>
          <p14:tracePt t="33463" x="9029700" y="2266950"/>
          <p14:tracePt t="33494" x="9036050" y="2273300"/>
          <p14:tracePt t="33507" x="9042400" y="2273300"/>
          <p14:tracePt t="33527" x="9048750" y="2273300"/>
          <p14:tracePt t="33539" x="9055100" y="2273300"/>
          <p14:tracePt t="33552" x="9061450" y="2279650"/>
          <p14:tracePt t="33569" x="9067800" y="2279650"/>
          <p14:tracePt t="33583" x="9074150" y="2286000"/>
          <p14:tracePt t="33595" x="9080500" y="2286000"/>
          <p14:tracePt t="33612" x="9093200" y="2286000"/>
          <p14:tracePt t="33628" x="9093200" y="2292350"/>
          <p14:tracePt t="33645" x="9099550" y="2298700"/>
          <p14:tracePt t="33661" x="9105900" y="2298700"/>
          <p14:tracePt t="33678" x="9118600" y="2305050"/>
          <p14:tracePt t="33695" x="9131300" y="2305050"/>
          <p14:tracePt t="33711" x="9137650" y="2317750"/>
          <p14:tracePt t="33728" x="9156700" y="2330450"/>
          <p14:tracePt t="33745" x="9182100" y="2336800"/>
          <p14:tracePt t="33761" x="9201150" y="2343150"/>
          <p14:tracePt t="33779" x="9226550" y="2349500"/>
          <p14:tracePt t="33795" x="9264650" y="2362200"/>
          <p14:tracePt t="33812" x="9283700" y="2362200"/>
          <p14:tracePt t="33818" x="9290050" y="2362200"/>
          <p14:tracePt t="33828" x="9296400" y="2362200"/>
          <p14:tracePt t="33844" x="9309100" y="2368550"/>
          <p14:tracePt t="33862" x="9321800" y="2368550"/>
          <p14:tracePt t="33878" x="9328150" y="2368550"/>
          <p14:tracePt t="33894" x="9353550" y="2368550"/>
          <p14:tracePt t="33912" x="9372600" y="2368550"/>
          <p14:tracePt t="33928" x="9391650" y="2368550"/>
          <p14:tracePt t="33945" x="9410700" y="2368550"/>
          <p14:tracePt t="33962" x="9429750" y="2368550"/>
          <p14:tracePt t="33978" x="9436100" y="2362200"/>
          <p14:tracePt t="33997" x="9448800" y="2362200"/>
          <p14:tracePt t="34011" x="9461500" y="2355850"/>
          <p14:tracePt t="34045" x="9467850" y="2355850"/>
          <p14:tracePt t="34061" x="9474200" y="2355850"/>
          <p14:tracePt t="34077" x="9474200" y="2349500"/>
          <p14:tracePt t="34094" x="9480550" y="2343150"/>
          <p14:tracePt t="34111" x="9493250" y="2330450"/>
          <p14:tracePt t="34129" x="9512300" y="2305050"/>
          <p14:tracePt t="34144" x="9525000" y="2286000"/>
          <p14:tracePt t="34162" x="9531350" y="2266950"/>
          <p14:tracePt t="34178" x="9537700" y="2260600"/>
          <p14:tracePt t="34194" x="9537700" y="2247900"/>
          <p14:tracePt t="34211" x="9544050" y="2235200"/>
          <p14:tracePt t="34228" x="9544050" y="2216150"/>
          <p14:tracePt t="34246" x="9550400" y="2184400"/>
          <p14:tracePt t="34261" x="9550400" y="2171700"/>
          <p14:tracePt t="34277" x="9550400" y="2146300"/>
          <p14:tracePt t="34295" x="9556750" y="2127250"/>
          <p14:tracePt t="34311" x="9556750" y="2108200"/>
          <p14:tracePt t="34327" x="9563100" y="2095500"/>
          <p14:tracePt t="34344" x="9563100" y="2076450"/>
          <p14:tracePt t="34361" x="9563100" y="2051050"/>
          <p14:tracePt t="34378" x="9563100" y="2044700"/>
          <p14:tracePt t="34394" x="9563100" y="2025650"/>
          <p14:tracePt t="34411" x="9563100" y="2006600"/>
          <p14:tracePt t="34428" x="9556750" y="2000250"/>
          <p14:tracePt t="34444" x="9556750" y="1981200"/>
          <p14:tracePt t="34461" x="9550400" y="1968500"/>
          <p14:tracePt t="34477" x="9544050" y="1962150"/>
          <p14:tracePt t="34494" x="9525000" y="1949450"/>
          <p14:tracePt t="34511" x="9518650" y="1949450"/>
          <p14:tracePt t="34528" x="9512300" y="1943100"/>
          <p14:tracePt t="34544" x="9499600" y="1943100"/>
          <p14:tracePt t="34561" x="9486900" y="1936750"/>
          <p14:tracePt t="34577" x="9480550" y="1936750"/>
          <p14:tracePt t="34594" x="9474200" y="1936750"/>
          <p14:tracePt t="34610" x="9467850" y="1936750"/>
          <p14:tracePt t="34627" x="9455150" y="1936750"/>
          <p14:tracePt t="34644" x="9442450" y="1936750"/>
          <p14:tracePt t="34661" x="9436100" y="1936750"/>
          <p14:tracePt t="34678" x="9423400" y="1936750"/>
          <p14:tracePt t="34695" x="9410700" y="1936750"/>
          <p14:tracePt t="34711" x="9398000" y="1936750"/>
          <p14:tracePt t="34727" x="9385300" y="1936750"/>
          <p14:tracePt t="34744" x="9372600" y="1936750"/>
          <p14:tracePt t="34760" x="9366250" y="1936750"/>
          <p14:tracePt t="34777" x="9359900" y="1936750"/>
          <p14:tracePt t="34794" x="9347200" y="1936750"/>
          <p14:tracePt t="34810" x="9334500" y="1936750"/>
          <p14:tracePt t="34827" x="9321800" y="1936750"/>
          <p14:tracePt t="34860" x="9315450" y="1936750"/>
          <p14:tracePt t="34877" x="9302750" y="1936750"/>
          <p14:tracePt t="34911" x="9296400" y="1936750"/>
          <p14:tracePt t="34936" x="9290050" y="1936750"/>
          <p14:tracePt t="35384" x="9283700" y="1936750"/>
          <p14:tracePt t="35403" x="9271000" y="1936750"/>
          <p14:tracePt t="35412" x="9258300" y="1936750"/>
          <p14:tracePt t="35420" x="9245600" y="1936750"/>
          <p14:tracePt t="35428" x="9232900" y="1936750"/>
          <p14:tracePt t="35444" x="9207500" y="1936750"/>
          <p14:tracePt t="35460" x="9182100" y="1943100"/>
          <p14:tracePt t="35477" x="9163050" y="1943100"/>
          <p14:tracePt t="35494" x="9150350" y="1943100"/>
          <p14:tracePt t="35510" x="9118600" y="1943100"/>
          <p14:tracePt t="35526" x="9093200" y="1943100"/>
          <p14:tracePt t="35543" x="9067800" y="1943100"/>
          <p14:tracePt t="35560" x="9048750" y="1943100"/>
          <p14:tracePt t="35576" x="9023350" y="1949450"/>
          <p14:tracePt t="35593" x="8997950" y="1955800"/>
          <p14:tracePt t="35610" x="8972550" y="1962150"/>
          <p14:tracePt t="35627" x="8940800" y="1974850"/>
          <p14:tracePt t="35644" x="8915400" y="1987550"/>
          <p14:tracePt t="35662" x="8890000" y="2000250"/>
          <p14:tracePt t="35677" x="8864600" y="2019300"/>
          <p14:tracePt t="35693" x="8839200" y="2038350"/>
          <p14:tracePt t="35710" x="8807450" y="2070100"/>
          <p14:tracePt t="35726" x="8788400" y="2089150"/>
          <p14:tracePt t="35743" x="8763000" y="2120900"/>
          <p14:tracePt t="35760" x="8756650" y="2133600"/>
          <p14:tracePt t="35776" x="8756650" y="2152650"/>
          <p14:tracePt t="35793" x="8750300" y="2171700"/>
          <p14:tracePt t="35810" x="8743950" y="2184400"/>
          <p14:tracePt t="35812" x="8743950" y="2190750"/>
          <p14:tracePt t="35827" x="8743950" y="2203450"/>
          <p14:tracePt t="35843" x="8737600" y="2216150"/>
          <p14:tracePt t="35860" x="8737600" y="2228850"/>
          <p14:tracePt t="35876" x="8737600" y="2254250"/>
          <p14:tracePt t="35893" x="8737600" y="2273300"/>
          <p14:tracePt t="35910" x="8743950" y="2286000"/>
          <p14:tracePt t="35927" x="8750300" y="2298700"/>
          <p14:tracePt t="35943" x="8756650" y="2317750"/>
          <p14:tracePt t="35961" x="8769350" y="2324100"/>
          <p14:tracePt t="35976" x="8782050" y="2330450"/>
          <p14:tracePt t="35993" x="8794750" y="2330450"/>
          <p14:tracePt t="36010" x="8801100" y="2330450"/>
          <p14:tracePt t="36026" x="8820150" y="2330450"/>
          <p14:tracePt t="36043" x="8826500" y="2330450"/>
          <p14:tracePt t="36059" x="8832850" y="2330450"/>
          <p14:tracePt t="36076" x="8845550" y="2324100"/>
          <p14:tracePt t="36093" x="8858250" y="2317750"/>
          <p14:tracePt t="36109" x="8870950" y="2311400"/>
          <p14:tracePt t="36126" x="8890000" y="2298700"/>
          <p14:tracePt t="36143" x="8902700" y="2298700"/>
          <p14:tracePt t="36160" x="8921750" y="2298700"/>
          <p14:tracePt t="36177" x="8928100" y="2292350"/>
          <p14:tracePt t="36193" x="8947150" y="2292350"/>
          <p14:tracePt t="36210" x="8966200" y="2292350"/>
          <p14:tracePt t="36226" x="8972550" y="2292350"/>
          <p14:tracePt t="36243" x="8985250" y="2286000"/>
          <p14:tracePt t="36259" x="9004300" y="2286000"/>
          <p14:tracePt t="36276" x="9017000" y="2279650"/>
          <p14:tracePt t="36293" x="9036050" y="2279650"/>
          <p14:tracePt t="36309" x="9055100" y="2279650"/>
          <p14:tracePt t="36313" x="9067800" y="2266950"/>
          <p14:tracePt t="36326" x="9074150" y="2266950"/>
          <p14:tracePt t="36343" x="9086850" y="2266950"/>
          <p14:tracePt t="36359" x="9099550" y="2260600"/>
          <p14:tracePt t="36376" x="9118600" y="2260600"/>
          <p14:tracePt t="36393" x="9137650" y="2247900"/>
          <p14:tracePt t="36410" x="9150350" y="2247900"/>
          <p14:tracePt t="36427" x="9169400" y="2235200"/>
          <p14:tracePt t="36442" x="9188450" y="2228850"/>
          <p14:tracePt t="36460" x="9201150" y="2222500"/>
          <p14:tracePt t="36476" x="9213850" y="2216150"/>
          <p14:tracePt t="36493" x="9226550" y="2216150"/>
          <p14:tracePt t="36509" x="9232900" y="2216150"/>
          <p14:tracePt t="36526" x="9245600" y="2209800"/>
          <p14:tracePt t="36544" x="9251950" y="2203450"/>
          <p14:tracePt t="36560" x="9271000" y="2197100"/>
          <p14:tracePt t="36576" x="9277350" y="2190750"/>
          <p14:tracePt t="36593" x="9302750" y="2184400"/>
          <p14:tracePt t="36609" x="9315450" y="2178050"/>
          <p14:tracePt t="36626" x="9328150" y="2171700"/>
          <p14:tracePt t="36642" x="9353550" y="2171700"/>
          <p14:tracePt t="36659" x="9372600" y="2165350"/>
          <p14:tracePt t="36676" x="9378950" y="2159000"/>
          <p14:tracePt t="36692" x="9385300" y="2152650"/>
          <p14:tracePt t="36709" x="9391650" y="2152650"/>
          <p14:tracePt t="36725" x="9404350" y="2152650"/>
          <p14:tracePt t="36742" x="9417050" y="2146300"/>
          <p14:tracePt t="36781" x="9423400" y="2146300"/>
          <p14:tracePt t="36792" x="9423400" y="2139950"/>
          <p14:tracePt t="36809" x="9436100" y="2133600"/>
          <p14:tracePt t="36825" x="9442450" y="2133600"/>
          <p14:tracePt t="36842" x="9448800" y="2133600"/>
          <p14:tracePt t="36859" x="9455150" y="2133600"/>
          <p14:tracePt t="37023" x="9461500" y="2120900"/>
          <p14:tracePt t="37034" x="9461500" y="2114550"/>
          <p14:tracePt t="37042" x="9461500" y="2108200"/>
          <p14:tracePt t="37058" x="9461500" y="2095500"/>
          <p14:tracePt t="37075" x="9461500" y="2089150"/>
          <p14:tracePt t="37108" x="9461500" y="2082800"/>
          <p14:tracePt t="37125" x="9461500" y="2076450"/>
          <p14:tracePt t="37144" x="9461500" y="2070100"/>
          <p14:tracePt t="37160" x="9461500" y="2063750"/>
          <p14:tracePt t="37185" x="9461500" y="2057400"/>
          <p14:tracePt t="37240" x="9461500" y="2051050"/>
          <p14:tracePt t="37257" x="9455150" y="2051050"/>
          <p14:tracePt t="37265" x="9448800" y="2051050"/>
          <p14:tracePt t="37275" x="9442450" y="2044700"/>
          <p14:tracePt t="37292" x="9436100" y="2038350"/>
          <p14:tracePt t="37311" x="9429750" y="2038350"/>
          <p14:tracePt t="37315" x="9423400" y="2038350"/>
          <p14:tracePt t="37325" x="9417050" y="2032000"/>
          <p14:tracePt t="37343" x="9398000" y="2025650"/>
          <p14:tracePt t="37358" x="9372600" y="2025650"/>
          <p14:tracePt t="37375" x="9347200" y="2019300"/>
          <p14:tracePt t="37392" x="9321800" y="2019300"/>
          <p14:tracePt t="37409" x="9296400" y="2019300"/>
          <p14:tracePt t="37425" x="9271000" y="2019300"/>
          <p14:tracePt t="37442" x="9245600" y="2025650"/>
          <p14:tracePt t="37458" x="9207500" y="2032000"/>
          <p14:tracePt t="37475" x="9182100" y="2032000"/>
          <p14:tracePt t="37492" x="9156700" y="2038350"/>
          <p14:tracePt t="37508" x="9131300" y="2038350"/>
          <p14:tracePt t="37525" x="9112250" y="2038350"/>
          <p14:tracePt t="37542" x="9093200" y="2038350"/>
          <p14:tracePt t="37558" x="9080500" y="2038350"/>
          <p14:tracePt t="37575" x="9067800" y="2038350"/>
          <p14:tracePt t="37591" x="9055100" y="2038350"/>
          <p14:tracePt t="37608" x="9048750" y="2038350"/>
          <p14:tracePt t="37625" x="9042400" y="2038350"/>
          <p14:tracePt t="37642" x="9029700" y="2038350"/>
          <p14:tracePt t="37659" x="9017000" y="2038350"/>
          <p14:tracePt t="37676" x="8991600" y="2038350"/>
          <p14:tracePt t="37692" x="8966200" y="2032000"/>
          <p14:tracePt t="37709" x="8928100" y="2025650"/>
          <p14:tracePt t="37725" x="8902700" y="2025650"/>
          <p14:tracePt t="37743" x="8883650" y="2025650"/>
          <p14:tracePt t="37758" x="8858250" y="2019300"/>
          <p14:tracePt t="37775" x="8832850" y="2019300"/>
          <p14:tracePt t="37792" x="8807450" y="2012950"/>
          <p14:tracePt t="37809" x="8782050" y="2012950"/>
          <p14:tracePt t="37812" x="8769350" y="2012950"/>
          <p14:tracePt t="37824" x="8756650" y="2012950"/>
          <p14:tracePt t="37841" x="8743950" y="2012950"/>
          <p14:tracePt t="37858" x="8731250" y="2012950"/>
          <p14:tracePt t="37875" x="8718550" y="2012950"/>
          <p14:tracePt t="37892" x="8712200" y="2012950"/>
          <p14:tracePt t="37908" x="8699500" y="2012950"/>
          <p14:tracePt t="37926" x="8693150" y="2012950"/>
          <p14:tracePt t="37941" x="8680450" y="2012950"/>
          <p14:tracePt t="37959" x="8674100" y="2012950"/>
          <p14:tracePt t="37974" x="8667750" y="2012950"/>
          <p14:tracePt t="37993" x="8655050" y="2019300"/>
          <p14:tracePt t="38008" x="8642350" y="2019300"/>
          <p14:tracePt t="38025" x="8623300" y="2032000"/>
          <p14:tracePt t="38042" x="8610600" y="2038350"/>
          <p14:tracePt t="38058" x="8597900" y="2038350"/>
          <p14:tracePt t="38075" x="8585200" y="2044700"/>
          <p14:tracePt t="38091" x="8578850" y="2051050"/>
          <p14:tracePt t="38108" x="8566150" y="2057400"/>
          <p14:tracePt t="38124" x="8553450" y="2063750"/>
          <p14:tracePt t="38141" x="8547100" y="2070100"/>
          <p14:tracePt t="38158" x="8547100" y="2076450"/>
          <p14:tracePt t="38176" x="8540750" y="2076450"/>
          <p14:tracePt t="38191" x="8534400" y="2082800"/>
          <p14:tracePt t="38208" x="8528050" y="2089150"/>
          <p14:tracePt t="38224" x="8521700" y="2095500"/>
          <p14:tracePt t="38241" x="8521700" y="2101850"/>
          <p14:tracePt t="38258" x="8515350" y="2101850"/>
          <p14:tracePt t="38274" x="8515350" y="2108200"/>
          <p14:tracePt t="38308" x="8509000" y="2120900"/>
          <p14:tracePt t="38324" x="8502650" y="2133600"/>
          <p14:tracePt t="38341" x="8502650" y="2139950"/>
          <p14:tracePt t="38358" x="8502650" y="2146300"/>
          <p14:tracePt t="38374" x="8496300" y="2159000"/>
          <p14:tracePt t="38391" x="8496300" y="2165350"/>
          <p14:tracePt t="38407" x="8489950" y="2171700"/>
          <p14:tracePt t="38424" x="8483600" y="2178050"/>
          <p14:tracePt t="38441" x="8477250" y="2197100"/>
          <p14:tracePt t="38458" x="8470900" y="2203450"/>
          <p14:tracePt t="38474" x="8458200" y="2216150"/>
          <p14:tracePt t="38491" x="8451850" y="2228850"/>
          <p14:tracePt t="38508" x="8439150" y="2241550"/>
          <p14:tracePt t="38524" x="8426450" y="2254250"/>
          <p14:tracePt t="38541" x="8407400" y="2266950"/>
          <p14:tracePt t="38557" x="8401050" y="2273300"/>
          <p14:tracePt t="38574" x="8394700" y="2279650"/>
          <p14:tracePt t="38591" x="8388350" y="2279650"/>
          <p14:tracePt t="39227" x="8382000" y="2279650"/>
          <p14:tracePt t="39239" x="8375650" y="2286000"/>
          <p14:tracePt t="39244" x="8369300" y="2292350"/>
          <p14:tracePt t="39257" x="8343900" y="2305050"/>
          <p14:tracePt t="39274" x="8318500" y="2324100"/>
          <p14:tracePt t="39291" x="8293100" y="2349500"/>
          <p14:tracePt t="39307" x="8274050" y="2349500"/>
          <p14:tracePt t="39311" x="8267700" y="2349500"/>
          <p14:tracePt t="39323" x="8255000" y="2349500"/>
          <p14:tracePt t="39340" x="8248650" y="2349500"/>
          <p14:tracePt t="39357" x="8248650" y="2355850"/>
          <p14:tracePt t="39390" x="8235950" y="2362200"/>
          <p14:tracePt t="39407" x="8229600" y="2362200"/>
          <p14:tracePt t="39426" x="8229600" y="2368550"/>
          <p14:tracePt t="39441" x="8223250" y="2368550"/>
          <p14:tracePt t="39457" x="8223250" y="2381250"/>
          <p14:tracePt t="39474" x="8216900" y="2387600"/>
          <p14:tracePt t="39491" x="8216900" y="2413000"/>
          <p14:tracePt t="39507" x="8216900" y="2438400"/>
          <p14:tracePt t="39523" x="8216900" y="2463800"/>
          <p14:tracePt t="39540" x="8216900" y="2501900"/>
          <p14:tracePt t="39557" x="8216900" y="2514600"/>
          <p14:tracePt t="39573" x="8216900" y="2540000"/>
          <p14:tracePt t="39590" x="8216900" y="2565400"/>
          <p14:tracePt t="39607" x="8216900" y="2590800"/>
          <p14:tracePt t="39623" x="8229600" y="2616200"/>
          <p14:tracePt t="39640" x="8242300" y="2641600"/>
          <p14:tracePt t="39656" x="8255000" y="2660650"/>
          <p14:tracePt t="39673" x="8267700" y="2698750"/>
          <p14:tracePt t="39690" x="8274050" y="2717800"/>
          <p14:tracePt t="39706" x="8286750" y="2743200"/>
          <p14:tracePt t="39723" x="8293100" y="2768600"/>
          <p14:tracePt t="39740" x="8305800" y="2806700"/>
          <p14:tracePt t="39757" x="8324850" y="2857500"/>
          <p14:tracePt t="39773" x="8337550" y="2921000"/>
          <p14:tracePt t="39790" x="8350250" y="2990850"/>
          <p14:tracePt t="39807" x="8369300" y="3098800"/>
          <p14:tracePt t="39823" x="8375650" y="3155950"/>
          <p14:tracePt t="39840" x="8382000" y="3206750"/>
          <p14:tracePt t="39856" x="8388350" y="3238500"/>
          <p14:tracePt t="39873" x="8388350" y="3263900"/>
          <p14:tracePt t="39890" x="8388350" y="3282950"/>
          <p14:tracePt t="39906" x="8388350" y="3295650"/>
          <p14:tracePt t="39923" x="8388350" y="3302000"/>
          <p14:tracePt t="39940" x="8388350" y="3308350"/>
          <p14:tracePt t="39956" x="8388350" y="3314700"/>
          <p14:tracePt t="39974" x="8388350" y="3321050"/>
          <p14:tracePt t="40254" x="8388350" y="3327400"/>
          <p14:tracePt t="40261" x="8388350" y="3333750"/>
          <p14:tracePt t="40273" x="8388350" y="3352800"/>
          <p14:tracePt t="40289" x="8369300" y="3378200"/>
          <p14:tracePt t="40307" x="8356600" y="3409950"/>
          <p14:tracePt t="40308" x="8343900" y="3429000"/>
          <p14:tracePt t="40323" x="8318500" y="3492500"/>
          <p14:tracePt t="40340" x="8286750" y="3568700"/>
          <p14:tracePt t="40356" x="8255000" y="3638550"/>
          <p14:tracePt t="40374" x="8216900" y="3714750"/>
          <p14:tracePt t="40389" x="8185150" y="3803650"/>
          <p14:tracePt t="40406" x="8153400" y="3886200"/>
          <p14:tracePt t="40422" x="8115300" y="3962400"/>
          <p14:tracePt t="40439" x="8083550" y="4025900"/>
          <p14:tracePt t="40457" x="8058150" y="4076700"/>
          <p14:tracePt t="40473" x="8013700" y="4159250"/>
          <p14:tracePt t="40490" x="7981950" y="4222750"/>
          <p14:tracePt t="40506" x="7950200" y="4286250"/>
          <p14:tracePt t="40522" x="7918450" y="4318000"/>
          <p14:tracePt t="40539" x="7899400" y="4362450"/>
          <p14:tracePt t="40556" x="7874000" y="4387850"/>
          <p14:tracePt t="40573" x="7848600" y="4432300"/>
          <p14:tracePt t="40589" x="7823200" y="4457700"/>
          <p14:tracePt t="40606" x="7804150" y="4483100"/>
          <p14:tracePt t="40622" x="7785100" y="4508500"/>
          <p14:tracePt t="40639" x="7759700" y="4533900"/>
          <p14:tracePt t="40656" x="7727950" y="4591050"/>
          <p14:tracePt t="40672" x="7702550" y="4622800"/>
          <p14:tracePt t="40689" x="7658100" y="4679950"/>
          <p14:tracePt t="40706" x="7632700" y="4705350"/>
          <p14:tracePt t="40723" x="7607300" y="4743450"/>
          <p14:tracePt t="40740" x="7575550" y="4781550"/>
          <p14:tracePt t="40756" x="7543800" y="4838700"/>
          <p14:tracePt t="40772" x="7505700" y="4921250"/>
          <p14:tracePt t="40789" x="7461250" y="4997450"/>
          <p14:tracePt t="40808" x="7423150" y="5067300"/>
          <p14:tracePt t="40813" x="7404100" y="5099050"/>
          <p14:tracePt t="40822" x="7378700" y="5137150"/>
          <p14:tracePt t="40839" x="7346950" y="5175250"/>
          <p14:tracePt t="40855" x="7321550" y="5207000"/>
          <p14:tracePt t="40872" x="7296150" y="5238750"/>
          <p14:tracePt t="40889" x="7264400" y="5264150"/>
          <p14:tracePt t="40906" x="7239000" y="5289550"/>
          <p14:tracePt t="40922" x="7219950" y="5308600"/>
          <p14:tracePt t="40939" x="7188200" y="5327650"/>
          <p14:tracePt t="40956" x="7169150" y="5334000"/>
          <p14:tracePt t="40973" x="7156450" y="5340350"/>
          <p14:tracePt t="40989" x="7131050" y="5353050"/>
          <p14:tracePt t="41005" x="7105650" y="5365750"/>
          <p14:tracePt t="41022" x="7029450" y="5397500"/>
          <p14:tracePt t="41039" x="6813550" y="5524500"/>
          <p14:tracePt t="41055" x="6642100" y="5588000"/>
          <p14:tracePt t="41072" x="6445250" y="5638800"/>
          <p14:tracePt t="41089" x="6197600" y="5715000"/>
          <p14:tracePt t="41106" x="5943600" y="5759450"/>
          <p14:tracePt t="41123" x="5708650" y="5810250"/>
          <p14:tracePt t="41141" x="5549900" y="5842000"/>
          <p14:tracePt t="41157" x="5441950" y="5873750"/>
          <p14:tracePt t="41172" x="5276850" y="5943600"/>
          <p14:tracePt t="41189" x="5168900" y="5975350"/>
          <p14:tracePt t="41206" x="5054600" y="6026150"/>
          <p14:tracePt t="41222" x="4959350" y="6057900"/>
          <p14:tracePt t="41240" x="4864100" y="6083300"/>
          <p14:tracePt t="41257" x="4699000" y="6121400"/>
          <p14:tracePt t="41272" x="4648200" y="6127750"/>
          <p14:tracePt t="41288" x="4495800" y="6153150"/>
          <p14:tracePt t="41305" x="4394200" y="6165850"/>
          <p14:tracePt t="41322" x="4273550" y="6191250"/>
          <p14:tracePt t="41338" x="4140200" y="6203950"/>
          <p14:tracePt t="41355" x="4000500" y="6210300"/>
          <p14:tracePt t="41372" x="3841750" y="6191250"/>
          <p14:tracePt t="41389" x="3594100" y="6127750"/>
          <p14:tracePt t="41405" x="3435350" y="6076950"/>
          <p14:tracePt t="41422" x="3327400" y="6032500"/>
          <p14:tracePt t="41439" x="3225800" y="5988050"/>
          <p14:tracePt t="41456" x="3111500" y="5930900"/>
          <p14:tracePt t="41472" x="3003550" y="5873750"/>
          <p14:tracePt t="41489" x="2889250" y="5810250"/>
          <p14:tracePt t="41505" x="2762250" y="5753100"/>
          <p14:tracePt t="41522" x="2635250" y="5683250"/>
          <p14:tracePt t="41538" x="2451100" y="5524500"/>
          <p14:tracePt t="41555" x="2343150" y="5410200"/>
          <p14:tracePt t="41571" x="2254250" y="5295900"/>
          <p14:tracePt t="41588" x="2190750" y="5181600"/>
          <p14:tracePt t="41605" x="2120900" y="5054600"/>
          <p14:tracePt t="41622" x="2076450" y="4933950"/>
          <p14:tracePt t="41638" x="2019300" y="4768850"/>
          <p14:tracePt t="41655" x="1981200" y="4654550"/>
          <p14:tracePt t="41671" x="1949450" y="4572000"/>
          <p14:tracePt t="41688" x="1917700" y="4495800"/>
          <p14:tracePt t="41705" x="1885950" y="4445000"/>
          <p14:tracePt t="41721" x="1866900" y="4400550"/>
          <p14:tracePt t="41741" x="1841500" y="4362450"/>
          <p14:tracePt t="41756" x="1835150" y="4337050"/>
          <p14:tracePt t="41772" x="1835150" y="4305300"/>
          <p14:tracePt t="41789" x="1828800" y="4279900"/>
          <p14:tracePt t="41805" x="1828800" y="4254500"/>
          <p14:tracePt t="41821" x="1828800" y="4222750"/>
          <p14:tracePt t="41838" x="1828800" y="4191000"/>
          <p14:tracePt t="41855" x="1841500" y="4140200"/>
          <p14:tracePt t="41871" x="1847850" y="4114800"/>
          <p14:tracePt t="41888" x="1854200" y="4076700"/>
          <p14:tracePt t="41905" x="1854200" y="4051300"/>
          <p14:tracePt t="41921" x="1854200" y="4025900"/>
          <p14:tracePt t="41938" x="1854200" y="4013200"/>
          <p14:tracePt t="41955" x="1854200" y="3994150"/>
          <p14:tracePt t="41972" x="1854200" y="3981450"/>
          <p14:tracePt t="41988" x="1847850" y="3975100"/>
          <p14:tracePt t="42005" x="1841500" y="3962400"/>
          <p14:tracePt t="42021" x="1835150" y="3956050"/>
          <p14:tracePt t="42093" x="1822450" y="3968750"/>
          <p14:tracePt t="42101" x="1809750" y="3981450"/>
          <p14:tracePt t="42107" x="1797050" y="4019550"/>
          <p14:tracePt t="42121" x="1746250" y="4133850"/>
          <p14:tracePt t="42138" x="1676400" y="4292600"/>
          <p14:tracePt t="42154" x="1638300" y="4451350"/>
          <p14:tracePt t="42171" x="1600200" y="4610100"/>
          <p14:tracePt t="42188" x="1587500" y="4762500"/>
          <p14:tracePt t="42204" x="1581150" y="4921250"/>
          <p14:tracePt t="42221" x="1568450" y="5035550"/>
          <p14:tracePt t="42239" x="1568450" y="5137150"/>
          <p14:tracePt t="42256" x="1568450" y="5219700"/>
          <p14:tracePt t="42271" x="1568450" y="5251450"/>
          <p14:tracePt t="42289" x="1574800" y="5283200"/>
          <p14:tracePt t="42305" x="1581150" y="5308600"/>
          <p14:tracePt t="42309" x="1581150" y="5327650"/>
          <p14:tracePt t="42321" x="1587500" y="5346700"/>
          <p14:tracePt t="42339" x="1587500" y="5384800"/>
          <p14:tracePt t="42354" x="1600200" y="5416550"/>
          <p14:tracePt t="42371" x="1600200" y="5441950"/>
          <p14:tracePt t="42387" x="1606550" y="5467350"/>
          <p14:tracePt t="42404" x="1612900" y="5518150"/>
          <p14:tracePt t="42421" x="1619250" y="5600700"/>
          <p14:tracePt t="42437" x="1625600" y="5638800"/>
          <p14:tracePt t="42454" x="1631950" y="5664200"/>
          <p14:tracePt t="42471" x="1638300" y="5702300"/>
          <p14:tracePt t="42489" x="1644650" y="5715000"/>
          <p14:tracePt t="42504" x="1644650" y="5727700"/>
          <p14:tracePt t="42538" x="1644650" y="5740400"/>
          <p14:tracePt t="42555" x="1651000" y="5740400"/>
          <p14:tracePt t="42571" x="1651000" y="5746750"/>
          <p14:tracePt t="42643" x="1651000" y="5753100"/>
          <p14:tracePt t="42665" x="1663700" y="5746750"/>
          <p14:tracePt t="42671" x="1695450" y="5715000"/>
          <p14:tracePt t="42677" x="1733550" y="5670550"/>
          <p14:tracePt t="42687" x="1778000" y="5632450"/>
          <p14:tracePt t="42704" x="1892300" y="5511800"/>
          <p14:tracePt t="42720" x="2044700" y="5403850"/>
          <p14:tracePt t="42737" x="2286000" y="5295900"/>
          <p14:tracePt t="42754" x="2774950" y="5175250"/>
          <p14:tracePt t="42771" x="3168650" y="5048250"/>
          <p14:tracePt t="42788" x="3530600" y="4946650"/>
          <p14:tracePt t="42804" x="3886200" y="4813300"/>
          <p14:tracePt t="42820" x="4133850" y="4724400"/>
          <p14:tracePt t="42837" x="4318000" y="4673600"/>
          <p14:tracePt t="42854" x="4489450" y="4629150"/>
          <p14:tracePt t="42870" x="4648200" y="4565650"/>
          <p14:tracePt t="42887" x="4857750" y="4406900"/>
          <p14:tracePt t="42904" x="4991100" y="4286250"/>
          <p14:tracePt t="42921" x="5111750" y="4165600"/>
          <p14:tracePt t="42937" x="5226050" y="4051300"/>
          <p14:tracePt t="42954" x="5327650" y="3975100"/>
          <p14:tracePt t="42971" x="5391150" y="3917950"/>
          <p14:tracePt t="42987" x="5448300" y="3848100"/>
          <p14:tracePt t="43005" x="5543550" y="3765550"/>
          <p14:tracePt t="43021" x="5651500" y="3625850"/>
          <p14:tracePt t="43038" x="5708650" y="3562350"/>
          <p14:tracePt t="43055" x="5740400" y="3524250"/>
          <p14:tracePt t="43070" x="5765800" y="3498850"/>
          <p14:tracePt t="43087" x="5778500" y="3479800"/>
          <p14:tracePt t="43104" x="5784850" y="3467100"/>
          <p14:tracePt t="43120" x="5784850" y="3460750"/>
          <p14:tracePt t="43215" x="5784850" y="3473450"/>
          <p14:tracePt t="43222" x="5784850" y="3511550"/>
          <p14:tracePt t="43230" x="5778500" y="3556000"/>
          <p14:tracePt t="43237" x="5759450" y="3606800"/>
          <p14:tracePt t="43254" x="5734050" y="3740150"/>
          <p14:tracePt t="43270" x="5702300" y="3898900"/>
          <p14:tracePt t="43287" x="5683250" y="4038600"/>
          <p14:tracePt t="43304" x="5645150" y="4184650"/>
          <p14:tracePt t="43305" x="5626100" y="4267200"/>
          <p14:tracePt t="43320" x="5607050" y="4375150"/>
          <p14:tracePt t="43337" x="5588000" y="4476750"/>
          <p14:tracePt t="43353" x="5581650" y="4572000"/>
          <p14:tracePt t="43370" x="5575300" y="4654550"/>
          <p14:tracePt t="43387" x="5562600" y="4724400"/>
          <p14:tracePt t="43403" x="5562600" y="4787900"/>
          <p14:tracePt t="43420" x="5556250" y="4826000"/>
          <p14:tracePt t="43437" x="5556250" y="4845050"/>
          <p14:tracePt t="43453" x="5556250" y="4870450"/>
          <p14:tracePt t="43470" x="5556250" y="4889500"/>
          <p14:tracePt t="43487" x="5556250" y="4927600"/>
          <p14:tracePt t="43503" x="5556250" y="5022850"/>
          <p14:tracePt t="43520" x="5556250" y="5118100"/>
          <p14:tracePt t="43537" x="5556250" y="5245100"/>
          <p14:tracePt t="43553" x="5556250" y="5276850"/>
          <p14:tracePt t="43570" x="5556250" y="5295900"/>
          <p14:tracePt t="43586" x="5556250" y="5321300"/>
          <p14:tracePt t="43603" x="5556250" y="5334000"/>
          <p14:tracePt t="43620" x="5556250" y="5359400"/>
          <p14:tracePt t="43636" x="5556250" y="5378450"/>
          <p14:tracePt t="43653" x="5549900" y="5403850"/>
          <p14:tracePt t="43670" x="5549900" y="5429250"/>
          <p14:tracePt t="43703" x="5549900" y="5435600"/>
          <p14:tracePt t="43771" x="5543550" y="5435600"/>
          <p14:tracePt t="43791" x="5543550" y="5441950"/>
          <p14:tracePt t="43804" x="5530850" y="5448300"/>
          <p14:tracePt t="43811" x="5518150" y="5461000"/>
          <p14:tracePt t="43819" x="5492750" y="5473700"/>
          <p14:tracePt t="43836" x="5448300" y="5505450"/>
          <p14:tracePt t="43853" x="5391150" y="5537200"/>
          <p14:tracePt t="43870" x="5289550" y="5581650"/>
          <p14:tracePt t="43886" x="5181600" y="5626100"/>
          <p14:tracePt t="43903" x="4953000" y="5708650"/>
          <p14:tracePt t="43920" x="4794250" y="5765800"/>
          <p14:tracePt t="43936" x="4616450" y="5829300"/>
          <p14:tracePt t="43953" x="4457700" y="5873750"/>
          <p14:tracePt t="43971" x="4267200" y="5937250"/>
          <p14:tracePt t="43986" x="4032250" y="6013450"/>
          <p14:tracePt t="44003" x="3784600" y="6089650"/>
          <p14:tracePt t="44020" x="3530600" y="6127750"/>
          <p14:tracePt t="44037" x="3194050" y="6191250"/>
          <p14:tracePt t="44053" x="3028950" y="6223000"/>
          <p14:tracePt t="44070" x="2870200" y="6229350"/>
          <p14:tracePt t="44087" x="2717800" y="6261100"/>
          <p14:tracePt t="44103" x="2565400" y="6261100"/>
          <p14:tracePt t="44120" x="2406650" y="6273800"/>
          <p14:tracePt t="44136" x="2190750" y="6280150"/>
          <p14:tracePt t="44153" x="2038350" y="6280150"/>
          <p14:tracePt t="44169" x="1905000" y="6261100"/>
          <p14:tracePt t="44186" x="1771650" y="6223000"/>
          <p14:tracePt t="44203" x="1663700" y="6203950"/>
          <p14:tracePt t="44219" x="1606550" y="6178550"/>
          <p14:tracePt t="44237" x="1568450" y="6165850"/>
          <p14:tracePt t="44253" x="1543050" y="6159500"/>
          <p14:tracePt t="44269" x="1530350" y="6159500"/>
          <p14:tracePt t="44286" x="1517650" y="6159500"/>
          <p14:tracePt t="44303" x="1504950" y="6159500"/>
          <p14:tracePt t="44319" x="1492250" y="6159500"/>
          <p14:tracePt t="44337" x="1479550" y="6153150"/>
          <p14:tracePt t="44353" x="1473200" y="6153150"/>
          <p14:tracePt t="44369" x="1466850" y="6153150"/>
          <p14:tracePt t="44506" x="1466850" y="6146800"/>
          <p14:tracePt t="44511" x="1479550" y="6140450"/>
          <p14:tracePt t="44519" x="1492250" y="6121400"/>
          <p14:tracePt t="44535" x="1536700" y="6076950"/>
          <p14:tracePt t="44552" x="1625600" y="6026150"/>
          <p14:tracePt t="44569" x="1739900" y="5962650"/>
          <p14:tracePt t="44586" x="1854200" y="5911850"/>
          <p14:tracePt t="44602" x="1962150" y="5880100"/>
          <p14:tracePt t="44619" x="2165350" y="5822950"/>
          <p14:tracePt t="44636" x="2317750" y="5778500"/>
          <p14:tracePt t="44652" x="2552700" y="5740400"/>
          <p14:tracePt t="44669" x="2806700" y="5683250"/>
          <p14:tracePt t="44686" x="3079750" y="5581650"/>
          <p14:tracePt t="44702" x="3340100" y="5518150"/>
          <p14:tracePt t="44719" x="3594100" y="5473700"/>
          <p14:tracePt t="44737" x="3975100" y="5422900"/>
          <p14:tracePt t="44754" x="4210050" y="5378450"/>
          <p14:tracePt t="44769" x="4400550" y="5340350"/>
          <p14:tracePt t="44786" x="4584700" y="5302250"/>
          <p14:tracePt t="44802" x="4743450" y="5251450"/>
          <p14:tracePt t="44820" x="4902200" y="5187950"/>
          <p14:tracePt t="44822" x="4984750" y="5168900"/>
          <p14:tracePt t="44836" x="5060950" y="5137150"/>
          <p14:tracePt t="44853" x="5302250" y="5067300"/>
          <p14:tracePt t="44869" x="5435600" y="5029200"/>
          <p14:tracePt t="44885" x="5543550" y="4997450"/>
          <p14:tracePt t="44902" x="5632450" y="4959350"/>
          <p14:tracePt t="44919" x="5683250" y="4940300"/>
          <p14:tracePt t="44935" x="5715000" y="4921250"/>
          <p14:tracePt t="44952" x="5740400" y="4914900"/>
          <p14:tracePt t="44969" x="5778500" y="4883150"/>
          <p14:tracePt t="44985" x="5816600" y="4864100"/>
          <p14:tracePt t="45002" x="5842000" y="4845050"/>
          <p14:tracePt t="45019" x="5867400" y="4819650"/>
          <p14:tracePt t="45036" x="5892800" y="4787900"/>
          <p14:tracePt t="45052" x="5911850" y="4768850"/>
          <p14:tracePt t="45070" x="5956300" y="4730750"/>
          <p14:tracePt t="45085" x="5969000" y="4718050"/>
          <p14:tracePt t="45102" x="6007100" y="4679950"/>
          <p14:tracePt t="45118" x="6032500" y="4648200"/>
          <p14:tracePt t="45136" x="6064250" y="4622800"/>
          <p14:tracePt t="45152" x="6089650" y="4597400"/>
          <p14:tracePt t="45169" x="6115050" y="4572000"/>
          <p14:tracePt t="45185" x="6146800" y="4540250"/>
          <p14:tracePt t="45203" x="6153150" y="4533900"/>
          <p14:tracePt t="45218" x="6159500" y="4521200"/>
          <p14:tracePt t="45235" x="6159500" y="4514850"/>
          <p14:tracePt t="45270" x="6159500" y="4508500"/>
          <p14:tracePt t="45333" x="6153150" y="4508500"/>
          <p14:tracePt t="45346" x="6146800" y="4508500"/>
          <p14:tracePt t="45355" x="6134100" y="4508500"/>
          <p14:tracePt t="45363" x="6121400" y="4508500"/>
          <p14:tracePt t="45370" x="6115050" y="4508500"/>
          <p14:tracePt t="45385" x="6108700" y="4508500"/>
          <p14:tracePt t="45402" x="6102350" y="4521200"/>
          <p14:tracePt t="45435" x="6089650" y="4521200"/>
          <p14:tracePt t="45452" x="6076950" y="4521200"/>
          <p14:tracePt t="45468" x="6064250" y="4521200"/>
          <p14:tracePt t="45539" x="6064250" y="4508500"/>
          <p14:tracePt t="45551" x="6070600" y="4489450"/>
          <p14:tracePt t="45557" x="6076950" y="4464050"/>
          <p14:tracePt t="45568" x="6089650" y="4451350"/>
          <p14:tracePt t="45585" x="6121400" y="4394200"/>
          <p14:tracePt t="45601" x="6146800" y="4349750"/>
          <p14:tracePt t="45618" x="6165850" y="4324350"/>
          <p14:tracePt t="45635" x="6203950" y="4279900"/>
          <p14:tracePt t="45651" x="6223000" y="4254500"/>
          <p14:tracePt t="45669" x="6235700" y="4229100"/>
          <p14:tracePt t="45685" x="6242050" y="4222750"/>
          <p14:tracePt t="45702" x="6242050" y="4216400"/>
          <p14:tracePt t="45767" x="6242050" y="4210050"/>
          <p14:tracePt t="45839" x="6235700" y="4210050"/>
          <p14:tracePt t="45844" x="6229350" y="4210050"/>
          <p14:tracePt t="45854" x="6229350" y="4216400"/>
          <p14:tracePt t="45868" x="6223000" y="4216400"/>
          <p14:tracePt t="45884" x="6216650" y="4222750"/>
          <p14:tracePt t="45901" x="6210300" y="4229100"/>
          <p14:tracePt t="45918" x="6210300" y="4235450"/>
          <p14:tracePt t="45956" x="6203950" y="4241800"/>
          <p14:tracePt t="45967" x="6197600" y="4241800"/>
          <p14:tracePt t="45975" x="6191250" y="4248150"/>
          <p14:tracePt t="45984" x="6178550" y="4254500"/>
          <p14:tracePt t="46002" x="6159500" y="4279900"/>
          <p14:tracePt t="46018" x="6134100" y="4311650"/>
          <p14:tracePt t="46035" x="6102350" y="4337050"/>
          <p14:tracePt t="46052" x="6076950" y="4349750"/>
          <p14:tracePt t="46068" x="6038850" y="4368800"/>
          <p14:tracePt t="46085" x="6013450" y="4381500"/>
          <p14:tracePt t="46101" x="5988050" y="4381500"/>
          <p14:tracePt t="46118" x="5962650" y="4381500"/>
          <p14:tracePt t="46135" x="5943600" y="4381500"/>
          <p14:tracePt t="46151" x="5911850" y="4368800"/>
          <p14:tracePt t="46168" x="5886450" y="4349750"/>
          <p14:tracePt t="46184" x="5803900" y="4305300"/>
          <p14:tracePt t="46201" x="5715000" y="4260850"/>
          <p14:tracePt t="46218" x="5613400" y="4197350"/>
          <p14:tracePt t="46234" x="5537200" y="4152900"/>
          <p14:tracePt t="46251" x="5492750" y="4114800"/>
          <p14:tracePt t="46268" x="5473700" y="4089400"/>
          <p14:tracePt t="46285" x="5454650" y="4057650"/>
          <p14:tracePt t="46301" x="5454650" y="4038600"/>
          <p14:tracePt t="46318" x="5454650" y="4032250"/>
          <p14:tracePt t="46320" x="5448300" y="4019550"/>
          <p14:tracePt t="46351" x="5448300" y="3994150"/>
          <p14:tracePt t="46368" x="5448300" y="3981450"/>
          <p14:tracePt t="46447" x="5441950" y="3981450"/>
          <p14:tracePt t="46461" x="5435600" y="3981450"/>
          <p14:tracePt t="46470" x="5422900" y="3981450"/>
          <p14:tracePt t="46484" x="5416550" y="3981450"/>
          <p14:tracePt t="46527" x="5416550" y="3987800"/>
          <p14:tracePt t="46580" x="5422900" y="3987800"/>
          <p14:tracePt t="46588" x="5429250" y="3987800"/>
          <p14:tracePt t="46601" x="5448300" y="3975100"/>
          <p14:tracePt t="46617" x="5473700" y="3949700"/>
          <p14:tracePt t="46634" x="5518150" y="3924300"/>
          <p14:tracePt t="46651" x="5613400" y="3879850"/>
          <p14:tracePt t="46667" x="5695950" y="3841750"/>
          <p14:tracePt t="46684" x="5810250" y="3803650"/>
          <p14:tracePt t="46701" x="5949950" y="3752850"/>
          <p14:tracePt t="46717" x="6026150" y="3721100"/>
          <p14:tracePt t="46734" x="6076950" y="3689350"/>
          <p14:tracePt t="46751" x="6127750" y="3663950"/>
          <p14:tracePt t="46767" x="6178550" y="3632200"/>
          <p14:tracePt t="46784" x="6242050" y="3581400"/>
          <p14:tracePt t="46801" x="6324600" y="3530600"/>
          <p14:tracePt t="46818" x="6438900" y="3467100"/>
          <p14:tracePt t="46820" x="6496050" y="3416300"/>
          <p14:tracePt t="46834" x="6553200" y="3378200"/>
          <p14:tracePt t="46851" x="6724650" y="3282950"/>
          <p14:tracePt t="46867" x="6838950" y="3206750"/>
          <p14:tracePt t="46884" x="6972300" y="3130550"/>
          <p14:tracePt t="46900" x="7137400" y="3060700"/>
          <p14:tracePt t="46918" x="7296150" y="2990850"/>
          <p14:tracePt t="46934" x="7435850" y="2921000"/>
          <p14:tracePt t="46951" x="7600950" y="2863850"/>
          <p14:tracePt t="46968" x="7683500" y="2832100"/>
          <p14:tracePt t="46984" x="7747000" y="2800350"/>
          <p14:tracePt t="47000" x="7797800" y="2768600"/>
          <p14:tracePt t="47017" x="7848600" y="2736850"/>
          <p14:tracePt t="47034" x="7893050" y="2711450"/>
          <p14:tracePt t="47050" x="7931150" y="2686050"/>
          <p14:tracePt t="47067" x="7994650" y="2641600"/>
          <p14:tracePt t="47084" x="8020050" y="2622550"/>
          <p14:tracePt t="47101" x="8045450" y="2590800"/>
          <p14:tracePt t="47117" x="8070850" y="2571750"/>
          <p14:tracePt t="47134" x="8089900" y="2546350"/>
          <p14:tracePt t="47150" x="8102600" y="2520950"/>
          <p14:tracePt t="47167" x="8115300" y="2501900"/>
          <p14:tracePt t="47184" x="8115300" y="2476500"/>
          <p14:tracePt t="47201" x="8115300" y="2457450"/>
          <p14:tracePt t="47217" x="8115300" y="2438400"/>
          <p14:tracePt t="47234" x="8115300" y="2413000"/>
          <p14:tracePt t="47250" x="8102600" y="2400300"/>
          <p14:tracePt t="47267" x="8077200" y="2374900"/>
          <p14:tracePt t="47285" x="8045450" y="2355850"/>
          <p14:tracePt t="47300" x="8007350" y="2336800"/>
          <p14:tracePt t="47317" x="7981950" y="2330450"/>
          <p14:tracePt t="47333" x="7956550" y="2330450"/>
          <p14:tracePt t="47350" x="7950200" y="2324100"/>
          <p14:tracePt t="47383" x="7943850" y="2324100"/>
          <p14:tracePt t="47486" x="7950200" y="2324100"/>
          <p14:tracePt t="47504" x="7956550" y="2330450"/>
          <p14:tracePt t="47510" x="7962900" y="2330450"/>
          <p14:tracePt t="47519" x="7975600" y="2330450"/>
          <p14:tracePt t="47533" x="7988300" y="2330450"/>
          <p14:tracePt t="47550" x="8013700" y="2336800"/>
          <p14:tracePt t="47567" x="8077200" y="2343150"/>
          <p14:tracePt t="47584" x="8115300" y="2343150"/>
          <p14:tracePt t="47600" x="8153400" y="2343150"/>
          <p14:tracePt t="47617" x="8204200" y="2336800"/>
          <p14:tracePt t="47634" x="8255000" y="2330450"/>
          <p14:tracePt t="47650" x="8305800" y="2311400"/>
          <p14:tracePt t="47667" x="8350250" y="2298700"/>
          <p14:tracePt t="47683" x="8369300" y="2298700"/>
          <p14:tracePt t="47700" x="8382000" y="2298700"/>
          <p14:tracePt t="47717" x="8382000" y="2292350"/>
          <p14:tracePt t="47802" x="8375650" y="2292350"/>
          <p14:tracePt t="47808" x="8369300" y="2292350"/>
          <p14:tracePt t="47818" x="8356600" y="2292350"/>
          <p14:tracePt t="47833" x="8331200" y="2311400"/>
          <p14:tracePt t="47850" x="8299450" y="2336800"/>
          <p14:tracePt t="47866" x="8261350" y="2362200"/>
          <p14:tracePt t="47883" x="8185150" y="2400300"/>
          <p14:tracePt t="47900" x="8102600" y="2432050"/>
          <p14:tracePt t="47916" x="7950200" y="2482850"/>
          <p14:tracePt t="47933" x="7848600" y="2520950"/>
          <p14:tracePt t="47950" x="7753350" y="2559050"/>
          <p14:tracePt t="47966" x="7658100" y="2590800"/>
          <p14:tracePt t="47983" x="7569200" y="2616200"/>
          <p14:tracePt t="48000" x="7486650" y="2641600"/>
          <p14:tracePt t="48016" x="7397750" y="2660650"/>
          <p14:tracePt t="48034" x="7315200" y="2667000"/>
          <p14:tracePt t="48049" x="7200900" y="2692400"/>
          <p14:tracePt t="48067" x="7042150" y="2724150"/>
          <p14:tracePt t="48083" x="6883400" y="2749550"/>
          <p14:tracePt t="48100" x="6724650" y="2794000"/>
          <p14:tracePt t="48116" x="6565900" y="2832100"/>
          <p14:tracePt t="48133" x="6394450" y="2870200"/>
          <p14:tracePt t="48149" x="6356350" y="2876550"/>
          <p14:tracePt t="48166" x="6343650" y="2876550"/>
          <p14:tracePt t="48232" x="6350000" y="2870200"/>
          <p14:tracePt t="48241" x="6362700" y="2857500"/>
          <p14:tracePt t="48249" x="6388100" y="2844800"/>
          <p14:tracePt t="48266" x="6445250" y="2794000"/>
          <p14:tracePt t="48283" x="6546850" y="2698750"/>
          <p14:tracePt t="48299" x="6648450" y="2622550"/>
          <p14:tracePt t="48316" x="6826250" y="2565400"/>
          <p14:tracePt t="48333" x="6934200" y="2533650"/>
          <p14:tracePt t="48350" x="7048500" y="2495550"/>
          <p14:tracePt t="48366" x="7143750" y="2457450"/>
          <p14:tracePt t="48383" x="7258050" y="2419350"/>
          <p14:tracePt t="48399" x="7327900" y="2387600"/>
          <p14:tracePt t="48417" x="7391400" y="2355850"/>
          <p14:tracePt t="48433" x="7461250" y="2324100"/>
          <p14:tracePt t="48449" x="7486650" y="2311400"/>
          <p14:tracePt t="48466" x="7505700" y="2298700"/>
          <p14:tracePt t="48483" x="7505700" y="2292350"/>
          <p14:tracePt t="48548" x="7512050" y="2279650"/>
          <p14:tracePt t="48556" x="7531100" y="2266950"/>
          <p14:tracePt t="48567" x="7543800" y="2254250"/>
          <p14:tracePt t="48583" x="7569200" y="2216150"/>
          <p14:tracePt t="48600" x="7600950" y="2178050"/>
          <p14:tracePt t="48617" x="7626350" y="2133600"/>
          <p14:tracePt t="48633" x="7670800" y="2082800"/>
          <p14:tracePt t="48649" x="7702550" y="2044700"/>
          <p14:tracePt t="48666" x="7727950" y="2019300"/>
          <p14:tracePt t="48683" x="7766050" y="1987550"/>
          <p14:tracePt t="48700" x="7810500" y="1949450"/>
          <p14:tracePt t="48716" x="7842250" y="1911350"/>
          <p14:tracePt t="48732" x="7899400" y="1873250"/>
          <p14:tracePt t="48749" x="7918450" y="1854200"/>
          <p14:tracePt t="48765" x="7937500" y="1835150"/>
          <p14:tracePt t="48782" x="7950200" y="1828800"/>
          <p14:tracePt t="48799" x="7956550" y="1816100"/>
          <p14:tracePt t="48870" x="7956550" y="1809750"/>
          <p14:tracePt t="48979" x="7956550" y="1803400"/>
          <p14:tracePt t="49054" x="7950200" y="1809750"/>
          <p14:tracePt t="49059" x="7937500" y="1822450"/>
          <p14:tracePt t="49067" x="7912100" y="1835150"/>
          <p14:tracePt t="49082" x="7899400" y="1847850"/>
          <p14:tracePt t="49099" x="7861300" y="1892300"/>
          <p14:tracePt t="49116" x="7829550" y="1917700"/>
          <p14:tracePt t="49132" x="7810500" y="1936750"/>
          <p14:tracePt t="49149" x="7797800" y="1949450"/>
          <p14:tracePt t="49166" x="7791450" y="1955800"/>
          <p14:tracePt t="49182" x="7778750" y="1968500"/>
          <p14:tracePt t="49199" x="7747000" y="2000250"/>
          <p14:tracePt t="49215" x="7721600" y="2025650"/>
          <p14:tracePt t="49232" x="7689850" y="2051050"/>
          <p14:tracePt t="49248" x="7664450" y="2082800"/>
          <p14:tracePt t="49265" x="7639050" y="2108200"/>
          <p14:tracePt t="49282" x="7600950" y="2133600"/>
          <p14:tracePt t="49298" x="7575550" y="2165350"/>
          <p14:tracePt t="49315" x="7550150" y="2190750"/>
          <p14:tracePt t="49317" x="7537450" y="2203450"/>
          <p14:tracePt t="49332" x="7524750" y="2216150"/>
          <p14:tracePt t="49348" x="7480300" y="2260600"/>
          <p14:tracePt t="49365" x="7454900" y="2286000"/>
          <p14:tracePt t="49382" x="7429500" y="2311400"/>
          <p14:tracePt t="49398" x="7397750" y="2330450"/>
          <p14:tracePt t="49415" x="7372350" y="2355850"/>
          <p14:tracePt t="49433" x="7346950" y="2387600"/>
          <p14:tracePt t="49450" x="7296150" y="2444750"/>
          <p14:tracePt t="49465" x="7245350" y="2482850"/>
          <p14:tracePt t="49482" x="7169150" y="2533650"/>
          <p14:tracePt t="49498" x="7073900" y="2584450"/>
          <p14:tracePt t="49515" x="6978650" y="2641600"/>
          <p14:tracePt t="49531" x="6877050" y="2705100"/>
          <p14:tracePt t="49549" x="6819900" y="2749550"/>
          <p14:tracePt t="49565" x="6711950" y="2800350"/>
          <p14:tracePt t="49582" x="6648450" y="2838450"/>
          <p14:tracePt t="49598" x="6572250" y="2889250"/>
          <p14:tracePt t="49615" x="6496050" y="2940050"/>
          <p14:tracePt t="49631" x="6400800" y="3016250"/>
          <p14:tracePt t="49648" x="6305550" y="3111500"/>
          <p14:tracePt t="49665" x="6191250" y="3200400"/>
          <p14:tracePt t="49682" x="6076950" y="3295650"/>
          <p14:tracePt t="49698" x="5911850" y="3429000"/>
          <p14:tracePt t="49715" x="5810250" y="3505200"/>
          <p14:tracePt t="49731" x="5746750" y="3543300"/>
          <p14:tracePt t="49748" x="5708650" y="3575050"/>
          <p14:tracePt t="49765" x="5689600" y="3587750"/>
          <p14:tracePt t="49782" x="5683250" y="3587750"/>
          <p14:tracePt t="49798" x="5676900" y="3594100"/>
          <p14:tracePt t="49864" x="5670550" y="3594100"/>
          <p14:tracePt t="49890" x="5670550" y="3600450"/>
          <p14:tracePt t="49902" x="5664200" y="3606800"/>
          <p14:tracePt t="49910" x="5657850" y="3613150"/>
          <p14:tracePt t="49914" x="5651500" y="3625850"/>
          <p14:tracePt t="49931" x="5626100" y="3651250"/>
          <p14:tracePt t="49948" x="5600700" y="3676650"/>
          <p14:tracePt t="49965" x="5568950" y="3714750"/>
          <p14:tracePt t="49981" x="5543550" y="3740150"/>
          <p14:tracePt t="49998" x="5530850" y="3765550"/>
          <p14:tracePt t="50014" x="5524500" y="3790950"/>
          <p14:tracePt t="50031" x="5518150" y="3816350"/>
          <p14:tracePt t="50048" x="5511800" y="3835400"/>
          <p14:tracePt t="50065" x="5511800" y="3854450"/>
          <p14:tracePt t="50098" x="5511800" y="3860800"/>
          <p14:tracePt t="50125" x="5518150" y="3854450"/>
          <p14:tracePt t="50134" x="5530850" y="3841750"/>
          <p14:tracePt t="50148" x="5543550" y="3829050"/>
          <p14:tracePt t="50165" x="5581650" y="3790950"/>
          <p14:tracePt t="50181" x="5600700" y="3778250"/>
          <p14:tracePt t="50198" x="5613400" y="3771900"/>
          <p14:tracePt t="50216" x="5613400" y="3765550"/>
          <p14:tracePt t="50249" x="5619750" y="3759200"/>
          <p14:tracePt t="50587" x="5619750" y="3765550"/>
          <p14:tracePt t="50701" x="5619750" y="3771900"/>
          <p14:tracePt t="50744" x="5619750" y="3778250"/>
          <p14:tracePt t="50751" x="5619750" y="3784600"/>
          <p14:tracePt t="50762" x="5613400" y="3784600"/>
          <p14:tracePt t="50772" x="5613400" y="3790950"/>
          <p14:tracePt t="50781" x="5613400" y="3797300"/>
          <p14:tracePt t="50797" x="5607050" y="3803650"/>
          <p14:tracePt t="50814" x="5600700" y="3810000"/>
          <p14:tracePt t="50831" x="5600700" y="3816350"/>
          <p14:tracePt t="50847" x="5600700" y="3822700"/>
          <p14:tracePt t="50864" x="5594350" y="3822700"/>
          <p14:tracePt t="50880" x="5594350" y="3829050"/>
          <p14:tracePt t="52796" x="5594350" y="383540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938" y="0"/>
            <a:ext cx="6677025" cy="674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8642350" y="1878013"/>
            <a:ext cx="2330450" cy="825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AR" sz="2400" dirty="0"/>
              <a:t>Cuanto pesa 1 pepa?</a:t>
            </a:r>
            <a:endParaRPr lang="en-US" sz="2400" dirty="0"/>
          </a:p>
        </p:txBody>
      </p:sp>
      <p:sp>
        <p:nvSpPr>
          <p:cNvPr id="6" name="Rectángulo 5"/>
          <p:cNvSpPr/>
          <p:nvPr/>
        </p:nvSpPr>
        <p:spPr>
          <a:xfrm>
            <a:off x="8713788" y="2224088"/>
            <a:ext cx="2266950" cy="8255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AR" sz="2400" dirty="0"/>
              <a:t>20 gr</a:t>
            </a:r>
            <a:endParaRPr lang="en-US" sz="2400" dirty="0"/>
          </a:p>
        </p:txBody>
      </p:sp>
      <p:sp>
        <p:nvSpPr>
          <p:cNvPr id="7" name="Rectángulo 6"/>
          <p:cNvSpPr/>
          <p:nvPr/>
        </p:nvSpPr>
        <p:spPr>
          <a:xfrm>
            <a:off x="8112125" y="3922713"/>
            <a:ext cx="3470275" cy="9191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AR" sz="2400" dirty="0"/>
              <a:t>Cuantos Hidratos de carbono tiene una pepa?</a:t>
            </a:r>
            <a:endParaRPr lang="en-US" sz="2400" dirty="0"/>
          </a:p>
        </p:txBody>
      </p:sp>
      <p:sp>
        <p:nvSpPr>
          <p:cNvPr id="8" name="Rectángulo 7"/>
          <p:cNvSpPr/>
          <p:nvPr/>
        </p:nvSpPr>
        <p:spPr>
          <a:xfrm>
            <a:off x="8642350" y="4268788"/>
            <a:ext cx="2266950" cy="82708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AR" sz="2400"/>
              <a:t>11,3 gr</a:t>
            </a:r>
            <a:endParaRPr lang="en-US" sz="24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519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  <p:extLst>
    <p:ext uri="{3A86A75C-4F4B-4683-9AE1-C65F6400EC91}">
      <p14:laserTraceLst xmlns:p14="http://schemas.microsoft.com/office/powerpoint/2010/main">
        <p14:tracePtLst>
          <p14:tracePt t="1510" x="5594350" y="3841750"/>
          <p14:tracePt t="1522" x="5588000" y="3841750"/>
          <p14:tracePt t="1530" x="5581650" y="3848100"/>
          <p14:tracePt t="1537" x="5568950" y="3860800"/>
          <p14:tracePt t="1551" x="5556250" y="3867150"/>
          <p14:tracePt t="1567" x="5518150" y="3886200"/>
          <p14:tracePt t="1584" x="5492750" y="3892550"/>
          <p14:tracePt t="1601" x="5467350" y="3917950"/>
          <p14:tracePt t="1617" x="5416550" y="3930650"/>
          <p14:tracePt t="1634" x="5346700" y="3943350"/>
          <p14:tracePt t="1651" x="5251450" y="3956050"/>
          <p14:tracePt t="1668" x="5143500" y="3962400"/>
          <p14:tracePt t="1684" x="4972050" y="3987800"/>
          <p14:tracePt t="1701" x="4864100" y="4006850"/>
          <p14:tracePt t="1717" x="4762500" y="4006850"/>
          <p14:tracePt t="1734" x="4635500" y="4006850"/>
          <p14:tracePt t="1751" x="4514850" y="3994150"/>
          <p14:tracePt t="1767" x="4451350" y="3962400"/>
          <p14:tracePt t="1784" x="4419600" y="3924300"/>
          <p14:tracePt t="1801" x="4400550" y="3898900"/>
          <p14:tracePt t="1818" x="4381500" y="3873500"/>
          <p14:tracePt t="1834" x="4356100" y="3841750"/>
          <p14:tracePt t="1850" x="4343400" y="3816350"/>
          <p14:tracePt t="1867" x="4324350" y="3790950"/>
          <p14:tracePt t="1884" x="4305300" y="3765550"/>
          <p14:tracePt t="1900" x="4292600" y="3740150"/>
          <p14:tracePt t="1917" x="4260850" y="3689350"/>
          <p14:tracePt t="1934" x="4229100" y="3663950"/>
          <p14:tracePt t="1950" x="4203700" y="3638550"/>
          <p14:tracePt t="1967" x="4171950" y="3587750"/>
          <p14:tracePt t="1984" x="4127500" y="3498850"/>
          <p14:tracePt t="2001" x="4057650" y="3403600"/>
          <p14:tracePt t="2017" x="3962400" y="3321050"/>
          <p14:tracePt t="2036" x="3873500" y="3257550"/>
          <p14:tracePt t="2051" x="3816350" y="3194050"/>
          <p14:tracePt t="2067" x="3790950" y="3162300"/>
          <p14:tracePt t="2084" x="3759200" y="3117850"/>
          <p14:tracePt t="2101" x="3733800" y="3079750"/>
          <p14:tracePt t="2117" x="3702050" y="3054350"/>
          <p14:tracePt t="2134" x="3676650" y="3028950"/>
          <p14:tracePt t="2151" x="3644900" y="2984500"/>
          <p14:tracePt t="2168" x="3619500" y="2959100"/>
          <p14:tracePt t="2184" x="3587750" y="2933700"/>
          <p14:tracePt t="2200" x="3562350" y="2908300"/>
          <p14:tracePt t="2218" x="3536950" y="2876550"/>
          <p14:tracePt t="2234" x="3505200" y="2851150"/>
          <p14:tracePt t="2251" x="3479800" y="2825750"/>
          <p14:tracePt t="2267" x="3441700" y="2806700"/>
          <p14:tracePt t="2284" x="3416300" y="2794000"/>
          <p14:tracePt t="2301" x="3378200" y="2762250"/>
          <p14:tracePt t="2317" x="3346450" y="2743200"/>
          <p14:tracePt t="2334" x="3276600" y="2705100"/>
          <p14:tracePt t="2350" x="3187700" y="2660650"/>
          <p14:tracePt t="2367" x="3136900" y="2628900"/>
          <p14:tracePt t="2384" x="3086100" y="2609850"/>
          <p14:tracePt t="2400" x="3003550" y="2578100"/>
          <p14:tracePt t="2417" x="2952750" y="2565400"/>
          <p14:tracePt t="2433" x="2914650" y="2559050"/>
          <p14:tracePt t="2450" x="2876550" y="2552700"/>
          <p14:tracePt t="2467" x="2844800" y="2552700"/>
          <p14:tracePt t="2483" x="2819400" y="2552700"/>
          <p14:tracePt t="2500" x="2768600" y="2559050"/>
          <p14:tracePt t="2517" x="2743200" y="2559050"/>
          <p14:tracePt t="2534" x="2717800" y="2571750"/>
          <p14:tracePt t="2550" x="2692400" y="2578100"/>
          <p14:tracePt t="2567" x="2667000" y="2603500"/>
          <p14:tracePt t="2584" x="2654300" y="2616200"/>
          <p14:tracePt t="2600" x="2628900" y="2616200"/>
          <p14:tracePt t="2617" x="2616200" y="2622550"/>
          <p14:tracePt t="2634" x="2590800" y="2635250"/>
          <p14:tracePt t="2650" x="2578100" y="2647950"/>
          <p14:tracePt t="2666" x="2571750" y="2654300"/>
          <p14:tracePt t="2683" x="2559050" y="2679700"/>
          <p14:tracePt t="2700" x="2559050" y="2698750"/>
          <p14:tracePt t="2717" x="2527300" y="2724150"/>
          <p14:tracePt t="2733" x="2520950" y="2736850"/>
          <p14:tracePt t="2750" x="2520950" y="2743200"/>
          <p14:tracePt t="3281" x="2520950" y="2749550"/>
          <p14:tracePt t="3294" x="2514600" y="2768600"/>
          <p14:tracePt t="3303" x="2508250" y="2774950"/>
          <p14:tracePt t="3317" x="2501900" y="2774950"/>
          <p14:tracePt t="3392" x="2501900" y="2768600"/>
          <p14:tracePt t="3400" x="2501900" y="2762250"/>
          <p14:tracePt t="3408" x="2501900" y="2755900"/>
          <p14:tracePt t="3427" x="2501900" y="2749550"/>
          <p14:tracePt t="4033" x="2495550" y="2749550"/>
          <p14:tracePt t="4040" x="2489200" y="2749550"/>
          <p14:tracePt t="4049" x="2476500" y="2749550"/>
          <p14:tracePt t="4065" x="2451100" y="2749550"/>
          <p14:tracePt t="4083" x="2425700" y="2755900"/>
          <p14:tracePt t="4100" x="2413000" y="2762250"/>
          <p14:tracePt t="4115" x="2400300" y="2768600"/>
          <p14:tracePt t="4132" x="2368550" y="2774950"/>
          <p14:tracePt t="4149" x="2355850" y="2781300"/>
          <p14:tracePt t="4165" x="2336800" y="2787650"/>
          <p14:tracePt t="4182" x="2317750" y="2800350"/>
          <p14:tracePt t="4753" x="2317750" y="2794000"/>
          <p14:tracePt t="4761" x="2317750" y="2787650"/>
          <p14:tracePt t="4769" x="2317750" y="2774950"/>
          <p14:tracePt t="4782" x="2336800" y="2749550"/>
          <p14:tracePt t="4799" x="2362200" y="2717800"/>
          <p14:tracePt t="4815" x="2393950" y="2673350"/>
          <p14:tracePt t="4832" x="2425700" y="2622550"/>
          <p14:tracePt t="4849" x="2463800" y="2559050"/>
          <p14:tracePt t="4865" x="2489200" y="2514600"/>
          <p14:tracePt t="4882" x="2520950" y="2482850"/>
          <p14:tracePt t="4898" x="2559050" y="2438400"/>
          <p14:tracePt t="4915" x="2584450" y="2419350"/>
          <p14:tracePt t="4932" x="2597150" y="2400300"/>
          <p14:tracePt t="4948" x="2616200" y="2374900"/>
          <p14:tracePt t="4965" x="2635250" y="2349500"/>
          <p14:tracePt t="4981" x="2667000" y="2324100"/>
          <p14:tracePt t="4998" x="2692400" y="2279650"/>
          <p14:tracePt t="5015" x="2711450" y="2254250"/>
          <p14:tracePt t="5032" x="2724150" y="2235200"/>
          <p14:tracePt t="5048" x="2743200" y="2222500"/>
          <p14:tracePt t="5065" x="2768600" y="2190750"/>
          <p14:tracePt t="5081" x="2794000" y="2165350"/>
          <p14:tracePt t="5099" x="2813050" y="2139950"/>
          <p14:tracePt t="5114" x="2825750" y="2120900"/>
          <p14:tracePt t="5132" x="2825750" y="2114550"/>
          <p14:tracePt t="5192" x="2813050" y="2120900"/>
          <p14:tracePt t="5201" x="2800350" y="2127250"/>
          <p14:tracePt t="5206" x="2768600" y="2139950"/>
          <p14:tracePt t="5214" x="2743200" y="2159000"/>
          <p14:tracePt t="5231" x="2686050" y="2190750"/>
          <p14:tracePt t="5248" x="2609850" y="2222500"/>
          <p14:tracePt t="5265" x="2514600" y="2235200"/>
          <p14:tracePt t="5282" x="2419350" y="2273300"/>
          <p14:tracePt t="5299" x="2305050" y="2311400"/>
          <p14:tracePt t="5315" x="2146300" y="2355850"/>
          <p14:tracePt t="5332" x="2044700" y="2381250"/>
          <p14:tracePt t="5349" x="1974850" y="2406650"/>
          <p14:tracePt t="5364" x="1949450" y="2425700"/>
          <p14:tracePt t="5381" x="1924050" y="2444750"/>
          <p14:tracePt t="5398" x="1905000" y="2457450"/>
          <p14:tracePt t="5414" x="1892300" y="2476500"/>
          <p14:tracePt t="5417" x="1879600" y="2489200"/>
          <p14:tracePt t="5431" x="1860550" y="2514600"/>
          <p14:tracePt t="5448" x="1854200" y="2540000"/>
          <p14:tracePt t="5464" x="1847850" y="2565400"/>
          <p14:tracePt t="5481" x="1847850" y="2584450"/>
          <p14:tracePt t="5498" x="1847850" y="2597150"/>
          <p14:tracePt t="5514" x="1847850" y="2609850"/>
          <p14:tracePt t="5531" x="1847850" y="2622550"/>
          <p14:tracePt t="5549" x="1854200" y="2660650"/>
          <p14:tracePt t="5565" x="1860550" y="2667000"/>
          <p14:tracePt t="5581" x="1860550" y="2673350"/>
          <p14:tracePt t="5741" x="1866900" y="2673350"/>
          <p14:tracePt t="5779" x="1873250" y="2654300"/>
          <p14:tracePt t="5787" x="1885950" y="2609850"/>
          <p14:tracePt t="5797" x="1905000" y="2578100"/>
          <p14:tracePt t="5815" x="1936750" y="2514600"/>
          <p14:tracePt t="5832" x="1962150" y="2463800"/>
          <p14:tracePt t="5849" x="2006600" y="2393950"/>
          <p14:tracePt t="5864" x="2038350" y="2349500"/>
          <p14:tracePt t="5881" x="2063750" y="2298700"/>
          <p14:tracePt t="5897" x="2089150" y="2260600"/>
          <p14:tracePt t="5914" x="2108200" y="2235200"/>
          <p14:tracePt t="5917" x="2120900" y="2222500"/>
          <p14:tracePt t="5930" x="2127250" y="2209800"/>
          <p14:tracePt t="5947" x="2139950" y="2184400"/>
          <p14:tracePt t="5965" x="2152650" y="2159000"/>
          <p14:tracePt t="5981" x="2171700" y="2127250"/>
          <p14:tracePt t="5997" x="2184400" y="2108200"/>
          <p14:tracePt t="6014" x="2197100" y="2095500"/>
          <p14:tracePt t="6030" x="2228850" y="2063750"/>
          <p14:tracePt t="6047" x="2254250" y="2038350"/>
          <p14:tracePt t="6064" x="2279650" y="2012950"/>
          <p14:tracePt t="6082" x="2324100" y="1968500"/>
          <p14:tracePt t="6097" x="2349500" y="1943100"/>
          <p14:tracePt t="6114" x="2374900" y="1917700"/>
          <p14:tracePt t="6130" x="2413000" y="1885950"/>
          <p14:tracePt t="6147" x="2438400" y="1860550"/>
          <p14:tracePt t="6164" x="2463800" y="1835150"/>
          <p14:tracePt t="6180" x="2495550" y="1809750"/>
          <p14:tracePt t="6197" x="2514600" y="1784350"/>
          <p14:tracePt t="6214" x="2527300" y="1771650"/>
          <p14:tracePt t="6230" x="2533650" y="1758950"/>
          <p14:tracePt t="6247" x="2540000" y="1752600"/>
          <p14:tracePt t="6264" x="2546350" y="1746250"/>
          <p14:tracePt t="6280" x="2559050" y="1727200"/>
          <p14:tracePt t="6297" x="2559050" y="1714500"/>
          <p14:tracePt t="6314" x="2565400" y="1708150"/>
          <p14:tracePt t="6331" x="2565400" y="1701800"/>
          <p14:tracePt t="6347" x="2578100" y="1695450"/>
          <p14:tracePt t="6364" x="2584450" y="1676400"/>
          <p14:tracePt t="6381" x="2590800" y="1670050"/>
          <p14:tracePt t="6443" x="2590800" y="1663700"/>
          <p14:tracePt t="6565" x="2590800" y="1657350"/>
          <p14:tracePt t="6594" x="2590800" y="1651000"/>
          <p14:tracePt t="6600" x="2590800" y="1638300"/>
          <p14:tracePt t="6614" x="2597150" y="1625600"/>
          <p14:tracePt t="6630" x="2597150" y="1606550"/>
          <p14:tracePt t="6647" x="2597150" y="1600200"/>
          <p14:tracePt t="6916" x="2597150" y="1593850"/>
          <p14:tracePt t="6928" x="2597150" y="1587500"/>
          <p14:tracePt t="6934" x="2597150" y="1581150"/>
          <p14:tracePt t="6946" x="2597150" y="1574800"/>
          <p14:tracePt t="6963" x="2597150" y="1555750"/>
          <p14:tracePt t="6980" x="2597150" y="1543050"/>
          <p14:tracePt t="6996" x="2597150" y="1524000"/>
          <p14:tracePt t="7013" x="2597150" y="1517650"/>
          <p14:tracePt t="7030" x="2597150" y="1511300"/>
          <p14:tracePt t="7109" x="2597150" y="1517650"/>
          <p14:tracePt t="7117" x="2597150" y="1524000"/>
          <p14:tracePt t="7126" x="2603500" y="1536700"/>
          <p14:tracePt t="7132" x="2603500" y="1543050"/>
          <p14:tracePt t="7147" x="2609850" y="1549400"/>
          <p14:tracePt t="7164" x="2609850" y="1562100"/>
          <p14:tracePt t="7180" x="2616200" y="1568450"/>
          <p14:tracePt t="7213" x="2616200" y="1574800"/>
          <p14:tracePt t="7378" x="2622550" y="1574800"/>
          <p14:tracePt t="7394" x="2635250" y="1574800"/>
          <p14:tracePt t="7403" x="2654300" y="1574800"/>
          <p14:tracePt t="7413" x="2667000" y="1574800"/>
          <p14:tracePt t="7429" x="2692400" y="1574800"/>
          <p14:tracePt t="7446" x="2730500" y="1562100"/>
          <p14:tracePt t="7463" x="2755900" y="1549400"/>
          <p14:tracePt t="7480" x="2781300" y="1536700"/>
          <p14:tracePt t="7496" x="2813050" y="1517650"/>
          <p14:tracePt t="7513" x="2838450" y="1504950"/>
          <p14:tracePt t="7529" x="2870200" y="1473200"/>
          <p14:tracePt t="7546" x="2914650" y="1454150"/>
          <p14:tracePt t="7563" x="2952750" y="1422400"/>
          <p14:tracePt t="7579" x="2965450" y="1422400"/>
          <p14:tracePt t="7596" x="2965450" y="1416050"/>
          <p14:tracePt t="7711" x="2959100" y="1416050"/>
          <p14:tracePt t="7719" x="2952750" y="1422400"/>
          <p14:tracePt t="7729" x="2940050" y="1441450"/>
          <p14:tracePt t="7746" x="2914650" y="1466850"/>
          <p14:tracePt t="7762" x="2876550" y="1492250"/>
          <p14:tracePt t="7779" x="2832100" y="1536700"/>
          <p14:tracePt t="7796" x="2787650" y="1581150"/>
          <p14:tracePt t="7812" x="2730500" y="1651000"/>
          <p14:tracePt t="7830" x="2698750" y="1695450"/>
          <p14:tracePt t="7846" x="2660650" y="1727200"/>
          <p14:tracePt t="7863" x="2609850" y="1784350"/>
          <p14:tracePt t="7880" x="2533650" y="1885950"/>
          <p14:tracePt t="7896" x="2425700" y="2012950"/>
          <p14:tracePt t="7912" x="2254250" y="2216150"/>
          <p14:tracePt t="7929" x="2178050" y="2330450"/>
          <p14:tracePt t="7945" x="2127250" y="2432050"/>
          <p14:tracePt t="7963" x="2082800" y="2508250"/>
          <p14:tracePt t="7979" x="2051050" y="2578100"/>
          <p14:tracePt t="7996" x="2012950" y="2705100"/>
          <p14:tracePt t="8012" x="1981200" y="2857500"/>
          <p14:tracePt t="8029" x="1962150" y="3028950"/>
          <p14:tracePt t="8045" x="1968500" y="3206750"/>
          <p14:tracePt t="8062" x="1993900" y="3454400"/>
          <p14:tracePt t="8079" x="2006600" y="3606800"/>
          <p14:tracePt t="8095" x="2006600" y="3759200"/>
          <p14:tracePt t="8113" x="2012950" y="3911600"/>
          <p14:tracePt t="8129" x="2012950" y="4089400"/>
          <p14:tracePt t="8147" x="2025650" y="4267200"/>
          <p14:tracePt t="8163" x="2038350" y="4425950"/>
          <p14:tracePt t="8179" x="2063750" y="4610100"/>
          <p14:tracePt t="8195" x="2070100" y="4711700"/>
          <p14:tracePt t="8212" x="2082800" y="4819650"/>
          <p14:tracePt t="8229" x="2089150" y="4959350"/>
          <p14:tracePt t="8245" x="2120900" y="5118100"/>
          <p14:tracePt t="8262" x="2159000" y="5276850"/>
          <p14:tracePt t="8279" x="2228850" y="5486400"/>
          <p14:tracePt t="8295" x="2266950" y="5613400"/>
          <p14:tracePt t="8312" x="2298700" y="5695950"/>
          <p14:tracePt t="8329" x="2336800" y="5759450"/>
          <p14:tracePt t="8345" x="2387600" y="5829300"/>
          <p14:tracePt t="8362" x="2432050" y="5867400"/>
          <p14:tracePt t="8379" x="2482850" y="5892800"/>
          <p14:tracePt t="8396" x="2559050" y="5924550"/>
          <p14:tracePt t="8412" x="2641600" y="5943600"/>
          <p14:tracePt t="8414" x="2692400" y="5943600"/>
          <p14:tracePt t="8429" x="2800350" y="5962650"/>
          <p14:tracePt t="8445" x="2901950" y="5962650"/>
          <p14:tracePt t="8462" x="2965450" y="5962650"/>
          <p14:tracePt t="8478" x="2990850" y="5962650"/>
          <p14:tracePt t="8495" x="3003550" y="5962650"/>
          <p14:tracePt t="8512" x="3016250" y="5962650"/>
          <p14:tracePt t="8528" x="3035300" y="5943600"/>
          <p14:tracePt t="8545" x="3060700" y="5918200"/>
          <p14:tracePt t="8562" x="3086100" y="5892800"/>
          <p14:tracePt t="8579" x="3117850" y="5867400"/>
          <p14:tracePt t="8595" x="3143250" y="5835650"/>
          <p14:tracePt t="8612" x="3168650" y="5816600"/>
          <p14:tracePt t="8628" x="3213100" y="5759450"/>
          <p14:tracePt t="8645" x="3238500" y="5727700"/>
          <p14:tracePt t="8662" x="3257550" y="5702300"/>
          <p14:tracePt t="8679" x="3270250" y="5676900"/>
          <p14:tracePt t="8695" x="3276600" y="5651500"/>
          <p14:tracePt t="8712" x="3282950" y="5626100"/>
          <p14:tracePt t="8728" x="3289300" y="5600700"/>
          <p14:tracePt t="8745" x="3289300" y="5575300"/>
          <p14:tracePt t="8762" x="3289300" y="5543550"/>
          <p14:tracePt t="8778" x="3257550" y="5486400"/>
          <p14:tracePt t="8795" x="3232150" y="5467350"/>
          <p14:tracePt t="8811" x="3200400" y="5435600"/>
          <p14:tracePt t="8828" x="3175000" y="5410200"/>
          <p14:tracePt t="8845" x="3149600" y="5384800"/>
          <p14:tracePt t="8862" x="3124200" y="5372100"/>
          <p14:tracePt t="8878" x="3092450" y="5346700"/>
          <p14:tracePt t="8895" x="3067050" y="5334000"/>
          <p14:tracePt t="8911" x="3048000" y="5321300"/>
          <p14:tracePt t="8929" x="3022600" y="5308600"/>
          <p14:tracePt t="8945" x="2997200" y="5302250"/>
          <p14:tracePt t="8961" x="2978150" y="5289550"/>
          <p14:tracePt t="8978" x="2940050" y="5276850"/>
          <p14:tracePt t="8995" x="2914650" y="5264150"/>
          <p14:tracePt t="9011" x="2889250" y="5257800"/>
          <p14:tracePt t="9028" x="2863850" y="5257800"/>
          <p14:tracePt t="9045" x="2851150" y="5257800"/>
          <p14:tracePt t="9061" x="2825750" y="5251450"/>
          <p14:tracePt t="9079" x="2806700" y="5251450"/>
          <p14:tracePt t="9095" x="2781300" y="5251450"/>
          <p14:tracePt t="9113" x="2755900" y="5257800"/>
          <p14:tracePt t="9129" x="2717800" y="5289550"/>
          <p14:tracePt t="9145" x="2692400" y="5308600"/>
          <p14:tracePt t="9161" x="2660650" y="5340350"/>
          <p14:tracePt t="9178" x="2635250" y="5372100"/>
          <p14:tracePt t="9195" x="2609850" y="5397500"/>
          <p14:tracePt t="9211" x="2578100" y="5441950"/>
          <p14:tracePt t="9228" x="2565400" y="5480050"/>
          <p14:tracePt t="9244" x="2552700" y="5530850"/>
          <p14:tracePt t="9261" x="2552700" y="5562600"/>
          <p14:tracePt t="9278" x="2546350" y="5588000"/>
          <p14:tracePt t="9294" x="2546350" y="5613400"/>
          <p14:tracePt t="9311" x="2546350" y="5638800"/>
          <p14:tracePt t="9328" x="2546350" y="5670550"/>
          <p14:tracePt t="9344" x="2565400" y="5715000"/>
          <p14:tracePt t="9361" x="2584450" y="5746750"/>
          <p14:tracePt t="9378" x="2603500" y="5772150"/>
          <p14:tracePt t="9395" x="2622550" y="5797550"/>
          <p14:tracePt t="9411" x="2647950" y="5822950"/>
          <p14:tracePt t="9428" x="2679700" y="5854700"/>
          <p14:tracePt t="9431" x="2717800" y="5867400"/>
          <p14:tracePt t="9444" x="2774950" y="5886450"/>
          <p14:tracePt t="9462" x="2882900" y="5924550"/>
          <p14:tracePt t="9478" x="3048000" y="5969000"/>
          <p14:tracePt t="9494" x="3105150" y="5969000"/>
          <p14:tracePt t="9511" x="3136900" y="5969000"/>
          <p14:tracePt t="9527" x="3162300" y="5956300"/>
          <p14:tracePt t="9544" x="3194050" y="5930900"/>
          <p14:tracePt t="9561" x="3225800" y="5905500"/>
          <p14:tracePt t="9578" x="3251200" y="5880100"/>
          <p14:tracePt t="9594" x="3327400" y="5822950"/>
          <p14:tracePt t="9611" x="3384550" y="5784850"/>
          <p14:tracePt t="9628" x="3416300" y="5753100"/>
          <p14:tracePt t="9645" x="3441700" y="5721350"/>
          <p14:tracePt t="9661" x="3473450" y="5695950"/>
          <p14:tracePt t="9678" x="3498850" y="5638800"/>
          <p14:tracePt t="9694" x="3524250" y="5549900"/>
          <p14:tracePt t="9711" x="3530600" y="5492750"/>
          <p14:tracePt t="9727" x="3530600" y="5461000"/>
          <p14:tracePt t="9745" x="3530600" y="5435600"/>
          <p14:tracePt t="9761" x="3511550" y="5410200"/>
          <p14:tracePt t="9778" x="3486150" y="5384800"/>
          <p14:tracePt t="9794" x="3454400" y="5353050"/>
          <p14:tracePt t="9811" x="3429000" y="5327650"/>
          <p14:tracePt t="9829" x="3365500" y="5283200"/>
          <p14:tracePt t="9844" x="3282950" y="5251450"/>
          <p14:tracePt t="9861" x="3175000" y="5226050"/>
          <p14:tracePt t="9877" x="3054350" y="5194300"/>
          <p14:tracePt t="9894" x="2946400" y="5168900"/>
          <p14:tracePt t="9911" x="2838450" y="5162550"/>
          <p14:tracePt t="9913" x="2800350" y="5162550"/>
          <p14:tracePt t="9927" x="2781300" y="5162550"/>
          <p14:tracePt t="9944" x="2730500" y="5168900"/>
          <p14:tracePt t="9960" x="2692400" y="5181600"/>
          <p14:tracePt t="9977" x="2667000" y="5200650"/>
          <p14:tracePt t="9994" x="2635250" y="5232400"/>
          <p14:tracePt t="10010" x="2603500" y="5257800"/>
          <p14:tracePt t="10027" x="2559050" y="5283200"/>
          <p14:tracePt t="10044" x="2514600" y="5321300"/>
          <p14:tracePt t="10060" x="2476500" y="5372100"/>
          <p14:tracePt t="10077" x="2444750" y="5403850"/>
          <p14:tracePt t="10094" x="2419350" y="5441950"/>
          <p14:tracePt t="10111" x="2387600" y="5499100"/>
          <p14:tracePt t="10128" x="2374900" y="5549900"/>
          <p14:tracePt t="10144" x="2374900" y="5581650"/>
          <p14:tracePt t="10160" x="2374900" y="5607050"/>
          <p14:tracePt t="10178" x="2374900" y="5632450"/>
          <p14:tracePt t="10194" x="2387600" y="5676900"/>
          <p14:tracePt t="10211" x="2419350" y="5708650"/>
          <p14:tracePt t="10227" x="2444750" y="5740400"/>
          <p14:tracePt t="10244" x="2470150" y="5765800"/>
          <p14:tracePt t="10260" x="2501900" y="5797550"/>
          <p14:tracePt t="10277" x="2520950" y="5816600"/>
          <p14:tracePt t="10294" x="2533650" y="5822950"/>
          <p14:tracePt t="10310" x="2552700" y="5829300"/>
          <p14:tracePt t="10327" x="2565400" y="5829300"/>
          <p14:tracePt t="10344" x="2578100" y="5835650"/>
          <p14:tracePt t="10360" x="2628900" y="5848350"/>
          <p14:tracePt t="10377" x="2667000" y="5848350"/>
          <p14:tracePt t="10394" x="2730500" y="5848350"/>
          <p14:tracePt t="10410" x="2838450" y="5848350"/>
          <p14:tracePt t="10427" x="2921000" y="5842000"/>
          <p14:tracePt t="10443" x="3028950" y="5822950"/>
          <p14:tracePt t="10461" x="3149600" y="5784850"/>
          <p14:tracePt t="10477" x="3384550" y="5727700"/>
          <p14:tracePt t="10494" x="3543300" y="5676900"/>
          <p14:tracePt t="10510" x="3657600" y="5626100"/>
          <p14:tracePt t="10527" x="3752850" y="5594350"/>
          <p14:tracePt t="10543" x="3816350" y="5562600"/>
          <p14:tracePt t="10561" x="3841750" y="5543550"/>
          <p14:tracePt t="10577" x="3867150" y="5524500"/>
          <p14:tracePt t="10594" x="3898900" y="5480050"/>
          <p14:tracePt t="10610" x="3962400" y="5384800"/>
          <p14:tracePt t="10627" x="3994150" y="5321300"/>
          <p14:tracePt t="10643" x="4025900" y="5270500"/>
          <p14:tracePt t="10660" x="4051300" y="5219700"/>
          <p14:tracePt t="10677" x="4064000" y="5181600"/>
          <p14:tracePt t="10693" x="4070350" y="5137150"/>
          <p14:tracePt t="10710" x="4070350" y="5054600"/>
          <p14:tracePt t="10727" x="4070350" y="5022850"/>
          <p14:tracePt t="10743" x="4070350" y="4997450"/>
          <p14:tracePt t="10760" x="4057650" y="4972050"/>
          <p14:tracePt t="10777" x="4051300" y="4953000"/>
          <p14:tracePt t="10793" x="4038600" y="4940300"/>
          <p14:tracePt t="10810" x="4019550" y="4914900"/>
          <p14:tracePt t="10827" x="3975100" y="4870450"/>
          <p14:tracePt t="10843" x="3949700" y="4845050"/>
          <p14:tracePt t="10860" x="3924300" y="4826000"/>
          <p14:tracePt t="10877" x="3892550" y="4794250"/>
          <p14:tracePt t="10894" x="3867150" y="4781550"/>
          <p14:tracePt t="10910" x="3860800" y="4775200"/>
          <p14:tracePt t="10927" x="3854450" y="4768850"/>
          <p14:tracePt t="10930" x="3848100" y="4768850"/>
          <p14:tracePt t="10957" x="3841750" y="4768850"/>
          <p14:tracePt t="10967" x="3829050" y="4762500"/>
          <p14:tracePt t="10977" x="3822700" y="4762500"/>
          <p14:tracePt t="10993" x="3810000" y="4762500"/>
          <p14:tracePt t="11010" x="3797300" y="4762500"/>
          <p14:tracePt t="11027" x="3784600" y="4762500"/>
          <p14:tracePt t="11060" x="3778250" y="4762500"/>
          <p14:tracePt t="11094" x="3771900" y="4762500"/>
          <p14:tracePt t="11292" x="3771900" y="4756150"/>
          <p14:tracePt t="11305" x="3784600" y="4749800"/>
          <p14:tracePt t="11311" x="3797300" y="4718050"/>
          <p14:tracePt t="11326" x="3879850" y="4591050"/>
          <p14:tracePt t="11344" x="4000500" y="4425950"/>
          <p14:tracePt t="11361" x="4133850" y="4248150"/>
          <p14:tracePt t="11376" x="4260850" y="4044950"/>
          <p14:tracePt t="11393" x="4356100" y="3886200"/>
          <p14:tracePt t="11410" x="4438650" y="3721100"/>
          <p14:tracePt t="11427" x="4521200" y="3517900"/>
          <p14:tracePt t="11443" x="4591050" y="3390900"/>
          <p14:tracePt t="11459" x="4641850" y="3244850"/>
          <p14:tracePt t="11476" x="4686300" y="3124200"/>
          <p14:tracePt t="11493" x="4724400" y="3016250"/>
          <p14:tracePt t="11509" x="4756150" y="2914650"/>
          <p14:tracePt t="11526" x="4787900" y="2832100"/>
          <p14:tracePt t="11543" x="4794250" y="2730500"/>
          <p14:tracePt t="11559" x="4794250" y="2692400"/>
          <p14:tracePt t="11576" x="4781550" y="2660650"/>
          <p14:tracePt t="11593" x="4756150" y="2635250"/>
          <p14:tracePt t="11610" x="4730750" y="2609850"/>
          <p14:tracePt t="11626" x="4705350" y="2584450"/>
          <p14:tracePt t="11643" x="4679950" y="2565400"/>
          <p14:tracePt t="11659" x="4673600" y="2559050"/>
          <p14:tracePt t="11726" x="4673600" y="2552700"/>
          <p14:tracePt t="11735" x="4686300" y="2540000"/>
          <p14:tracePt t="11742" x="4699000" y="2527300"/>
          <p14:tracePt t="11759" x="4724400" y="2489200"/>
          <p14:tracePt t="11776" x="4762500" y="2457450"/>
          <p14:tracePt t="11792" x="4832350" y="2413000"/>
          <p14:tracePt t="11809" x="4895850" y="2381250"/>
          <p14:tracePt t="11826" x="4959350" y="2349500"/>
          <p14:tracePt t="11843" x="5010150" y="2317750"/>
          <p14:tracePt t="11860" x="5060950" y="2292350"/>
          <p14:tracePt t="11877" x="5137150" y="2254250"/>
          <p14:tracePt t="11893" x="5226050" y="2222500"/>
          <p14:tracePt t="11909" x="5391150" y="2165350"/>
          <p14:tracePt t="11926" x="5499100" y="2133600"/>
          <p14:tracePt t="11942" x="5619750" y="2095500"/>
          <p14:tracePt t="11959" x="5727700" y="2057400"/>
          <p14:tracePt t="11975" x="5848350" y="2032000"/>
          <p14:tracePt t="11992" x="5962650" y="1993900"/>
          <p14:tracePt t="12009" x="6057900" y="1955800"/>
          <p14:tracePt t="12026" x="6165850" y="1930400"/>
          <p14:tracePt t="12042" x="6330950" y="1873250"/>
          <p14:tracePt t="12059" x="6438900" y="1835150"/>
          <p14:tracePt t="12075" x="6565900" y="1803400"/>
          <p14:tracePt t="12092" x="6673850" y="1752600"/>
          <p14:tracePt t="12109" x="6781800" y="1720850"/>
          <p14:tracePt t="12126" x="6896100" y="1682750"/>
          <p14:tracePt t="12142" x="6997700" y="1657350"/>
          <p14:tracePt t="12159" x="7023100" y="1651000"/>
          <p14:tracePt t="12176" x="7048500" y="1651000"/>
          <p14:tracePt t="12192" x="7073900" y="1651000"/>
          <p14:tracePt t="12209" x="7099300" y="1651000"/>
          <p14:tracePt t="12225" x="7124700" y="1663700"/>
          <p14:tracePt t="12242" x="7150100" y="1676400"/>
          <p14:tracePt t="12258" x="7188200" y="1701800"/>
          <p14:tracePt t="12275" x="7207250" y="1714500"/>
          <p14:tracePt t="12292" x="7219950" y="1727200"/>
          <p14:tracePt t="12309" x="7239000" y="1746250"/>
          <p14:tracePt t="12325" x="7251700" y="1758950"/>
          <p14:tracePt t="12342" x="7258050" y="1771650"/>
          <p14:tracePt t="12358" x="7264400" y="1790700"/>
          <p14:tracePt t="12375" x="7264400" y="1816100"/>
          <p14:tracePt t="12392" x="7264400" y="1854200"/>
          <p14:tracePt t="12408" x="7251700" y="1879600"/>
          <p14:tracePt t="12425" x="7232650" y="1905000"/>
          <p14:tracePt t="12442" x="7213600" y="1930400"/>
          <p14:tracePt t="12459" x="7194550" y="1955800"/>
          <p14:tracePt t="12475" x="7175500" y="1974850"/>
          <p14:tracePt t="12492" x="7150100" y="2006600"/>
          <p14:tracePt t="12509" x="7137400" y="2025650"/>
          <p14:tracePt t="12525" x="7124700" y="2044700"/>
          <p14:tracePt t="12542" x="7112000" y="2051050"/>
          <p14:tracePt t="12559" x="7099300" y="2070100"/>
          <p14:tracePt t="12575" x="7086600" y="2082800"/>
          <p14:tracePt t="12592" x="7073900" y="2095500"/>
          <p14:tracePt t="12608" x="7067550" y="2108200"/>
          <p14:tracePt t="12626" x="7029450" y="2152650"/>
          <p14:tracePt t="12643" x="7010400" y="2178050"/>
          <p14:tracePt t="12659" x="6991350" y="2203450"/>
          <p14:tracePt t="12676" x="6972300" y="2228850"/>
          <p14:tracePt t="12692" x="6959600" y="2241550"/>
          <p14:tracePt t="12709" x="6953250" y="2247900"/>
          <p14:tracePt t="12760" x="6953250" y="2254250"/>
          <p14:tracePt t="12808" x="6946900" y="2260600"/>
          <p14:tracePt t="12823" x="6946900" y="2266950"/>
          <p14:tracePt t="12832" x="6940550" y="2273300"/>
          <p14:tracePt t="12842" x="6934200" y="2279650"/>
          <p14:tracePt t="12858" x="6915150" y="2311400"/>
          <p14:tracePt t="12875" x="6896100" y="2336800"/>
          <p14:tracePt t="12893" x="6877050" y="2362200"/>
          <p14:tracePt t="12909" x="6851650" y="2381250"/>
          <p14:tracePt t="12926" x="6813550" y="2406650"/>
          <p14:tracePt t="12928" x="6800850" y="2419350"/>
          <p14:tracePt t="12942" x="6781800" y="2438400"/>
          <p14:tracePt t="12958" x="6737350" y="2463800"/>
          <p14:tracePt t="12975" x="6667500" y="2501900"/>
          <p14:tracePt t="12991" x="6642100" y="2514600"/>
          <p14:tracePt t="13008" x="6616700" y="2527300"/>
          <p14:tracePt t="13025" x="6591300" y="2533650"/>
          <p14:tracePt t="13042" x="6572250" y="2540000"/>
          <p14:tracePt t="13058" x="6553200" y="2540000"/>
          <p14:tracePt t="13075" x="6534150" y="2552700"/>
          <p14:tracePt t="13091" x="6508750" y="2565400"/>
          <p14:tracePt t="13109" x="6502400" y="2571750"/>
          <p14:tracePt t="13125" x="6483350" y="2578100"/>
          <p14:tracePt t="13142" x="6464300" y="2590800"/>
          <p14:tracePt t="13158" x="6451600" y="2609850"/>
          <p14:tracePt t="13176" x="6419850" y="2628900"/>
          <p14:tracePt t="13193" x="6394450" y="2654300"/>
          <p14:tracePt t="13210" x="6369050" y="2686050"/>
          <p14:tracePt t="13225" x="6324600" y="2724150"/>
          <p14:tracePt t="13242" x="6299200" y="2743200"/>
          <p14:tracePt t="13258" x="6273800" y="2768600"/>
          <p14:tracePt t="13275" x="6235700" y="2800350"/>
          <p14:tracePt t="13292" x="6203950" y="2825750"/>
          <p14:tracePt t="13309" x="6178550" y="2844800"/>
          <p14:tracePt t="13325" x="6146800" y="2870200"/>
          <p14:tracePt t="13341" x="6134100" y="2876550"/>
          <p14:tracePt t="13358" x="6127750" y="2876550"/>
          <p14:tracePt t="13391" x="6121400" y="2876550"/>
          <p14:tracePt t="13457" x="6115050" y="2876550"/>
          <p14:tracePt t="13581" x="6115050" y="2882900"/>
          <p14:tracePt t="13595" x="6108700" y="2889250"/>
          <p14:tracePt t="13599" x="6102350" y="2895600"/>
          <p14:tracePt t="13607" x="6096000" y="2901950"/>
          <p14:tracePt t="13624" x="6070600" y="2914650"/>
          <p14:tracePt t="13642" x="6045200" y="2927350"/>
          <p14:tracePt t="13657" x="6019800" y="2940050"/>
          <p14:tracePt t="13674" x="5994400" y="2946400"/>
          <p14:tracePt t="13691" x="5956300" y="2952750"/>
          <p14:tracePt t="13707" x="5930900" y="2959100"/>
          <p14:tracePt t="13724" x="5918200" y="2959100"/>
          <p14:tracePt t="13741" x="5911850" y="2959100"/>
          <p14:tracePt t="13757" x="5905500" y="2959100"/>
          <p14:tracePt t="13774" x="5899150" y="2959100"/>
          <p14:tracePt t="13815" x="5892800" y="2959100"/>
          <p14:tracePt t="13824" x="5886450" y="2959100"/>
          <p14:tracePt t="13841" x="5880100" y="2959100"/>
          <p14:tracePt t="13857" x="5854700" y="2946400"/>
          <p14:tracePt t="13874" x="5810250" y="2914650"/>
          <p14:tracePt t="13891" x="5778500" y="2889250"/>
          <p14:tracePt t="13908" x="5721350" y="2876550"/>
          <p14:tracePt t="13924" x="5664200" y="2870200"/>
          <p14:tracePt t="13941" x="5600700" y="2857500"/>
          <p14:tracePt t="13957" x="5537200" y="2832100"/>
          <p14:tracePt t="13974" x="5486400" y="2806700"/>
          <p14:tracePt t="13991" x="5441950" y="2787650"/>
          <p14:tracePt t="14007" x="5397500" y="2774950"/>
          <p14:tracePt t="14024" x="5372100" y="2762250"/>
          <p14:tracePt t="14040" x="5359400" y="2755900"/>
          <p14:tracePt t="14113" x="5359400" y="2749550"/>
          <p14:tracePt t="14164" x="5353050" y="2749550"/>
          <p14:tracePt t="14385" x="5353050" y="2755900"/>
          <p14:tracePt t="14391" x="5365750" y="2768600"/>
          <p14:tracePt t="14396" x="5372100" y="2781300"/>
          <p14:tracePt t="14407" x="5378450" y="2794000"/>
          <p14:tracePt t="14424" x="5391150" y="2819400"/>
          <p14:tracePt t="14441" x="5416550" y="2857500"/>
          <p14:tracePt t="14457" x="5435600" y="2882900"/>
          <p14:tracePt t="14474" x="5454650" y="2927350"/>
          <p14:tracePt t="14490" x="5461000" y="2952750"/>
          <p14:tracePt t="14508" x="5461000" y="2984500"/>
          <p14:tracePt t="14523" x="5461000" y="3016250"/>
          <p14:tracePt t="14540" x="5461000" y="3041650"/>
          <p14:tracePt t="14557" x="5454650" y="3079750"/>
          <p14:tracePt t="14574" x="5441950" y="3105150"/>
          <p14:tracePt t="14590" x="5416550" y="3143250"/>
          <p14:tracePt t="14607" x="5403850" y="3168650"/>
          <p14:tracePt t="14623" x="5384800" y="3194050"/>
          <p14:tracePt t="14640" x="5372100" y="3219450"/>
          <p14:tracePt t="14658" x="5359400" y="3244850"/>
          <p14:tracePt t="14673" x="5353050" y="3270250"/>
          <p14:tracePt t="14690" x="5353050" y="3333750"/>
          <p14:tracePt t="14707" x="5353050" y="3365500"/>
          <p14:tracePt t="14723" x="5365750" y="3409950"/>
          <p14:tracePt t="14740" x="5391150" y="3441700"/>
          <p14:tracePt t="14757" x="5422900" y="3473450"/>
          <p14:tracePt t="14773" x="5448300" y="3492500"/>
          <p14:tracePt t="14790" x="5473700" y="3511550"/>
          <p14:tracePt t="14807" x="5499100" y="3524250"/>
          <p14:tracePt t="14823" x="5537200" y="3524250"/>
          <p14:tracePt t="14840" x="5562600" y="3524250"/>
          <p14:tracePt t="14856" x="5607050" y="3505200"/>
          <p14:tracePt t="14873" x="5702300" y="3473450"/>
          <p14:tracePt t="14890" x="5822950" y="3441700"/>
          <p14:tracePt t="14907" x="5981700" y="3416300"/>
          <p14:tracePt t="14909" x="6057900" y="3397250"/>
          <p14:tracePt t="14923" x="6134100" y="3378200"/>
          <p14:tracePt t="14940" x="6318250" y="3346450"/>
          <p14:tracePt t="14957" x="6413500" y="3333750"/>
          <p14:tracePt t="14974" x="6477000" y="3314700"/>
          <p14:tracePt t="14990" x="6502400" y="3302000"/>
          <p14:tracePt t="15007" x="6515100" y="3295650"/>
          <p14:tracePt t="15023" x="6546850" y="3270250"/>
          <p14:tracePt t="15040" x="6572250" y="3244850"/>
          <p14:tracePt t="15057" x="6661150" y="3200400"/>
          <p14:tracePt t="15074" x="6762750" y="3162300"/>
          <p14:tracePt t="15090" x="6838950" y="3130550"/>
          <p14:tracePt t="15106" x="6877050" y="3098800"/>
          <p14:tracePt t="15123" x="6908800" y="3073400"/>
          <p14:tracePt t="15140" x="6934200" y="3048000"/>
          <p14:tracePt t="15157" x="6965950" y="3016250"/>
          <p14:tracePt t="15173" x="7023100" y="2990850"/>
          <p14:tracePt t="15190" x="7105650" y="2946400"/>
          <p14:tracePt t="15207" x="7137400" y="2921000"/>
          <p14:tracePt t="15224" x="7162800" y="2908300"/>
          <p14:tracePt t="15240" x="7175500" y="2901950"/>
          <p14:tracePt t="15258" x="7181850" y="2901950"/>
          <p14:tracePt t="15289" x="7188200" y="2901950"/>
          <p14:tracePt t="15306" x="7213600" y="2895600"/>
          <p14:tracePt t="15323" x="7239000" y="2889250"/>
          <p14:tracePt t="15339" x="7264400" y="2882900"/>
          <p14:tracePt t="15356" x="7302500" y="2876550"/>
          <p14:tracePt t="15373" x="7327900" y="2870200"/>
          <p14:tracePt t="15389" x="7353300" y="2870200"/>
          <p14:tracePt t="15407" x="7385050" y="2870200"/>
          <p14:tracePt t="15423" x="7410450" y="2870200"/>
          <p14:tracePt t="15440" x="7454900" y="2882900"/>
          <p14:tracePt t="15456" x="7480300" y="2895600"/>
          <p14:tracePt t="15473" x="7499350" y="2901950"/>
          <p14:tracePt t="15489" x="7512050" y="2908300"/>
          <p14:tracePt t="15506" x="7518400" y="2914650"/>
          <p14:tracePt t="15523" x="7524750" y="2914650"/>
          <p14:tracePt t="15569" x="7518400" y="2901950"/>
          <p14:tracePt t="15575" x="7505700" y="2895600"/>
          <p14:tracePt t="15590" x="7493000" y="2882900"/>
          <p14:tracePt t="15606" x="7448550" y="2838450"/>
          <p14:tracePt t="15623" x="7404100" y="2819400"/>
          <p14:tracePt t="15639" x="7308850" y="2800350"/>
          <p14:tracePt t="15656" x="7207250" y="2781300"/>
          <p14:tracePt t="15673" x="7086600" y="2781300"/>
          <p14:tracePt t="15691" x="6908800" y="2774950"/>
          <p14:tracePt t="15706" x="6800850" y="2774950"/>
          <p14:tracePt t="15723" x="6692900" y="2794000"/>
          <p14:tracePt t="15740" x="6591300" y="2813050"/>
          <p14:tracePt t="15758" x="6489700" y="2838450"/>
          <p14:tracePt t="15773" x="6394450" y="2863850"/>
          <p14:tracePt t="15789" x="6324600" y="2882900"/>
          <p14:tracePt t="15806" x="6286500" y="2889250"/>
          <p14:tracePt t="15823" x="6210300" y="2908300"/>
          <p14:tracePt t="15839" x="6172200" y="2921000"/>
          <p14:tracePt t="15856" x="6127750" y="2940050"/>
          <p14:tracePt t="15872" x="6076950" y="2965450"/>
          <p14:tracePt t="15889" x="6000750" y="2997200"/>
          <p14:tracePt t="15907" x="5905500" y="3035300"/>
          <p14:tracePt t="15909" x="5854700" y="3041650"/>
          <p14:tracePt t="15923" x="5797550" y="3060700"/>
          <p14:tracePt t="15939" x="5689600" y="3079750"/>
          <p14:tracePt t="15956" x="5581650" y="3098800"/>
          <p14:tracePt t="15973" x="5429250" y="3098800"/>
          <p14:tracePt t="15990" x="5346700" y="3098800"/>
          <p14:tracePt t="16006" x="5302250" y="3098800"/>
          <p14:tracePt t="16022" x="5245100" y="3098800"/>
          <p14:tracePt t="16039" x="5200650" y="3098800"/>
          <p14:tracePt t="16056" x="5149850" y="3092450"/>
          <p14:tracePt t="16072" x="5080000" y="3092450"/>
          <p14:tracePt t="16089" x="5041900" y="3092450"/>
          <p14:tracePt t="16106" x="4997450" y="3092450"/>
          <p14:tracePt t="16122" x="4978400" y="3092450"/>
          <p14:tracePt t="16139" x="4953000" y="3098800"/>
          <p14:tracePt t="16155" x="4927600" y="3098800"/>
          <p14:tracePt t="16173" x="4902200" y="3098800"/>
          <p14:tracePt t="16190" x="4876800" y="3098800"/>
          <p14:tracePt t="16207" x="4870450" y="3098800"/>
          <p14:tracePt t="16223" x="4864100" y="3098800"/>
          <p14:tracePt t="16239" x="4851400" y="3098800"/>
          <p14:tracePt t="16255" x="4832350" y="3105150"/>
          <p14:tracePt t="16272" x="4806950" y="3111500"/>
          <p14:tracePt t="16289" x="4794250" y="3130550"/>
          <p14:tracePt t="16305" x="4768850" y="3155950"/>
          <p14:tracePt t="16322" x="4756150" y="3175000"/>
          <p14:tracePt t="16339" x="4743450" y="3194050"/>
          <p14:tracePt t="16356" x="4730750" y="3213100"/>
          <p14:tracePt t="16372" x="4724400" y="3238500"/>
          <p14:tracePt t="16389" x="4724400" y="3251200"/>
          <p14:tracePt t="16405" x="4724400" y="3270250"/>
          <p14:tracePt t="16422" x="4724400" y="3289300"/>
          <p14:tracePt t="16439" x="4724400" y="3314700"/>
          <p14:tracePt t="16456" x="4737100" y="3327400"/>
          <p14:tracePt t="16472" x="4743450" y="3340100"/>
          <p14:tracePt t="16507" x="4749800" y="3346450"/>
          <p14:tracePt t="16624" x="4756150" y="3346450"/>
          <p14:tracePt t="16698" x="4756150" y="3340100"/>
          <p14:tracePt t="16712" x="4762500" y="3340100"/>
          <p14:tracePt t="16726" x="4762500" y="3333750"/>
          <p14:tracePt t="17083" x="4762500" y="3327400"/>
          <p14:tracePt t="17182" x="4762500" y="3321050"/>
          <p14:tracePt t="17194" x="4762500" y="3314700"/>
          <p14:tracePt t="17198" x="4762500" y="3308350"/>
          <p14:tracePt t="17208" x="4762500" y="3295650"/>
          <p14:tracePt t="17222" x="4762500" y="3289300"/>
          <p14:tracePt t="17238" x="4762500" y="3270250"/>
          <p14:tracePt t="17255" x="4762500" y="3257550"/>
          <p14:tracePt t="17271" x="4762500" y="3244850"/>
          <p14:tracePt t="17289" x="4762500" y="3238500"/>
          <p14:tracePt t="17305" x="4762500" y="3225800"/>
          <p14:tracePt t="17338" x="4762500" y="3219450"/>
          <p14:tracePt t="17355" x="4762500" y="3206750"/>
          <p14:tracePt t="17372" x="4762500" y="3200400"/>
          <p14:tracePt t="17388" x="4762500" y="3181350"/>
          <p14:tracePt t="17404" x="4762500" y="3168650"/>
          <p14:tracePt t="17421" x="4762500" y="3155950"/>
          <p14:tracePt t="17424" x="4762500" y="3143250"/>
          <p14:tracePt t="17438" x="4762500" y="3136900"/>
          <p14:tracePt t="17455" x="4762500" y="3124200"/>
          <p14:tracePt t="17471" x="4762500" y="3117850"/>
          <p14:tracePt t="17604" x="4768850" y="3117850"/>
          <p14:tracePt t="17618" x="4768850" y="3124200"/>
          <p14:tracePt t="17625" x="4775200" y="3130550"/>
          <p14:tracePt t="17638" x="4781550" y="3143250"/>
          <p14:tracePt t="17654" x="4787900" y="3155950"/>
          <p14:tracePt t="17671" x="4800600" y="3181350"/>
          <p14:tracePt t="17688" x="4832350" y="3225800"/>
          <p14:tracePt t="17705" x="4864100" y="3263900"/>
          <p14:tracePt t="17722" x="4889500" y="3302000"/>
          <p14:tracePt t="17738" x="4933950" y="3359150"/>
          <p14:tracePt t="17755" x="4991100" y="3397250"/>
          <p14:tracePt t="17771" x="5022850" y="3435350"/>
          <p14:tracePt t="17788" x="5054600" y="3460750"/>
          <p14:tracePt t="17805" x="5099050" y="3498850"/>
          <p14:tracePt t="17822" x="5137150" y="3530600"/>
          <p14:tracePt t="17838" x="5187950" y="3543300"/>
          <p14:tracePt t="17854" x="5295900" y="3581400"/>
          <p14:tracePt t="17871" x="5416550" y="3606800"/>
          <p14:tracePt t="17888" x="5518150" y="3606800"/>
          <p14:tracePt t="17904" x="5695950" y="3575050"/>
          <p14:tracePt t="17921" x="5778500" y="3549650"/>
          <p14:tracePt t="17937" x="5803900" y="3530600"/>
          <p14:tracePt t="17955" x="5822950" y="3511550"/>
          <p14:tracePt t="17971" x="5835650" y="3498850"/>
          <p14:tracePt t="17987" x="5842000" y="3492500"/>
          <p14:tracePt t="18005" x="5848350" y="3486150"/>
          <p14:tracePt t="18021" x="5848350" y="3479800"/>
          <p14:tracePt t="18038" x="5854700" y="3460750"/>
          <p14:tracePt t="18055" x="5861050" y="3454400"/>
          <p14:tracePt t="18074" x="5867400" y="3435350"/>
          <p14:tracePt t="18090" x="5867400" y="3429000"/>
          <p14:tracePt t="18105" x="5873750" y="3416300"/>
          <p14:tracePt t="18152" x="5880100" y="3416300"/>
          <p14:tracePt t="18164" x="5886450" y="3409950"/>
          <p14:tracePt t="18171" x="5886450" y="3403600"/>
          <p14:tracePt t="18188" x="5892800" y="3390900"/>
          <p14:tracePt t="18204" x="5911850" y="3378200"/>
          <p14:tracePt t="18220" x="5930900" y="3365500"/>
          <p14:tracePt t="18237" x="5956300" y="3340100"/>
          <p14:tracePt t="18254" x="5981700" y="3321050"/>
          <p14:tracePt t="18270" x="5994400" y="3314700"/>
          <p14:tracePt t="18287" x="6000750" y="3314700"/>
          <p14:tracePt t="18320" x="6007100" y="3308350"/>
          <p14:tracePt t="18395" x="6007100" y="3302000"/>
          <p14:tracePt t="18412" x="6013450" y="3295650"/>
          <p14:tracePt t="18417" x="6026150" y="3289300"/>
          <p14:tracePt t="18425" x="6038850" y="3282950"/>
          <p14:tracePt t="18437" x="6051550" y="3282950"/>
          <p14:tracePt t="18455" x="6096000" y="3251200"/>
          <p14:tracePt t="18471" x="6134100" y="3238500"/>
          <p14:tracePt t="18487" x="6165850" y="3225800"/>
          <p14:tracePt t="18504" x="6191250" y="3219450"/>
          <p14:tracePt t="18520" x="6216650" y="3219450"/>
          <p14:tracePt t="18537" x="6242050" y="3213100"/>
          <p14:tracePt t="18555" x="6267450" y="3206750"/>
          <p14:tracePt t="18572" x="6305550" y="3200400"/>
          <p14:tracePt t="18587" x="6330950" y="3194050"/>
          <p14:tracePt t="18604" x="6362700" y="3181350"/>
          <p14:tracePt t="18620" x="6400800" y="3162300"/>
          <p14:tracePt t="18637" x="6426200" y="3155950"/>
          <p14:tracePt t="18653" x="6451600" y="3149600"/>
          <p14:tracePt t="18670" x="6477000" y="3136900"/>
          <p14:tracePt t="18687" x="6496050" y="3136900"/>
          <p14:tracePt t="18704" x="6515100" y="3136900"/>
          <p14:tracePt t="18721" x="6527800" y="3136900"/>
          <p14:tracePt t="18755" x="6546850" y="3136900"/>
          <p14:tracePt t="18770" x="6565900" y="3136900"/>
          <p14:tracePt t="18787" x="6584950" y="3136900"/>
          <p14:tracePt t="18804" x="6604000" y="3136900"/>
          <p14:tracePt t="18821" x="6623050" y="3136900"/>
          <p14:tracePt t="18837" x="6648450" y="3136900"/>
          <p14:tracePt t="18855" x="6667500" y="3136900"/>
          <p14:tracePt t="18870" x="6680200" y="3136900"/>
          <p14:tracePt t="18903" x="6686550" y="3136900"/>
          <p14:tracePt t="19035" x="6686550" y="3143250"/>
          <p14:tracePt t="19053" x="6686550" y="3149600"/>
          <p14:tracePt t="19059" x="6686550" y="3155950"/>
          <p14:tracePt t="19070" x="6686550" y="3162300"/>
          <p14:tracePt t="19086" x="6686550" y="3175000"/>
          <p14:tracePt t="19103" x="6686550" y="3181350"/>
          <p14:tracePt t="19120" x="6686550" y="3187700"/>
          <p14:tracePt t="19195" x="6686550" y="3194050"/>
          <p14:tracePt t="19269" x="6686550" y="3200400"/>
          <p14:tracePt t="19301" x="6692900" y="3206750"/>
          <p14:tracePt t="19309" x="6699250" y="3206750"/>
          <p14:tracePt t="19319" x="6705600" y="3206750"/>
          <p14:tracePt t="19337" x="6737350" y="3206750"/>
          <p14:tracePt t="19353" x="6762750" y="3206750"/>
          <p14:tracePt t="19370" x="6788150" y="3200400"/>
          <p14:tracePt t="19386" x="6813550" y="3187700"/>
          <p14:tracePt t="19403" x="6851650" y="3175000"/>
          <p14:tracePt t="19420" x="6877050" y="3168650"/>
          <p14:tracePt t="19424" x="6889750" y="3168650"/>
          <p14:tracePt t="19436" x="6902450" y="3168650"/>
          <p14:tracePt t="19453" x="6908800" y="3168650"/>
          <p14:tracePt t="19470" x="6921500" y="3162300"/>
          <p14:tracePt t="19486" x="6934200" y="3162300"/>
          <p14:tracePt t="19504" x="6940550" y="3162300"/>
          <p14:tracePt t="19520" x="6946900" y="3162300"/>
          <p14:tracePt t="19537" x="6965950" y="3162300"/>
          <p14:tracePt t="19554" x="6978650" y="3162300"/>
          <p14:tracePt t="19640" x="6978650" y="3155950"/>
          <p14:tracePt t="19790" x="6965950" y="3168650"/>
          <p14:tracePt t="19798" x="6953250" y="3181350"/>
          <p14:tracePt t="19806" x="6940550" y="3194050"/>
          <p14:tracePt t="19819" x="6921500" y="3206750"/>
          <p14:tracePt t="19836" x="6883400" y="3244850"/>
          <p14:tracePt t="19852" x="6838950" y="3276600"/>
          <p14:tracePt t="19869" x="6769100" y="3327400"/>
          <p14:tracePt t="19886" x="6654800" y="3384550"/>
          <p14:tracePt t="19902" x="6502400" y="3492500"/>
          <p14:tracePt t="19919" x="6299200" y="3644900"/>
          <p14:tracePt t="19922" x="6153150" y="3714750"/>
          <p14:tracePt t="19937" x="6019800" y="3816350"/>
          <p14:tracePt t="19953" x="5556250" y="4095750"/>
          <p14:tracePt t="19970" x="5251450" y="4286250"/>
          <p14:tracePt t="19986" x="4959350" y="4432300"/>
          <p14:tracePt t="20003" x="4679950" y="4603750"/>
          <p14:tracePt t="20019" x="4476750" y="4730750"/>
          <p14:tracePt t="20036" x="4324350" y="4832350"/>
          <p14:tracePt t="20052" x="4140200" y="4959350"/>
          <p14:tracePt t="20069" x="4025900" y="5016500"/>
          <p14:tracePt t="20086" x="3917950" y="5060950"/>
          <p14:tracePt t="20102" x="3810000" y="5092700"/>
          <p14:tracePt t="20119" x="3721100" y="5124450"/>
          <p14:tracePt t="20136" x="3619500" y="5181600"/>
          <p14:tracePt t="20152" x="3517900" y="5232400"/>
          <p14:tracePt t="20169" x="3435350" y="5276850"/>
          <p14:tracePt t="20186" x="3390900" y="5302250"/>
          <p14:tracePt t="20202" x="3352800" y="5327650"/>
          <p14:tracePt t="20219" x="3327400" y="5340350"/>
          <p14:tracePt t="20235" x="3302000" y="5359400"/>
          <p14:tracePt t="20252" x="3270250" y="5384800"/>
          <p14:tracePt t="20269" x="3244850" y="5403850"/>
          <p14:tracePt t="20286" x="3219450" y="5429250"/>
          <p14:tracePt t="20302" x="3187700" y="5448300"/>
          <p14:tracePt t="20319" x="3168650" y="5480050"/>
          <p14:tracePt t="20336" x="3136900" y="5530850"/>
          <p14:tracePt t="20352" x="3124200" y="5588000"/>
          <p14:tracePt t="20369" x="3117850" y="5670550"/>
          <p14:tracePt t="20387" x="3117850" y="5734050"/>
          <p14:tracePt t="20402" x="3117850" y="5778500"/>
          <p14:tracePt t="20420" x="3149600" y="5867400"/>
          <p14:tracePt t="20435" x="3181350" y="5956300"/>
          <p14:tracePt t="20452" x="3213100" y="6026150"/>
          <p14:tracePt t="20469" x="3244850" y="6076950"/>
          <p14:tracePt t="20485" x="3263900" y="6102350"/>
          <p14:tracePt t="20503" x="3270250" y="6121400"/>
          <p14:tracePt t="20519" x="3282950" y="6134100"/>
          <p14:tracePt t="20536" x="3282950" y="6146800"/>
          <p14:tracePt t="20554" x="3308350" y="6184900"/>
          <p14:tracePt t="20569" x="3314700" y="6203950"/>
          <p14:tracePt t="20586" x="3321050" y="6223000"/>
          <p14:tracePt t="20603" x="3321050" y="6235700"/>
          <p14:tracePt t="20619" x="3327400" y="6242050"/>
          <p14:tracePt t="20635" x="3333750" y="6242050"/>
          <p14:tracePt t="20652" x="3333750" y="6248400"/>
          <p14:tracePt t="20719" x="3340100" y="6248400"/>
          <p14:tracePt t="20820" x="3340100" y="6254750"/>
          <p14:tracePt t="20833" x="3346450" y="6267450"/>
          <p14:tracePt t="20840" x="3359150" y="6280150"/>
          <p14:tracePt t="20852" x="3371850" y="6305550"/>
          <p14:tracePt t="20868" x="3390900" y="6330950"/>
          <p14:tracePt t="20885" x="3409950" y="6356350"/>
          <p14:tracePt t="20902" x="3435350" y="6381750"/>
          <p14:tracePt t="20918" x="3454400" y="6400800"/>
          <p14:tracePt t="20920" x="3454400" y="6407150"/>
          <p14:tracePt t="20935" x="3460750" y="6413500"/>
          <p14:tracePt t="20951" x="3467100" y="6419850"/>
          <p14:tracePt t="20968" x="3467100" y="6426200"/>
          <p14:tracePt t="21217" x="3467100" y="6432550"/>
          <p14:tracePt t="21292" x="3473450" y="6432550"/>
          <p14:tracePt t="21319" x="3479800" y="6432550"/>
          <p14:tracePt t="21326" x="3492500" y="6419850"/>
          <p14:tracePt t="21335" x="3505200" y="6407150"/>
          <p14:tracePt t="21352" x="3524250" y="6388100"/>
          <p14:tracePt t="21368" x="3536950" y="6375400"/>
          <p14:tracePt t="21385" x="3556000" y="6362700"/>
          <p14:tracePt t="21401" x="3562350" y="6356350"/>
          <p14:tracePt t="21452" x="3568700" y="6356350"/>
          <p14:tracePt t="21486" x="3568700" y="6350000"/>
          <p14:tracePt t="21498" x="3575050" y="6350000"/>
          <p14:tracePt t="21510" x="3581400" y="6350000"/>
          <p14:tracePt t="21525" x="3587750" y="6350000"/>
          <p14:tracePt t="21546" x="3594100" y="6350000"/>
          <p14:tracePt t="21573" x="3594100" y="6343650"/>
          <p14:tracePt t="21583" x="3600450" y="6343650"/>
          <p14:tracePt t="21603" x="3600450" y="6337300"/>
          <p14:tracePt t="21610" x="3606800" y="6337300"/>
          <p14:tracePt t="21628" x="3606800" y="6330950"/>
          <p14:tracePt t="21636" x="3613150" y="6324600"/>
          <p14:tracePt t="21651" x="3619500" y="6311900"/>
          <p14:tracePt t="21668" x="3632200" y="6299200"/>
          <p14:tracePt t="21684" x="3644900" y="6280150"/>
          <p14:tracePt t="21701" x="3670300" y="6254750"/>
          <p14:tracePt t="21718" x="3695700" y="6223000"/>
          <p14:tracePt t="21735" x="3740150" y="6172200"/>
          <p14:tracePt t="21752" x="3765550" y="6140450"/>
          <p14:tracePt t="21768" x="3790950" y="6115050"/>
          <p14:tracePt t="21785" x="3822700" y="6089650"/>
          <p14:tracePt t="21802" x="3835400" y="6070600"/>
          <p14:tracePt t="21818" x="3867150" y="6045200"/>
          <p14:tracePt t="21835" x="3905250" y="6000750"/>
          <p14:tracePt t="21851" x="3930650" y="5981700"/>
          <p14:tracePt t="21868" x="3956050" y="5969000"/>
          <p14:tracePt t="21884" x="3987800" y="5943600"/>
          <p14:tracePt t="21901" x="4013200" y="5924550"/>
          <p14:tracePt t="21918" x="4038600" y="5892800"/>
          <p14:tracePt t="21921" x="4051300" y="5880100"/>
          <p14:tracePt t="21934" x="4064000" y="5867400"/>
          <p14:tracePt t="21951" x="4095750" y="5842000"/>
          <p14:tracePt t="21969" x="4114800" y="5822950"/>
          <p14:tracePt t="21984" x="4152900" y="5797550"/>
          <p14:tracePt t="22001" x="4178300" y="5765800"/>
          <p14:tracePt t="22018" x="4203700" y="5740400"/>
          <p14:tracePt t="22034" x="4229100" y="5715000"/>
          <p14:tracePt t="22051" x="4260850" y="5689600"/>
          <p14:tracePt t="22068" x="4286250" y="5657850"/>
          <p14:tracePt t="22084" x="4324350" y="5619750"/>
          <p14:tracePt t="22101" x="4362450" y="5575300"/>
          <p14:tracePt t="22117" x="4432300" y="5492750"/>
          <p14:tracePt t="22134" x="4483100" y="5429250"/>
          <p14:tracePt t="22151" x="4540250" y="5372100"/>
          <p14:tracePt t="22167" x="4603750" y="5302250"/>
          <p14:tracePt t="22184" x="4641850" y="5257800"/>
          <p14:tracePt t="22201" x="4768850" y="5162550"/>
          <p14:tracePt t="22217" x="4832350" y="5111750"/>
          <p14:tracePt t="22234" x="4921250" y="5080000"/>
          <p14:tracePt t="22251" x="5022850" y="5022850"/>
          <p14:tracePt t="22267" x="5137150" y="4959350"/>
          <p14:tracePt t="22284" x="5251450" y="4883150"/>
          <p14:tracePt t="22303" x="5391150" y="4800600"/>
          <p14:tracePt t="22319" x="5537200" y="4743450"/>
          <p14:tracePt t="22335" x="5670550" y="4692650"/>
          <p14:tracePt t="22351" x="5848350" y="4635500"/>
          <p14:tracePt t="22367" x="5924550" y="4603750"/>
          <p14:tracePt t="22384" x="5956300" y="4584700"/>
          <p14:tracePt t="22401" x="5981700" y="4565650"/>
          <p14:tracePt t="22417" x="6007100" y="4559300"/>
          <p14:tracePt t="22422" x="6013450" y="4552950"/>
          <p14:tracePt t="22434" x="6026150" y="4546600"/>
          <p14:tracePt t="22450" x="6064250" y="4521200"/>
          <p14:tracePt t="22467" x="6083300" y="4514850"/>
          <p14:tracePt t="22484" x="6089650" y="4514850"/>
          <p14:tracePt t="22502" x="6089650" y="4508500"/>
          <p14:tracePt t="22518" x="6096000" y="4508500"/>
          <p14:tracePt t="22566" x="6102350" y="4502150"/>
          <p14:tracePt t="22574" x="6102350" y="4495800"/>
          <p14:tracePt t="22583" x="6108700" y="4495800"/>
          <p14:tracePt t="22601" x="6121400" y="4495800"/>
          <p14:tracePt t="22617" x="6140450" y="4489450"/>
          <p14:tracePt t="22634" x="6165850" y="4470400"/>
          <p14:tracePt t="22650" x="6191250" y="4445000"/>
          <p14:tracePt t="22667" x="6216650" y="4432300"/>
          <p14:tracePt t="22684" x="6242050" y="4425950"/>
          <p14:tracePt t="22701" x="6280150" y="4413250"/>
          <p14:tracePt t="22717" x="6305550" y="4413250"/>
          <p14:tracePt t="22733" x="6318250" y="4406900"/>
          <p14:tracePt t="22750" x="6337300" y="4400550"/>
          <p14:tracePt t="22767" x="6362700" y="4394200"/>
          <p14:tracePt t="22784" x="6388100" y="4387850"/>
          <p14:tracePt t="22800" x="6400800" y="4387850"/>
          <p14:tracePt t="22817" x="6400800" y="4381500"/>
          <p14:tracePt t="22839" x="6407150" y="4381500"/>
          <p14:tracePt t="22903" x="6400800" y="4381500"/>
          <p14:tracePt t="22911" x="6388100" y="4381500"/>
          <p14:tracePt t="22917" x="6375400" y="4406900"/>
          <p14:tracePt t="22933" x="6330950" y="4432300"/>
          <p14:tracePt t="22950" x="6305550" y="4464050"/>
          <p14:tracePt t="22967" x="6261100" y="4489450"/>
          <p14:tracePt t="22983" x="6235700" y="4514850"/>
          <p14:tracePt t="23000" x="6210300" y="4546600"/>
          <p14:tracePt t="23016" x="6184900" y="4572000"/>
          <p14:tracePt t="23033" x="6140450" y="4597400"/>
          <p14:tracePt t="23050" x="6076950" y="4641850"/>
          <p14:tracePt t="23066" x="6038850" y="4660900"/>
          <p14:tracePt t="23083" x="6013450" y="4673600"/>
          <p14:tracePt t="23100" x="6007100" y="4679950"/>
          <p14:tracePt t="23116" x="5994400" y="4679950"/>
          <p14:tracePt t="23133" x="5975350" y="4679950"/>
          <p14:tracePt t="23150" x="5956300" y="4686300"/>
          <p14:tracePt t="23166" x="5930900" y="4692650"/>
          <p14:tracePt t="23183" x="5905500" y="4699000"/>
          <p14:tracePt t="23200" x="5880100" y="4711700"/>
          <p14:tracePt t="23216" x="5835650" y="4724400"/>
          <p14:tracePt t="23233" x="5810250" y="4730750"/>
          <p14:tracePt t="23250" x="5784850" y="4730750"/>
          <p14:tracePt t="23266" x="5759450" y="4730750"/>
          <p14:tracePt t="23283" x="5746750" y="4730750"/>
          <p14:tracePt t="23300" x="5734050" y="4730750"/>
          <p14:tracePt t="23316" x="5715000" y="4730750"/>
          <p14:tracePt t="23333" x="5708650" y="4730750"/>
          <p14:tracePt t="23350" x="5695950" y="4730750"/>
          <p14:tracePt t="23383" x="5689600" y="4737100"/>
          <p14:tracePt t="23400" x="5670550" y="4737100"/>
          <p14:tracePt t="23416" x="5664200" y="4737100"/>
          <p14:tracePt t="23433" x="5657850" y="4737100"/>
          <p14:tracePt t="23449" x="5651500" y="4737100"/>
          <p14:tracePt t="23466" x="5645150" y="4737100"/>
          <p14:tracePt t="23484" x="5638800" y="4737100"/>
          <p14:tracePt t="23586" x="5632450" y="4737100"/>
          <p14:tracePt t="23698" x="5626100" y="4737100"/>
          <p14:tracePt t="23762" x="5619750" y="4737100"/>
          <p14:tracePt t="23956" x="5613400" y="4737100"/>
          <p14:tracePt t="24363" x="5619750" y="4730750"/>
          <p14:tracePt t="24371" x="5626100" y="4724400"/>
          <p14:tracePt t="24382" x="5645150" y="4705350"/>
          <p14:tracePt t="24399" x="5683250" y="4673600"/>
          <p14:tracePt t="24416" x="5772150" y="4622800"/>
          <p14:tracePt t="24432" x="5848350" y="4559300"/>
          <p14:tracePt t="24449" x="5937250" y="4495800"/>
          <p14:tracePt t="24465" x="6051550" y="4432300"/>
          <p14:tracePt t="24482" x="6178550" y="4356100"/>
          <p14:tracePt t="24499" x="6356350" y="4260850"/>
          <p14:tracePt t="24516" x="6565900" y="4184650"/>
          <p14:tracePt t="24533" x="6794500" y="4114800"/>
          <p14:tracePt t="24549" x="7181850" y="3981450"/>
          <p14:tracePt t="24566" x="7461250" y="3905250"/>
          <p14:tracePt t="24583" x="7727950" y="3816350"/>
          <p14:tracePt t="24599" x="7994650" y="3721100"/>
          <p14:tracePt t="24615" x="8255000" y="3683000"/>
          <p14:tracePt t="24633" x="8509000" y="3638550"/>
          <p14:tracePt t="24648" x="8820150" y="3562350"/>
          <p14:tracePt t="24665" x="8997950" y="3524250"/>
          <p14:tracePt t="24682" x="9137650" y="3486150"/>
          <p14:tracePt t="24699" x="9245600" y="3448050"/>
          <p14:tracePt t="24715" x="9290050" y="3422650"/>
          <p14:tracePt t="24732" x="9328150" y="3390900"/>
          <p14:tracePt t="24748" x="9366250" y="3365500"/>
          <p14:tracePt t="24765" x="9398000" y="3340100"/>
          <p14:tracePt t="24782" x="9442450" y="3295650"/>
          <p14:tracePt t="24798" x="9461500" y="3289300"/>
          <p14:tracePt t="24815" x="9461500" y="3282950"/>
          <p14:tracePt t="24832" x="9461500" y="3276600"/>
          <p14:tracePt t="24955" x="9461500" y="3270250"/>
          <p14:tracePt t="25102" x="9461500" y="3263900"/>
          <p14:tracePt t="25510" x="9448800" y="3270250"/>
          <p14:tracePt t="25519" x="9442450" y="3276600"/>
          <p14:tracePt t="25526" x="9436100" y="3282950"/>
          <p14:tracePt t="25535" x="9429750" y="3282950"/>
          <p14:tracePt t="25548" x="9423400" y="3289300"/>
          <p14:tracePt t="25566" x="9417050" y="3302000"/>
          <p14:tracePt t="25581" x="9410700" y="3308350"/>
          <p14:tracePt t="25699" x="9404350" y="3308350"/>
          <p14:tracePt t="25869" x="9398000" y="3314700"/>
          <p14:tracePt t="25882" x="9391650" y="3314700"/>
          <p14:tracePt t="25888" x="9385300" y="3314700"/>
          <p14:tracePt t="25897" x="9372600" y="3321050"/>
          <p14:tracePt t="25914" x="9340850" y="3346450"/>
          <p14:tracePt t="25931" x="9277350" y="3378200"/>
          <p14:tracePt t="25933" x="9239250" y="3390900"/>
          <p14:tracePt t="25948" x="9182100" y="3409950"/>
          <p14:tracePt t="25964" x="9017000" y="3467100"/>
          <p14:tracePt t="25981" x="8909050" y="3505200"/>
          <p14:tracePt t="25997" x="8801100" y="3530600"/>
          <p14:tracePt t="26014" x="8712200" y="3556000"/>
          <p14:tracePt t="26031" x="8642350" y="3587750"/>
          <p14:tracePt t="26047" x="8528050" y="3625850"/>
          <p14:tracePt t="26064" x="8420100" y="3663950"/>
          <p14:tracePt t="26081" x="8255000" y="3714750"/>
          <p14:tracePt t="26097" x="8108950" y="3759200"/>
          <p14:tracePt t="26114" x="7950200" y="3784600"/>
          <p14:tracePt t="26131" x="7797800" y="3822700"/>
          <p14:tracePt t="26148" x="7658100" y="3860800"/>
          <p14:tracePt t="26164" x="7550150" y="3898900"/>
          <p14:tracePt t="26181" x="7480300" y="3924300"/>
          <p14:tracePt t="26198" x="7410450" y="3937000"/>
          <p14:tracePt t="26214" x="7321550" y="3949700"/>
          <p14:tracePt t="26231" x="7232650" y="3956050"/>
          <p14:tracePt t="26247" x="7124700" y="3956050"/>
          <p14:tracePt t="26264" x="7010400" y="3943350"/>
          <p14:tracePt t="26280" x="6851650" y="3905250"/>
          <p14:tracePt t="26297" x="6692900" y="3860800"/>
          <p14:tracePt t="26314" x="6559550" y="3822700"/>
          <p14:tracePt t="26331" x="6381750" y="3771900"/>
          <p14:tracePt t="26347" x="6318250" y="3740150"/>
          <p14:tracePt t="26364" x="6254750" y="3714750"/>
          <p14:tracePt t="26381" x="6216650" y="3695700"/>
          <p14:tracePt t="26397" x="6172200" y="3676650"/>
          <p14:tracePt t="26414" x="6127750" y="3657600"/>
          <p14:tracePt t="26431" x="6076950" y="3644900"/>
          <p14:tracePt t="26447" x="6045200" y="3638550"/>
          <p14:tracePt t="26464" x="6019800" y="3632200"/>
          <p14:tracePt t="26480" x="5994400" y="3625850"/>
          <p14:tracePt t="26497" x="5975350" y="3619500"/>
          <p14:tracePt t="26530" x="5969000" y="3613150"/>
          <p14:tracePt t="26548" x="5962650" y="3606800"/>
          <p14:tracePt t="26592" x="5962650" y="3600450"/>
          <p14:tracePt t="26600" x="5962650" y="3587750"/>
          <p14:tracePt t="26614" x="5969000" y="3575050"/>
          <p14:tracePt t="26631" x="6000750" y="3543300"/>
          <p14:tracePt t="26647" x="6026150" y="3517900"/>
          <p14:tracePt t="26664" x="6057900" y="3486150"/>
          <p14:tracePt t="26681" x="6083300" y="3460750"/>
          <p14:tracePt t="26697" x="6108700" y="3441700"/>
          <p14:tracePt t="26714" x="6121400" y="3416300"/>
          <p14:tracePt t="26730" x="6159500" y="3397250"/>
          <p14:tracePt t="26747" x="6178550" y="3390900"/>
          <p14:tracePt t="26764" x="6203950" y="3378200"/>
          <p14:tracePt t="26781" x="6229350" y="3371850"/>
          <p14:tracePt t="26797" x="6242050" y="3365500"/>
          <p14:tracePt t="26813" x="6254750" y="3359150"/>
          <p14:tracePt t="26886" x="6254750" y="3352800"/>
          <p14:tracePt t="26922" x="6254750" y="3346450"/>
          <p14:tracePt t="26928" x="6248400" y="3346450"/>
          <p14:tracePt t="26934" x="6235700" y="3346450"/>
          <p14:tracePt t="26947" x="6223000" y="3346450"/>
          <p14:tracePt t="26963" x="6184900" y="3346450"/>
          <p14:tracePt t="26980" x="6115050" y="3346450"/>
          <p14:tracePt t="26997" x="6064250" y="3352800"/>
          <p14:tracePt t="27013" x="6032500" y="3359150"/>
          <p14:tracePt t="27030" x="6013450" y="3359150"/>
          <p14:tracePt t="27047" x="6013450" y="3365500"/>
          <p14:tracePt t="27064" x="6007100" y="3365500"/>
          <p14:tracePt t="27081" x="6007100" y="3371850"/>
          <p14:tracePt t="27104" x="6007100" y="3378200"/>
          <p14:tracePt t="27113" x="6007100" y="3384550"/>
          <p14:tracePt t="27131" x="6007100" y="3409950"/>
          <p14:tracePt t="27147" x="6019800" y="3448050"/>
          <p14:tracePt t="27164" x="6045200" y="3473450"/>
          <p14:tracePt t="27180" x="6076950" y="3505200"/>
          <p14:tracePt t="27197" x="6089650" y="3517900"/>
          <p14:tracePt t="27213" x="6102350" y="3524250"/>
          <p14:tracePt t="27230" x="6108700" y="3524250"/>
          <p14:tracePt t="27284" x="6115050" y="3524250"/>
          <p14:tracePt t="27300" x="6121400" y="3524250"/>
          <p14:tracePt t="27307" x="6134100" y="3517900"/>
          <p14:tracePt t="27314" x="6146800" y="3511550"/>
          <p14:tracePt t="27331" x="6153150" y="3505200"/>
          <p14:tracePt t="27382" x="6153150" y="3498850"/>
          <p14:tracePt t="27417" x="6153150" y="3492500"/>
          <p14:tracePt t="27433" x="6153150" y="3486150"/>
          <p14:tracePt t="27455" x="6153150" y="3479800"/>
          <p14:tracePt t="27463" x="6153150" y="3473450"/>
          <p14:tracePt t="27474" x="6146800" y="3473450"/>
          <p14:tracePt t="27483" x="6140450" y="3473450"/>
          <p14:tracePt t="27496" x="6134100" y="3473450"/>
          <p14:tracePt t="27513" x="6115050" y="3467100"/>
          <p14:tracePt t="27530" x="6089650" y="3467100"/>
          <p14:tracePt t="27546" x="6064250" y="3467100"/>
          <p14:tracePt t="27565" x="6026150" y="3467100"/>
          <p14:tracePt t="27579" x="6013450" y="3467100"/>
          <p14:tracePt t="27596" x="6007100" y="3467100"/>
          <p14:tracePt t="27613" x="6000750" y="3467100"/>
          <p14:tracePt t="27728" x="6007100" y="3467100"/>
          <p14:tracePt t="27736" x="6019800" y="3467100"/>
          <p14:tracePt t="27746" x="6032500" y="3467100"/>
          <p14:tracePt t="27762" x="6089650" y="3454400"/>
          <p14:tracePt t="27779" x="6223000" y="3429000"/>
          <p14:tracePt t="27796" x="6369050" y="3409950"/>
          <p14:tracePt t="27813" x="6623050" y="3409950"/>
          <p14:tracePt t="27829" x="6826250" y="3409950"/>
          <p14:tracePt t="27846" x="7042150" y="3409950"/>
          <p14:tracePt t="27863" x="7270750" y="3409950"/>
          <p14:tracePt t="27880" x="7524750" y="3454400"/>
          <p14:tracePt t="27896" x="7778750" y="3479800"/>
          <p14:tracePt t="27912" x="8045450" y="3486150"/>
          <p14:tracePt t="27929" x="8420100" y="3460750"/>
          <p14:tracePt t="27946" x="8597900" y="3460750"/>
          <p14:tracePt t="27962" x="8718550" y="3460750"/>
          <p14:tracePt t="27979" x="8775700" y="3460750"/>
          <p14:tracePt t="27996" x="8807450" y="3467100"/>
          <p14:tracePt t="28012" x="8832850" y="3479800"/>
          <p14:tracePt t="28029" x="8890000" y="3511550"/>
          <p14:tracePt t="28046" x="8972550" y="3549650"/>
          <p14:tracePt t="28063" x="9048750" y="3587750"/>
          <p14:tracePt t="28079" x="9067800" y="3619500"/>
          <p14:tracePt t="28112" x="9074150" y="3619500"/>
          <p14:tracePt t="28129" x="9074150" y="3625850"/>
          <p14:tracePt t="28146" x="9067800" y="3625850"/>
          <p14:tracePt t="28162" x="9055100" y="3632200"/>
          <p14:tracePt t="28179" x="9055100" y="3638550"/>
          <p14:tracePt t="28589" x="9055100" y="3632200"/>
          <p14:tracePt t="28888" x="9042400" y="3632200"/>
          <p14:tracePt t="28900" x="9036050" y="3632200"/>
          <p14:tracePt t="28910" x="9023350" y="3638550"/>
          <p14:tracePt t="28915" x="9010650" y="3651250"/>
          <p14:tracePt t="28928" x="9004300" y="3663950"/>
          <p14:tracePt t="28945" x="8978900" y="3689350"/>
          <p14:tracePt t="28962" x="8966200" y="3702050"/>
          <p14:tracePt t="28979" x="8953500" y="3727450"/>
          <p14:tracePt t="28995" x="8928100" y="3752850"/>
          <p14:tracePt t="29012" x="8909050" y="3778250"/>
          <p14:tracePt t="29028" x="8890000" y="3816350"/>
          <p14:tracePt t="29045" x="8877300" y="3829050"/>
          <p14:tracePt t="29061" x="8877300" y="3835400"/>
          <p14:tracePt t="29097" x="8870950" y="3841750"/>
          <p14:tracePt t="29186" x="8870950" y="3848100"/>
          <p14:tracePt t="29555" x="8864600" y="3841750"/>
          <p14:tracePt t="29657" x="8864600" y="3835400"/>
          <p14:tracePt t="31901" x="8858250" y="3841750"/>
          <p14:tracePt t="31909" x="8858250" y="3848100"/>
          <p14:tracePt t="31915" x="8845550" y="3860800"/>
          <p14:tracePt t="31926" x="8839200" y="3873500"/>
          <p14:tracePt t="31943" x="8820150" y="3898900"/>
          <p14:tracePt t="31959" x="8794750" y="3924300"/>
          <p14:tracePt t="31977" x="8782050" y="3949700"/>
          <p14:tracePt t="31992" x="8775700" y="3975100"/>
          <p14:tracePt t="32009" x="8775700" y="3981450"/>
          <p14:tracePt t="32026" x="8769350" y="3994150"/>
          <p14:tracePt t="32042" x="8769350" y="4000500"/>
          <p14:tracePt t="32059" x="8763000" y="4013200"/>
          <p14:tracePt t="32076" x="8756650" y="4025900"/>
          <p14:tracePt t="32092" x="8750300" y="4044950"/>
          <p14:tracePt t="32110" x="8743950" y="4070350"/>
          <p14:tracePt t="32127" x="8737600" y="4089400"/>
          <p14:tracePt t="32143" x="8731250" y="4114800"/>
          <p14:tracePt t="32159" x="8724900" y="4127500"/>
          <p14:tracePt t="32176" x="8718550" y="4140200"/>
          <p14:tracePt t="32192" x="8712200" y="4146550"/>
          <p14:tracePt t="32209" x="8712200" y="4152900"/>
          <p14:tracePt t="32369" x="8705850" y="4152900"/>
          <p14:tracePt t="32385" x="8699500" y="4152900"/>
          <p14:tracePt t="32438" x="8693150" y="4152900"/>
          <p14:tracePt t="32489" x="8686800" y="4152900"/>
          <p14:tracePt t="32499" x="8680450" y="4159250"/>
          <p14:tracePt t="32507" x="8667750" y="4171950"/>
          <p14:tracePt t="32515" x="8667750" y="4178300"/>
          <p14:tracePt t="32525" x="8655050" y="4191000"/>
          <p14:tracePt t="32542" x="8642350" y="4197350"/>
          <p14:tracePt t="32559" x="8629650" y="4210050"/>
          <p14:tracePt t="32575" x="8623300" y="4222750"/>
          <p14:tracePt t="32592" x="8604250" y="4229100"/>
          <p14:tracePt t="32609" x="8591550" y="4254500"/>
          <p14:tracePt t="32625" x="8572500" y="4286250"/>
          <p14:tracePt t="32642" x="8534400" y="4324350"/>
          <p14:tracePt t="32659" x="8509000" y="4349750"/>
          <p14:tracePt t="32677" x="8483600" y="4368800"/>
          <p14:tracePt t="32692" x="8458200" y="4400550"/>
          <p14:tracePt t="32709" x="8426450" y="4425950"/>
          <p14:tracePt t="32725" x="8401050" y="4451350"/>
          <p14:tracePt t="32742" x="8375650" y="4476750"/>
          <p14:tracePt t="32758" x="8331200" y="4521200"/>
          <p14:tracePt t="32775" x="8305800" y="4546600"/>
          <p14:tracePt t="32792" x="8280400" y="4572000"/>
          <p14:tracePt t="32808" x="8255000" y="4603750"/>
          <p14:tracePt t="32825" x="8216900" y="4629150"/>
          <p14:tracePt t="32842" x="8147050" y="4660900"/>
          <p14:tracePt t="32858" x="8051800" y="4686300"/>
          <p14:tracePt t="32875" x="7918450" y="4705350"/>
          <p14:tracePt t="32892" x="7766050" y="4705350"/>
          <p14:tracePt t="32908" x="7600950" y="4705350"/>
          <p14:tracePt t="32925" x="7537450" y="4705350"/>
          <p14:tracePt t="32942" x="7505700" y="4705350"/>
          <p14:tracePt t="32959" x="7486650" y="4705350"/>
          <p14:tracePt t="32975" x="7467600" y="4705350"/>
          <p14:tracePt t="32992" x="7442200" y="4711700"/>
          <p14:tracePt t="33009" x="7404100" y="4711700"/>
          <p14:tracePt t="33025" x="7378700" y="4711700"/>
          <p14:tracePt t="33042" x="7353300" y="4711700"/>
          <p14:tracePt t="33059" x="7327900" y="4711700"/>
          <p14:tracePt t="33075" x="7296150" y="4705350"/>
          <p14:tracePt t="33092" x="7264400" y="4699000"/>
          <p14:tracePt t="33108" x="7181850" y="4667250"/>
          <p14:tracePt t="33126" x="7131050" y="4654550"/>
          <p14:tracePt t="33142" x="7086600" y="4641850"/>
          <p14:tracePt t="33159" x="7061200" y="4629150"/>
          <p14:tracePt t="33176" x="7054850" y="4622800"/>
          <p14:tracePt t="33314" x="7054850" y="4616450"/>
          <p14:tracePt t="33388" x="7054850" y="4610100"/>
          <p14:tracePt t="33398" x="7067550" y="4603750"/>
          <p14:tracePt t="33406" x="7073900" y="4591050"/>
          <p14:tracePt t="33414" x="7086600" y="4578350"/>
          <p14:tracePt t="33426" x="7092950" y="4572000"/>
          <p14:tracePt t="33442" x="7118350" y="4552950"/>
          <p14:tracePt t="33458" x="7137400" y="4527550"/>
          <p14:tracePt t="33475" x="7181850" y="4489450"/>
          <p14:tracePt t="33492" x="7200900" y="4457700"/>
          <p14:tracePt t="33508" x="7321550" y="4318000"/>
          <p14:tracePt t="33525" x="7442200" y="4191000"/>
          <p14:tracePt t="33541" x="7569200" y="4032250"/>
          <p14:tracePt t="33558" x="7715250" y="3867150"/>
          <p14:tracePt t="33575" x="7842250" y="3733800"/>
          <p14:tracePt t="33591" x="7988300" y="3613150"/>
          <p14:tracePt t="33608" x="8159750" y="3448050"/>
          <p14:tracePt t="33625" x="8267700" y="3352800"/>
          <p14:tracePt t="33641" x="8318500" y="3276600"/>
          <p14:tracePt t="33658" x="8356600" y="3232150"/>
          <p14:tracePt t="33675" x="8382000" y="3206750"/>
          <p14:tracePt t="33691" x="8401050" y="3175000"/>
          <p14:tracePt t="33708" x="8413750" y="3168650"/>
          <p14:tracePt t="33724" x="8420100" y="3162300"/>
          <p14:tracePt t="33741" x="8420100" y="3155950"/>
          <p14:tracePt t="33817" x="8420100" y="3149600"/>
          <p14:tracePt t="33878" x="8420100" y="3143250"/>
          <p14:tracePt t="33998" x="8413750" y="3143250"/>
          <p14:tracePt t="34018" x="8413750" y="3149600"/>
          <p14:tracePt t="34060" x="8407400" y="3149600"/>
          <p14:tracePt t="34135" x="8407400" y="3155950"/>
          <p14:tracePt t="34164" x="8401050" y="3155950"/>
          <p14:tracePt t="34176" x="8401050" y="3162300"/>
          <p14:tracePt t="34181" x="8401050" y="3168650"/>
          <p14:tracePt t="34191" x="8394700" y="3168650"/>
          <p14:tracePt t="34207" x="8388350" y="3168650"/>
          <p14:tracePt t="34224" x="8375650" y="3175000"/>
          <p14:tracePt t="34257" x="8369300" y="3181350"/>
          <p14:tracePt t="34286" x="8362950" y="3181350"/>
          <p14:tracePt t="34361" x="8356600" y="3181350"/>
          <p14:tracePt t="34388" x="8350250" y="3181350"/>
          <p14:tracePt t="34401" x="8350250" y="3187700"/>
          <p14:tracePt t="34408" x="8337550" y="3187700"/>
          <p14:tracePt t="34425" x="8324850" y="3194050"/>
          <p14:tracePt t="34440" x="8312150" y="3200400"/>
          <p14:tracePt t="34457" x="8293100" y="3213100"/>
          <p14:tracePt t="34474" x="8274050" y="3213100"/>
          <p14:tracePt t="34490" x="8235950" y="3225800"/>
          <p14:tracePt t="34507" x="8210550" y="3244850"/>
          <p14:tracePt t="34524" x="8178800" y="3263900"/>
          <p14:tracePt t="34541" x="8115300" y="3295650"/>
          <p14:tracePt t="34558" x="8013700" y="3333750"/>
          <p14:tracePt t="34574" x="7918450" y="3365500"/>
          <p14:tracePt t="34590" x="7854950" y="3397250"/>
          <p14:tracePt t="34607" x="7804150" y="3429000"/>
          <p14:tracePt t="34623" x="7753350" y="3448050"/>
          <p14:tracePt t="34640" x="7740650" y="3454400"/>
          <p14:tracePt t="34657" x="7727950" y="3454400"/>
          <p14:tracePt t="34674" x="7721600" y="3454400"/>
          <p14:tracePt t="34690" x="7715250" y="3454400"/>
          <p14:tracePt t="34707" x="7708900" y="3454400"/>
          <p14:tracePt t="34724" x="7708900" y="3460750"/>
          <p14:tracePt t="34740" x="7702550" y="3460750"/>
          <p14:tracePt t="34757" x="7696200" y="3460750"/>
          <p14:tracePt t="34773" x="7683500" y="3460750"/>
          <p14:tracePt t="34790" x="7670800" y="3460750"/>
          <p14:tracePt t="34807" x="7664450" y="3460750"/>
          <p14:tracePt t="34846" x="7658100" y="3460750"/>
          <p14:tracePt t="34857" x="7651750" y="3460750"/>
          <p14:tracePt t="34878" x="7645400" y="3460750"/>
          <p14:tracePt t="34919" x="7639050" y="3460750"/>
          <p14:tracePt t="34994" x="7632700" y="3460750"/>
          <p14:tracePt t="35056" x="7626350" y="3467100"/>
          <p14:tracePt t="35115" x="7620000" y="3467100"/>
          <p14:tracePt t="35167" x="7620000" y="3473450"/>
          <p14:tracePt t="35365" x="7620000" y="3479800"/>
          <p14:tracePt t="35559" x="7626350" y="3486150"/>
          <p14:tracePt t="35575" x="7632700" y="3492500"/>
          <p14:tracePt t="35583" x="7639050" y="3505200"/>
          <p14:tracePt t="35590" x="7639050" y="3517900"/>
          <p14:tracePt t="35606" x="7639050" y="3549650"/>
          <p14:tracePt t="35623" x="7645400" y="3619500"/>
          <p14:tracePt t="35640" x="7645400" y="3746500"/>
          <p14:tracePt t="35657" x="7658100" y="3898900"/>
          <p14:tracePt t="35673" x="7677150" y="4057650"/>
          <p14:tracePt t="35690" x="7696200" y="4210050"/>
          <p14:tracePt t="35706" x="7747000" y="4432300"/>
          <p14:tracePt t="35723" x="7766050" y="4591050"/>
          <p14:tracePt t="35739" x="7804150" y="4762500"/>
          <p14:tracePt t="35756" x="7842250" y="4965700"/>
          <p14:tracePt t="35773" x="7905750" y="5175250"/>
          <p14:tracePt t="35789" x="7969250" y="5346700"/>
          <p14:tracePt t="35806" x="8020050" y="5511800"/>
          <p14:tracePt t="35823" x="8051800" y="5556250"/>
          <p14:tracePt t="35839" x="8064500" y="5575300"/>
          <p14:tracePt t="35936" x="8070850" y="5575300"/>
          <p14:tracePt t="35945" x="8089900" y="5543550"/>
          <p14:tracePt t="35956" x="8108950" y="5524500"/>
          <p14:tracePt t="35973" x="8147050" y="5486400"/>
          <p14:tracePt t="35990" x="8185150" y="5448300"/>
          <p14:tracePt t="36007" x="8216900" y="5422900"/>
          <p14:tracePt t="36023" x="8242300" y="5410200"/>
          <p14:tracePt t="36039" x="8255000" y="5403850"/>
          <p14:tracePt t="36057" x="8299450" y="5397500"/>
          <p14:tracePt t="36073" x="8388350" y="5384800"/>
          <p14:tracePt t="36089" x="8572500" y="5403850"/>
          <p14:tracePt t="36106" x="8813800" y="5441950"/>
          <p14:tracePt t="36122" x="9188450" y="5549900"/>
          <p14:tracePt t="36139" x="9340850" y="5613400"/>
          <p14:tracePt t="36156" x="9391650" y="5638800"/>
          <p14:tracePt t="36173" x="9404350" y="5645150"/>
          <p14:tracePt t="36189" x="9404350" y="5651500"/>
          <p14:tracePt t="36207" x="9404350" y="5657850"/>
          <p14:tracePt t="36222" x="9404350" y="5676900"/>
          <p14:tracePt t="36274" x="9398000" y="5676900"/>
          <p14:tracePt t="36626" x="9391650" y="5676900"/>
          <p14:tracePt t="37486" x="9385300" y="5676900"/>
          <p14:tracePt t="37496" x="9372600" y="5676900"/>
          <p14:tracePt t="37504" x="9359900" y="5683250"/>
          <p14:tracePt t="37522" x="9334500" y="5689600"/>
          <p14:tracePt t="37538" x="9309100" y="5702300"/>
          <p14:tracePt t="37555" x="9283700" y="5715000"/>
          <p14:tracePt t="37571" x="9258300" y="5715000"/>
          <p14:tracePt t="37588" x="9245600" y="5715000"/>
          <p14:tracePt t="37605" x="9232900" y="5715000"/>
          <p14:tracePt t="37621" x="9220200" y="5715000"/>
          <p14:tracePt t="37638" x="9194800" y="5715000"/>
          <p14:tracePt t="37654" x="9188450" y="5715000"/>
          <p14:tracePt t="37689" x="9175750" y="5715000"/>
          <p14:tracePt t="37706" x="9169400" y="5715000"/>
          <p14:tracePt t="37740" x="9163050" y="5715000"/>
          <p14:tracePt t="37762" x="9163050" y="5708650"/>
          <p14:tracePt t="37802" x="9156700" y="5708650"/>
          <p14:tracePt t="37887" x="9150350" y="5708650"/>
          <p14:tracePt t="37895" x="9144000" y="5708650"/>
          <p14:tracePt t="37905" x="9131300" y="5708650"/>
          <p14:tracePt t="37921" x="9118600" y="5721350"/>
          <p14:tracePt t="37939" x="9093200" y="5727700"/>
          <p14:tracePt t="37954" x="9067800" y="5734050"/>
          <p14:tracePt t="37971" x="9042400" y="5740400"/>
          <p14:tracePt t="37987" x="9017000" y="5753100"/>
          <p14:tracePt t="38004" x="8985250" y="5772150"/>
          <p14:tracePt t="38021" x="8953500" y="5784850"/>
          <p14:tracePt t="38038" x="8902700" y="5810250"/>
          <p14:tracePt t="38054" x="8826500" y="5842000"/>
          <p14:tracePt t="38073" x="8680450" y="5873750"/>
          <p14:tracePt t="38089" x="8572500" y="5905500"/>
          <p14:tracePt t="38104" x="8477250" y="5930900"/>
          <p14:tracePt t="38121" x="8375650" y="5962650"/>
          <p14:tracePt t="38137" x="8293100" y="6000750"/>
          <p14:tracePt t="38154" x="8229600" y="6019800"/>
          <p14:tracePt t="38171" x="8172450" y="6038850"/>
          <p14:tracePt t="38189" x="8115300" y="6051550"/>
          <p14:tracePt t="38204" x="8089900" y="6064250"/>
          <p14:tracePt t="38221" x="8064500" y="6076950"/>
          <p14:tracePt t="38237" x="8051800" y="6076950"/>
          <p14:tracePt t="38255" x="8045450" y="6076950"/>
          <p14:tracePt t="38521" x="8051800" y="6076950"/>
          <p14:tracePt t="38541" x="8058150" y="6076950"/>
          <p14:tracePt t="38557" x="8064500" y="6070600"/>
          <p14:tracePt t="38578" x="8070850" y="6064250"/>
          <p14:tracePt t="38630" x="8070850" y="6057900"/>
          <p14:tracePt t="38707" x="8077200" y="6057900"/>
          <p14:tracePt t="39584" x="8077200" y="6051550"/>
          <p14:tracePt t="39590" x="8077200" y="6038850"/>
          <p14:tracePt t="39603" x="8077200" y="6032500"/>
          <p14:tracePt t="39620" x="8077200" y="6013450"/>
          <p14:tracePt t="39636" x="8083550" y="5988050"/>
          <p14:tracePt t="39724" x="8083550" y="5994400"/>
          <p14:tracePt t="39751" x="8083550" y="6000750"/>
          <p14:tracePt t="39827" x="8083550" y="5994400"/>
          <p14:tracePt t="50084" x="8083550" y="5988050"/>
          <p14:tracePt t="50099" x="8083550" y="5981700"/>
          <p14:tracePt t="50107" x="8083550" y="5975350"/>
          <p14:tracePt t="50119" x="8083550" y="5969000"/>
          <p14:tracePt t="50654" x="8083550" y="5962650"/>
          <p14:tracePt t="50715" x="8077200" y="5962650"/>
          <p14:tracePt t="50724" x="8070850" y="5962650"/>
          <p14:tracePt t="50799" x="8064500" y="5962650"/>
          <p14:tracePt t="50898" x="8058150" y="5962650"/>
          <p14:tracePt t="50907" x="8051800" y="5962650"/>
          <p14:tracePt t="50917" x="8045450" y="5962650"/>
          <p14:tracePt t="50946" x="8039100" y="5962650"/>
          <p14:tracePt t="50961" x="8032750" y="5962650"/>
          <p14:tracePt t="50973" x="8026400" y="5962650"/>
          <p14:tracePt t="50996" x="8020050" y="5962650"/>
          <p14:tracePt t="51028" x="8013700" y="5962650"/>
          <p14:tracePt t="51058" x="8007350" y="5962650"/>
          <p14:tracePt t="51080" x="8001000" y="5962650"/>
          <p14:tracePt t="51122" x="7994650" y="5962650"/>
          <p14:tracePt t="51156" x="7988300" y="5962650"/>
          <p14:tracePt t="51207" x="7981950" y="5962650"/>
          <p14:tracePt t="51219" x="7975600" y="5962650"/>
          <p14:tracePt t="51235" x="7962900" y="5962650"/>
          <p14:tracePt t="51243" x="7956550" y="5962650"/>
          <p14:tracePt t="51261" x="7924800" y="5981700"/>
          <p14:tracePt t="51277" x="7867650" y="6013450"/>
          <p14:tracePt t="51294" x="7797800" y="6045200"/>
          <p14:tracePt t="51310" x="7708900" y="6083300"/>
          <p14:tracePt t="51327" x="7600950" y="6146800"/>
          <p14:tracePt t="51343" x="7556500" y="6178550"/>
          <p14:tracePt t="51360" x="7531100" y="6197600"/>
          <p14:tracePt t="51377" x="7505700" y="6216650"/>
          <p14:tracePt t="51393" x="7480300" y="6229350"/>
          <p14:tracePt t="51410" x="7454900" y="6248400"/>
          <p14:tracePt t="51427" x="7423150" y="6267450"/>
          <p14:tracePt t="51444" x="7410450" y="6267450"/>
          <p14:tracePt t="51460" x="7404100" y="6267450"/>
          <p14:tracePt t="51476" x="7397750" y="6273800"/>
          <p14:tracePt t="51505" x="7391400" y="6273800"/>
          <p14:tracePt t="51607" x="7391400" y="6280150"/>
          <p14:tracePt t="51703" x="7391400" y="628650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816225"/>
            <a:ext cx="606742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7554913" y="3194050"/>
            <a:ext cx="2859087" cy="25860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CONTACTO</a:t>
            </a:r>
          </a:p>
          <a:p>
            <a:pPr>
              <a:defRPr/>
            </a:pPr>
            <a:r>
              <a:rPr lang="en-US" dirty="0" err="1"/>
              <a:t>Alem</a:t>
            </a:r>
            <a:r>
              <a:rPr lang="en-US" dirty="0"/>
              <a:t> 30 - 1° </a:t>
            </a:r>
            <a:r>
              <a:rPr lang="en-US" dirty="0" err="1"/>
              <a:t>Piso</a:t>
            </a:r>
            <a:endParaRPr lang="en-US" dirty="0"/>
          </a:p>
          <a:p>
            <a:pPr>
              <a:defRPr/>
            </a:pPr>
            <a:r>
              <a:rPr lang="en-US" dirty="0"/>
              <a:t>B1642DCB San Isidro</a:t>
            </a:r>
          </a:p>
          <a:p>
            <a:pPr>
              <a:defRPr/>
            </a:pPr>
            <a:r>
              <a:rPr lang="en-US" dirty="0"/>
              <a:t>Buenos Aires, Argentina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Tel.54 011 4732 9000</a:t>
            </a:r>
          </a:p>
          <a:p>
            <a:pPr>
              <a:defRPr/>
            </a:pPr>
            <a:r>
              <a:rPr lang="en-US" dirty="0"/>
              <a:t>Tel.54 011 4732 4444</a:t>
            </a:r>
          </a:p>
          <a:p>
            <a:pPr>
              <a:defRPr/>
            </a:pPr>
            <a:r>
              <a:rPr lang="en-US" dirty="0"/>
              <a:t>cuidar@cuidar.org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477963" y="1136650"/>
            <a:ext cx="3998912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AR" sz="2800" dirty="0">
                <a:latin typeface="Comic Sans MS" panose="030F0702030302020204" pitchFamily="66" charset="0"/>
              </a:rPr>
              <a:t>PARA RECORDAR :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651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</p:bldLst>
  </p:timing>
  <p:extLst>
    <p:ext uri="{3A86A75C-4F4B-4683-9AE1-C65F6400EC91}">
      <p14:laserTraceLst xmlns:p14="http://schemas.microsoft.com/office/powerpoint/2010/main">
        <p14:tracePtLst>
          <p14:tracePt t="1547" x="7385050" y="6286500"/>
          <p14:tracePt t="1563" x="7378700" y="6286500"/>
          <p14:tracePt t="1570" x="7372350" y="6286500"/>
          <p14:tracePt t="1578" x="7366000" y="6286500"/>
          <p14:tracePt t="1590" x="7359650" y="6286500"/>
          <p14:tracePt t="1607" x="7353300" y="6292850"/>
          <p14:tracePt t="1623" x="7340600" y="6292850"/>
          <p14:tracePt t="1640" x="7327900" y="6292850"/>
          <p14:tracePt t="1657" x="7315200" y="6292850"/>
          <p14:tracePt t="1673" x="7308850" y="6292850"/>
          <p14:tracePt t="1690" x="7289800" y="6292850"/>
          <p14:tracePt t="1707" x="7270750" y="6286500"/>
          <p14:tracePt t="1723" x="7258050" y="6286500"/>
          <p14:tracePt t="1740" x="7239000" y="6280150"/>
          <p14:tracePt t="1757" x="7213600" y="6273800"/>
          <p14:tracePt t="1774" x="7188200" y="6273800"/>
          <p14:tracePt t="1791" x="7150100" y="6267450"/>
          <p14:tracePt t="1807" x="7086600" y="6261100"/>
          <p14:tracePt t="1823" x="7042150" y="6261100"/>
          <p14:tracePt t="1840" x="6997700" y="6248400"/>
          <p14:tracePt t="1857" x="6953250" y="6248400"/>
          <p14:tracePt t="1873" x="6902450" y="6242050"/>
          <p14:tracePt t="1890" x="6845300" y="6235700"/>
          <p14:tracePt t="1907" x="6750050" y="6223000"/>
          <p14:tracePt t="1923" x="6667500" y="6197600"/>
          <p14:tracePt t="1940" x="6584950" y="6191250"/>
          <p14:tracePt t="1957" x="6502400" y="6165850"/>
          <p14:tracePt t="1973" x="6426200" y="6134100"/>
          <p14:tracePt t="1977" x="6394450" y="6115050"/>
          <p14:tracePt t="1991" x="6350000" y="6102350"/>
          <p14:tracePt t="2007" x="6292850" y="6076950"/>
          <p14:tracePt t="2024" x="6197600" y="6038850"/>
          <p14:tracePt t="2040" x="6146800" y="6019800"/>
          <p14:tracePt t="2056" x="6083300" y="5994400"/>
          <p14:tracePt t="2073" x="6032500" y="5962650"/>
          <p14:tracePt t="2090" x="5949950" y="5930900"/>
          <p14:tracePt t="2107" x="5842000" y="5905500"/>
          <p14:tracePt t="2123" x="5740400" y="5880100"/>
          <p14:tracePt t="2140" x="5645150" y="5835650"/>
          <p14:tracePt t="2156" x="5511800" y="5759450"/>
          <p14:tracePt t="2173" x="5435600" y="5727700"/>
          <p14:tracePt t="2189" x="5365750" y="5695950"/>
          <p14:tracePt t="2206" x="5302250" y="5664200"/>
          <p14:tracePt t="2223" x="5226050" y="5632450"/>
          <p14:tracePt t="2240" x="5156200" y="5581650"/>
          <p14:tracePt t="2256" x="5022850" y="5492750"/>
          <p14:tracePt t="2273" x="4921250" y="5397500"/>
          <p14:tracePt t="2289" x="4800600" y="5302250"/>
          <p14:tracePt t="2306" x="4686300" y="5213350"/>
          <p14:tracePt t="2323" x="4552950" y="5143500"/>
          <p14:tracePt t="2339" x="4413250" y="5073650"/>
          <p14:tracePt t="2356" x="4298950" y="5016500"/>
          <p14:tracePt t="2373" x="4146550" y="4965700"/>
          <p14:tracePt t="2389" x="4095750" y="4933950"/>
          <p14:tracePt t="2406" x="4051300" y="4908550"/>
          <p14:tracePt t="2423" x="4025900" y="4876800"/>
          <p14:tracePt t="2439" x="4000500" y="4857750"/>
          <p14:tracePt t="2459" x="3975100" y="4851400"/>
          <p14:tracePt t="2474" x="3949700" y="4845050"/>
          <p14:tracePt t="2479" x="3943350" y="4838700"/>
          <p14:tracePt t="2492" x="3930650" y="4838700"/>
          <p14:tracePt t="2507" x="3905250" y="4838700"/>
          <p14:tracePt t="2524" x="3879850" y="4838700"/>
          <p14:tracePt t="2540" x="3860800" y="4838700"/>
          <p14:tracePt t="2557" x="3841750" y="4838700"/>
          <p14:tracePt t="2573" x="3822700" y="4845050"/>
          <p14:tracePt t="2589" x="3810000" y="4851400"/>
          <p14:tracePt t="2606" x="3790950" y="4864100"/>
          <p14:tracePt t="2623" x="3790950" y="4870450"/>
          <p14:tracePt t="2639" x="3784600" y="4870450"/>
          <p14:tracePt t="2725" x="3784600" y="4876800"/>
          <p14:tracePt t="2862" x="3784600" y="4883150"/>
          <p14:tracePt t="2870" x="3784600" y="4889500"/>
          <p14:tracePt t="4448" x="3778250" y="4889500"/>
          <p14:tracePt t="4464" x="3771900" y="4889500"/>
          <p14:tracePt t="4472" x="3759200" y="4902200"/>
          <p14:tracePt t="4479" x="3759200" y="4908550"/>
          <p14:tracePt t="4487" x="3746500" y="4914900"/>
          <p14:tracePt t="4504" x="3721100" y="4927600"/>
          <p14:tracePt t="4521" x="3683000" y="4946650"/>
          <p14:tracePt t="4538" x="3651250" y="4953000"/>
          <p14:tracePt t="4554" x="3625850" y="4965700"/>
          <p14:tracePt t="4571" x="3594100" y="4978400"/>
          <p14:tracePt t="4588" x="3562350" y="4984750"/>
          <p14:tracePt t="4605" x="3543300" y="4984750"/>
          <p14:tracePt t="4621" x="3530600" y="4984750"/>
          <p14:tracePt t="4638" x="3517900" y="4984750"/>
          <p14:tracePt t="4654" x="3505200" y="4984750"/>
          <p14:tracePt t="4671" x="3498850" y="4984750"/>
          <p14:tracePt t="4705" x="3492500" y="4984750"/>
          <p14:tracePt t="4739" x="3486150" y="4984750"/>
          <p14:tracePt t="4755" x="3486150" y="4978400"/>
          <p14:tracePt t="4771" x="3479800" y="4978400"/>
          <p14:tracePt t="4825" x="3473450" y="4978400"/>
          <p14:tracePt t="4850" x="3467100" y="4978400"/>
          <p14:tracePt t="4869" x="3460750" y="4978400"/>
          <p14:tracePt t="4879" x="3454400" y="4978400"/>
          <p14:tracePt t="4886" x="3448050" y="4978400"/>
          <p14:tracePt t="4895" x="3435350" y="4978400"/>
          <p14:tracePt t="4904" x="3422650" y="4984750"/>
          <p14:tracePt t="4920" x="3390900" y="4997450"/>
          <p14:tracePt t="4937" x="3365500" y="5016500"/>
          <p14:tracePt t="4954" x="3340100" y="5029200"/>
          <p14:tracePt t="4971" x="3295650" y="5048250"/>
          <p14:tracePt t="4973" x="3270250" y="5060950"/>
          <p14:tracePt t="4987" x="3238500" y="5067300"/>
          <p14:tracePt t="5004" x="3155950" y="5099050"/>
          <p14:tracePt t="5021" x="3016250" y="5143500"/>
          <p14:tracePt t="5038" x="2914650" y="5168900"/>
          <p14:tracePt t="5054" x="2857500" y="5194300"/>
          <p14:tracePt t="5070" x="2813050" y="5207000"/>
          <p14:tracePt t="5087" x="2781300" y="5213350"/>
          <p14:tracePt t="5104" x="2743200" y="5213350"/>
          <p14:tracePt t="5121" x="2679700" y="5219700"/>
          <p14:tracePt t="5137" x="2609850" y="5219700"/>
          <p14:tracePt t="5154" x="2533650" y="5219700"/>
          <p14:tracePt t="5171" x="2438400" y="5207000"/>
          <p14:tracePt t="5187" x="2355850" y="5200650"/>
          <p14:tracePt t="5204" x="2305050" y="5168900"/>
          <p14:tracePt t="5221" x="2279650" y="5143500"/>
          <p14:tracePt t="5237" x="2235200" y="5105400"/>
          <p14:tracePt t="5254" x="2209800" y="5073650"/>
          <p14:tracePt t="5271" x="2190750" y="5048250"/>
          <p14:tracePt t="5288" x="2171700" y="5022850"/>
          <p14:tracePt t="5304" x="2152650" y="4997450"/>
          <p14:tracePt t="5320" x="2139950" y="4972050"/>
          <p14:tracePt t="5337" x="2127250" y="4946650"/>
          <p14:tracePt t="5355" x="2114550" y="4914900"/>
          <p14:tracePt t="5371" x="2095500" y="4876800"/>
          <p14:tracePt t="5387" x="2070100" y="4851400"/>
          <p14:tracePt t="5404" x="2051050" y="4826000"/>
          <p14:tracePt t="5420" x="2032000" y="4800600"/>
          <p14:tracePt t="5437" x="2019300" y="4775200"/>
          <p14:tracePt t="5454" x="2000250" y="4743450"/>
          <p14:tracePt t="5470" x="1974850" y="4705350"/>
          <p14:tracePt t="5487" x="1962150" y="4679950"/>
          <p14:tracePt t="5503" x="1936750" y="4654550"/>
          <p14:tracePt t="5520" x="1917700" y="4629150"/>
          <p14:tracePt t="5537" x="1905000" y="4610100"/>
          <p14:tracePt t="5553" x="1885950" y="4584700"/>
          <p14:tracePt t="5570" x="1873250" y="4559300"/>
          <p14:tracePt t="5587" x="1860550" y="4533900"/>
          <p14:tracePt t="5603" x="1854200" y="4508500"/>
          <p14:tracePt t="5620" x="1841500" y="4495800"/>
          <p14:tracePt t="5637" x="1835150" y="4470400"/>
          <p14:tracePt t="5653" x="1828800" y="4451350"/>
          <p14:tracePt t="5670" x="1816100" y="4438650"/>
          <p14:tracePt t="5687" x="1816100" y="4425950"/>
          <p14:tracePt t="5704" x="1803400" y="4413250"/>
          <p14:tracePt t="5720" x="1784350" y="4394200"/>
          <p14:tracePt t="5737" x="1778000" y="4387850"/>
          <p14:tracePt t="5753" x="1765300" y="4375150"/>
          <p14:tracePt t="5770" x="1758950" y="4362450"/>
          <p14:tracePt t="5787" x="1739900" y="4356100"/>
          <p14:tracePt t="5804" x="1733550" y="4356100"/>
          <p14:tracePt t="5820" x="1727200" y="4349750"/>
          <p14:tracePt t="5837" x="1720850" y="4343400"/>
          <p14:tracePt t="5870" x="1714500" y="4337050"/>
          <p14:tracePt t="5887" x="1708150" y="4337050"/>
          <p14:tracePt t="5903" x="1708150" y="4324350"/>
          <p14:tracePt t="5936" x="1701800" y="4318000"/>
          <p14:tracePt t="5957" x="1695450" y="4311650"/>
          <p14:tracePt t="5970" x="1695450" y="4305300"/>
          <p14:tracePt t="5986" x="1695450" y="4292600"/>
          <p14:tracePt t="6003" x="1695450" y="4286250"/>
          <p14:tracePt t="6020" x="1695450" y="4273550"/>
          <p14:tracePt t="6037" x="1695450" y="4260850"/>
          <p14:tracePt t="6053" x="1695450" y="4248150"/>
          <p14:tracePt t="6070" x="1695450" y="4241800"/>
          <p14:tracePt t="6087" x="1695450" y="4222750"/>
          <p14:tracePt t="6104" x="1695450" y="4203700"/>
          <p14:tracePt t="6120" x="1695450" y="4197350"/>
          <p14:tracePt t="6137" x="1695450" y="4178300"/>
          <p14:tracePt t="6153" x="1695450" y="4159250"/>
          <p14:tracePt t="6170" x="1695450" y="4152900"/>
          <p14:tracePt t="6186" x="1695450" y="4140200"/>
          <p14:tracePt t="6203" x="1695450" y="4127500"/>
          <p14:tracePt t="6220" x="1701800" y="4121150"/>
          <p14:tracePt t="6237" x="1714500" y="4114800"/>
          <p14:tracePt t="6253" x="1727200" y="4102100"/>
          <p14:tracePt t="6270" x="1727200" y="4089400"/>
          <p14:tracePt t="6286" x="1733550" y="4083050"/>
          <p14:tracePt t="6303" x="1739900" y="4083050"/>
          <p14:tracePt t="6331" x="1746250" y="4076700"/>
          <p14:tracePt t="6507" x="1739900" y="4076700"/>
          <p14:tracePt t="6513" x="1733550" y="4076700"/>
          <p14:tracePt t="6521" x="1733550" y="4083050"/>
          <p14:tracePt t="6536" x="1708150" y="4108450"/>
          <p14:tracePt t="6553" x="1682750" y="4140200"/>
          <p14:tracePt t="6569" x="1676400" y="4140200"/>
          <p14:tracePt t="6586" x="1663700" y="4146550"/>
          <p14:tracePt t="6603" x="1657350" y="4152900"/>
          <p14:tracePt t="6619" x="1644650" y="4159250"/>
          <p14:tracePt t="6636" x="1644650" y="4171950"/>
          <p14:tracePt t="6652" x="1631950" y="4178300"/>
          <p14:tracePt t="6669" x="1606550" y="4210050"/>
          <p14:tracePt t="6686" x="1593850" y="4216400"/>
          <p14:tracePt t="6861" x="1606550" y="4210050"/>
          <p14:tracePt t="6874" x="1612900" y="4203700"/>
          <p14:tracePt t="6884" x="1619250" y="4203700"/>
          <p14:tracePt t="7793" x="1625600" y="4203700"/>
          <p14:tracePt t="7813" x="1631950" y="4203700"/>
          <p14:tracePt t="7821" x="1638300" y="4203700"/>
          <p14:tracePt t="7828" x="1651000" y="4203700"/>
          <p14:tracePt t="7837" x="1657350" y="4203700"/>
          <p14:tracePt t="7852" x="1663700" y="4197350"/>
          <p14:tracePt t="7868" x="1689100" y="4191000"/>
          <p14:tracePt t="7885" x="1714500" y="4184650"/>
          <p14:tracePt t="7902" x="1739900" y="4178300"/>
          <p14:tracePt t="7918" x="1765300" y="4178300"/>
          <p14:tracePt t="7935" x="1790700" y="4178300"/>
          <p14:tracePt t="7952" x="1816100" y="4171950"/>
          <p14:tracePt t="7969" x="1854200" y="4165600"/>
          <p14:tracePt t="7985" x="1885950" y="4152900"/>
          <p14:tracePt t="8001" x="1955800" y="4133850"/>
          <p14:tracePt t="8018" x="2063750" y="4108450"/>
          <p14:tracePt t="8035" x="2184400" y="4089400"/>
          <p14:tracePt t="8052" x="2330450" y="4064000"/>
          <p14:tracePt t="8068" x="2470150" y="4032250"/>
          <p14:tracePt t="8085" x="2679700" y="3994150"/>
          <p14:tracePt t="8101" x="2787650" y="3975100"/>
          <p14:tracePt t="8118" x="2882900" y="3956050"/>
          <p14:tracePt t="8134" x="2940050" y="3949700"/>
          <p14:tracePt t="8151" x="2997200" y="3930650"/>
          <p14:tracePt t="8168" x="3067050" y="3905250"/>
          <p14:tracePt t="8185" x="3149600" y="3879850"/>
          <p14:tracePt t="8202" x="3257550" y="3848100"/>
          <p14:tracePt t="8218" x="3365500" y="3822700"/>
          <p14:tracePt t="8235" x="3486150" y="3784600"/>
          <p14:tracePt t="8251" x="3530600" y="3759200"/>
          <p14:tracePt t="8268" x="3562350" y="3746500"/>
          <p14:tracePt t="8285" x="3587750" y="3740150"/>
          <p14:tracePt t="8303" x="3619500" y="3733800"/>
          <p14:tracePt t="8335" x="3619500" y="3727450"/>
          <p14:tracePt t="8437" x="3613150" y="3733800"/>
          <p14:tracePt t="8443" x="3600450" y="3746500"/>
          <p14:tracePt t="8451" x="3581400" y="3759200"/>
          <p14:tracePt t="8468" x="3556000" y="3797300"/>
          <p14:tracePt t="8485" x="3505200" y="3822700"/>
          <p14:tracePt t="8501" x="3441700" y="3854450"/>
          <p14:tracePt t="8518" x="3390900" y="3886200"/>
          <p14:tracePt t="8535" x="3340100" y="3905250"/>
          <p14:tracePt t="8552" x="3302000" y="3930650"/>
          <p14:tracePt t="8568" x="3276600" y="3949700"/>
          <p14:tracePt t="8585" x="3232150" y="3968750"/>
          <p14:tracePt t="8601" x="3206750" y="3981450"/>
          <p14:tracePt t="8618" x="3175000" y="4000500"/>
          <p14:tracePt t="8634" x="3143250" y="4032250"/>
          <p14:tracePt t="8652" x="3092450" y="4057650"/>
          <p14:tracePt t="8669" x="3016250" y="4089400"/>
          <p14:tracePt t="8685" x="2940050" y="4133850"/>
          <p14:tracePt t="8701" x="2908300" y="4152900"/>
          <p14:tracePt t="8718" x="2895600" y="4152900"/>
          <p14:tracePt t="8734" x="2889250" y="4152900"/>
          <p14:tracePt t="8771" x="2882900" y="4152900"/>
          <p14:tracePt t="8801" x="2876550" y="4152900"/>
          <p14:tracePt t="9024" x="2882900" y="4152900"/>
          <p14:tracePt t="9032" x="2882900" y="4146550"/>
          <p14:tracePt t="9076" x="2882900" y="4140200"/>
          <p14:tracePt t="9096" x="2889250" y="4133850"/>
          <p14:tracePt t="9105" x="2895600" y="4133850"/>
          <p14:tracePt t="9120" x="2901950" y="4127500"/>
          <p14:tracePt t="9128" x="2908300" y="4121150"/>
          <p14:tracePt t="9136" x="2921000" y="4114800"/>
          <p14:tracePt t="9150" x="2927350" y="4114800"/>
          <p14:tracePt t="9167" x="2952750" y="4089400"/>
          <p14:tracePt t="9184" x="2978150" y="4064000"/>
          <p14:tracePt t="9201" x="2997200" y="4044950"/>
          <p14:tracePt t="9217" x="3003550" y="4038600"/>
          <p14:tracePt t="9234" x="3016250" y="4032250"/>
          <p14:tracePt t="9250" x="3028950" y="4019550"/>
          <p14:tracePt t="9267" x="3054350" y="4006850"/>
          <p14:tracePt t="9284" x="3067050" y="3994150"/>
          <p14:tracePt t="9301" x="3111500" y="3968750"/>
          <p14:tracePt t="9318" x="3136900" y="3956050"/>
          <p14:tracePt t="9334" x="3175000" y="3930650"/>
          <p14:tracePt t="9351" x="3219450" y="3917950"/>
          <p14:tracePt t="9368" x="3263900" y="3898900"/>
          <p14:tracePt t="9384" x="3321050" y="3879850"/>
          <p14:tracePt t="9400" x="3435350" y="3848100"/>
          <p14:tracePt t="9417" x="3505200" y="3841750"/>
          <p14:tracePt t="9435" x="3556000" y="3835400"/>
          <p14:tracePt t="9450" x="3594100" y="3829050"/>
          <p14:tracePt t="9467" x="3632200" y="3810000"/>
          <p14:tracePt t="9483" x="3683000" y="3797300"/>
          <p14:tracePt t="9500" x="3752850" y="3771900"/>
          <p14:tracePt t="9502" x="3797300" y="3765550"/>
          <p14:tracePt t="9517" x="3867150" y="3759200"/>
          <p14:tracePt t="9534" x="3924300" y="3752850"/>
          <p14:tracePt t="9551" x="3962400" y="3752850"/>
          <p14:tracePt t="9567" x="3981450" y="3752850"/>
          <p14:tracePt t="9584" x="3987800" y="3752850"/>
          <p14:tracePt t="9617" x="3994150" y="3752850"/>
          <p14:tracePt t="9634" x="3994150" y="3759200"/>
          <p14:tracePt t="9650" x="3994150" y="3765550"/>
          <p14:tracePt t="9667" x="3994150" y="3771900"/>
          <p14:tracePt t="9683" x="3994150" y="3790950"/>
          <p14:tracePt t="9700" x="3975100" y="3829050"/>
          <p14:tracePt t="9717" x="3949700" y="3860800"/>
          <p14:tracePt t="9733" x="3917950" y="3898900"/>
          <p14:tracePt t="9750" x="3892550" y="3924300"/>
          <p14:tracePt t="9767" x="3867150" y="3949700"/>
          <p14:tracePt t="9784" x="3848100" y="3962400"/>
          <p14:tracePt t="9801" x="3822700" y="3981450"/>
          <p14:tracePt t="9816" x="3816350" y="3994150"/>
          <p14:tracePt t="9834" x="3810000" y="4000500"/>
          <p14:tracePt t="9850" x="3797300" y="4006850"/>
          <p14:tracePt t="9867" x="3771900" y="4019550"/>
          <p14:tracePt t="9883" x="3746500" y="4044950"/>
          <p14:tracePt t="9900" x="3714750" y="4076700"/>
          <p14:tracePt t="9917" x="3689350" y="4095750"/>
          <p14:tracePt t="9935" x="3657600" y="4121150"/>
          <p14:tracePt t="9950" x="3632200" y="4127500"/>
          <p14:tracePt t="9967" x="3619500" y="4133850"/>
          <p14:tracePt t="10049" x="3613150" y="4133850"/>
          <p14:tracePt t="10164" x="3613150" y="4127500"/>
          <p14:tracePt t="10173" x="3625850" y="4121150"/>
          <p14:tracePt t="10183" x="3632200" y="4108450"/>
          <p14:tracePt t="10200" x="3663950" y="4083050"/>
          <p14:tracePt t="10216" x="3689350" y="4057650"/>
          <p14:tracePt t="10233" x="3727450" y="4013200"/>
          <p14:tracePt t="10250" x="3759200" y="3987800"/>
          <p14:tracePt t="10266" x="3790950" y="3962400"/>
          <p14:tracePt t="10283" x="3829050" y="3930650"/>
          <p14:tracePt t="10300" x="3860800" y="3905250"/>
          <p14:tracePt t="10316" x="3905250" y="3873500"/>
          <p14:tracePt t="10333" x="3930650" y="3848100"/>
          <p14:tracePt t="10350" x="3968750" y="3822700"/>
          <p14:tracePt t="10366" x="4032250" y="3790950"/>
          <p14:tracePt t="10383" x="4083050" y="3765550"/>
          <p14:tracePt t="10399" x="4121150" y="3740150"/>
          <p14:tracePt t="10416" x="4159250" y="3727450"/>
          <p14:tracePt t="10433" x="4184650" y="3708400"/>
          <p14:tracePt t="10449" x="4210050" y="3702050"/>
          <p14:tracePt t="10466" x="4241800" y="3689350"/>
          <p14:tracePt t="10483" x="4248150" y="3689350"/>
          <p14:tracePt t="10499" x="4254500" y="3683000"/>
          <p14:tracePt t="10537" x="4260850" y="3683000"/>
          <p14:tracePt t="10731" x="4260850" y="3689350"/>
          <p14:tracePt t="10739" x="4260850" y="3695700"/>
          <p14:tracePt t="10749" x="4254500" y="3702050"/>
          <p14:tracePt t="10766" x="4248150" y="3714750"/>
          <p14:tracePt t="10783" x="4229100" y="3733800"/>
          <p14:tracePt t="10800" x="4197350" y="3759200"/>
          <p14:tracePt t="10816" x="4184650" y="3771900"/>
          <p14:tracePt t="10833" x="4152900" y="3810000"/>
          <p14:tracePt t="10850" x="4133850" y="3835400"/>
          <p14:tracePt t="10867" x="4114800" y="3848100"/>
          <p14:tracePt t="10883" x="4095750" y="3873500"/>
          <p14:tracePt t="10899" x="4076700" y="3892550"/>
          <p14:tracePt t="10917" x="4051300" y="3911600"/>
          <p14:tracePt t="10933" x="4038600" y="3930650"/>
          <p14:tracePt t="10950" x="4019550" y="3949700"/>
          <p14:tracePt t="10967" x="4006850" y="3962400"/>
          <p14:tracePt t="10983" x="4000500" y="3975100"/>
          <p14:tracePt t="11000" x="3994150" y="3987800"/>
          <p14:tracePt t="11016" x="3987800" y="3987800"/>
          <p14:tracePt t="11032" x="3981450" y="3994150"/>
          <p14:tracePt t="11049" x="3981450" y="4000500"/>
          <p14:tracePt t="11066" x="3981450" y="4006850"/>
          <p14:tracePt t="11105" x="3981450" y="4013200"/>
          <p14:tracePt t="11234" x="3981450" y="4019550"/>
          <p14:tracePt t="11247" x="3987800" y="4019550"/>
          <p14:tracePt t="11256" x="4000500" y="4019550"/>
          <p14:tracePt t="11266" x="4013200" y="4019550"/>
          <p14:tracePt t="11283" x="4038600" y="4019550"/>
          <p14:tracePt t="11300" x="4070350" y="4013200"/>
          <p14:tracePt t="11315" x="4133850" y="3987800"/>
          <p14:tracePt t="11332" x="4203700" y="3981450"/>
          <p14:tracePt t="11350" x="4311650" y="3956050"/>
          <p14:tracePt t="11367" x="4419600" y="3924300"/>
          <p14:tracePt t="11382" x="4527550" y="3911600"/>
          <p14:tracePt t="11399" x="4629150" y="3892550"/>
          <p14:tracePt t="11416" x="4718050" y="3873500"/>
          <p14:tracePt t="11432" x="4813300" y="3841750"/>
          <p14:tracePt t="11449" x="4838700" y="3835400"/>
          <p14:tracePt t="11465" x="4857750" y="3835400"/>
          <p14:tracePt t="11482" x="4876800" y="3835400"/>
          <p14:tracePt t="11499" x="4883150" y="3835400"/>
          <p14:tracePt t="11515" x="4889500" y="3835400"/>
          <p14:tracePt t="11723" x="4889500" y="3829050"/>
          <p14:tracePt t="11794" x="4883150" y="3841750"/>
          <p14:tracePt t="11799" x="4883150" y="3848100"/>
          <p14:tracePt t="11804" x="4876800" y="3854450"/>
          <p14:tracePt t="11815" x="4870450" y="3867150"/>
          <p14:tracePt t="11832" x="4851400" y="3879850"/>
          <p14:tracePt t="11848" x="4845050" y="3898900"/>
          <p14:tracePt t="11865" x="4832350" y="3924300"/>
          <p14:tracePt t="11882" x="4819650" y="3943350"/>
          <p14:tracePt t="11898" x="4806950" y="3975100"/>
          <p14:tracePt t="11915" x="4800600" y="3987800"/>
          <p14:tracePt t="11932" x="4794250" y="4013200"/>
          <p14:tracePt t="11948" x="4787900" y="4032250"/>
          <p14:tracePt t="11965" x="4787900" y="4051300"/>
          <p14:tracePt t="11981" x="4787900" y="4064000"/>
          <p14:tracePt t="11998" x="4781550" y="4076700"/>
          <p14:tracePt t="12000" x="4781550" y="4083050"/>
          <p14:tracePt t="12015" x="4781550" y="4089400"/>
          <p14:tracePt t="12031" x="4775200" y="4108450"/>
          <p14:tracePt t="12049" x="4768850" y="4114800"/>
          <p14:tracePt t="12065" x="4768850" y="4127500"/>
          <p14:tracePt t="12082" x="4762500" y="4146550"/>
          <p14:tracePt t="12098" x="4749800" y="4178300"/>
          <p14:tracePt t="12115" x="4737100" y="4203700"/>
          <p14:tracePt t="12133" x="4724400" y="4229100"/>
          <p14:tracePt t="12148" x="4705350" y="4254500"/>
          <p14:tracePt t="12165" x="4673600" y="4298950"/>
          <p14:tracePt t="12182" x="4648200" y="4343400"/>
          <p14:tracePt t="12199" x="4603750" y="4413250"/>
          <p14:tracePt t="12215" x="4572000" y="4476750"/>
          <p14:tracePt t="12232" x="4546600" y="4521200"/>
          <p14:tracePt t="12248" x="4527550" y="4552950"/>
          <p14:tracePt t="12265" x="4495800" y="4591050"/>
          <p14:tracePt t="12281" x="4470400" y="4641850"/>
          <p14:tracePt t="12298" x="4438650" y="4692650"/>
          <p14:tracePt t="12315" x="4387850" y="4787900"/>
          <p14:tracePt t="12331" x="4362450" y="4838700"/>
          <p14:tracePt t="12348" x="4330700" y="4889500"/>
          <p14:tracePt t="12365" x="4305300" y="4933950"/>
          <p14:tracePt t="12383" x="4273550" y="4972050"/>
          <p14:tracePt t="12398" x="4248150" y="4997450"/>
          <p14:tracePt t="12415" x="4222750" y="5022850"/>
          <p14:tracePt t="12432" x="4191000" y="5048250"/>
          <p14:tracePt t="12448" x="4159250" y="5080000"/>
          <p14:tracePt t="12465" x="4140200" y="5086350"/>
          <p14:tracePt t="12481" x="4133850" y="5092700"/>
          <p14:tracePt t="12498" x="4121150" y="5092700"/>
          <p14:tracePt t="12526" x="4114800" y="5092700"/>
          <p14:tracePt t="12541" x="4108450" y="5099050"/>
          <p14:tracePt t="12548" x="4095750" y="5111750"/>
          <p14:tracePt t="12565" x="4070350" y="5137150"/>
          <p14:tracePt t="12581" x="4044950" y="5168900"/>
          <p14:tracePt t="12599" x="4019550" y="5194300"/>
          <p14:tracePt t="12615" x="3975100" y="5232400"/>
          <p14:tracePt t="12631" x="3930650" y="5264150"/>
          <p14:tracePt t="12648" x="3841750" y="5314950"/>
          <p14:tracePt t="12664" x="3746500" y="5359400"/>
          <p14:tracePt t="12681" x="3657600" y="5403850"/>
          <p14:tracePt t="12698" x="3568700" y="5441950"/>
          <p14:tracePt t="12714" x="3517900" y="5467350"/>
          <p14:tracePt t="12731" x="3473450" y="5499100"/>
          <p14:tracePt t="12748" x="3435350" y="5530850"/>
          <p14:tracePt t="12764" x="3409950" y="5543550"/>
          <p14:tracePt t="12781" x="3390900" y="5549900"/>
          <p14:tracePt t="12798" x="3365500" y="5568950"/>
          <p14:tracePt t="12815" x="3346450" y="5575300"/>
          <p14:tracePt t="12831" x="3327400" y="5581650"/>
          <p14:tracePt t="12848" x="3314700" y="5581650"/>
          <p14:tracePt t="12865" x="3282950" y="5588000"/>
          <p14:tracePt t="12881" x="3270250" y="5588000"/>
          <p14:tracePt t="12898" x="3263900" y="5588000"/>
          <p14:tracePt t="12965" x="3263900" y="5594350"/>
          <p14:tracePt t="12982" x="3263900" y="5600700"/>
          <p14:tracePt t="13026" x="3270250" y="5600700"/>
          <p14:tracePt t="13030" x="3282950" y="5600700"/>
          <p14:tracePt t="13039" x="3289300" y="5588000"/>
          <p14:tracePt t="13047" x="3302000" y="5575300"/>
          <p14:tracePt t="13064" x="3327400" y="5543550"/>
          <p14:tracePt t="13081" x="3359150" y="5518150"/>
          <p14:tracePt t="13098" x="3384550" y="5492750"/>
          <p14:tracePt t="13114" x="3409950" y="5467350"/>
          <p14:tracePt t="13131" x="3435350" y="5441950"/>
          <p14:tracePt t="13147" x="3460750" y="5429250"/>
          <p14:tracePt t="13165" x="3511550" y="5403850"/>
          <p14:tracePt t="13181" x="3575050" y="5372100"/>
          <p14:tracePt t="13197" x="3644900" y="5340350"/>
          <p14:tracePt t="13214" x="3727450" y="5321300"/>
          <p14:tracePt t="13231" x="3835400" y="5295900"/>
          <p14:tracePt t="13248" x="3911600" y="5270500"/>
          <p14:tracePt t="13264" x="3943350" y="5264150"/>
          <p14:tracePt t="13280" x="3981450" y="5264150"/>
          <p14:tracePt t="13297" x="3987800" y="5264150"/>
          <p14:tracePt t="13314" x="3994150" y="5257800"/>
          <p14:tracePt t="13331" x="4000500" y="5257800"/>
          <p14:tracePt t="13432" x="4000500" y="5251450"/>
          <p14:tracePt t="13626" x="4000500" y="5245100"/>
          <p14:tracePt t="14026" x="4000500" y="5238750"/>
          <p14:tracePt t="16342" x="4000500" y="5245100"/>
          <p14:tracePt t="16350" x="4000500" y="5251450"/>
          <p14:tracePt t="16362" x="4000500" y="5257800"/>
          <p14:tracePt t="16463" x="4000500" y="5232400"/>
          <p14:tracePt t="17523" x="4000500" y="5238750"/>
          <p14:tracePt t="17734" x="4000500" y="5232400"/>
          <p14:tracePt t="18093" x="4000500" y="5226050"/>
          <p14:tracePt t="18137" x="3994150" y="5232400"/>
          <p14:tracePt t="18463" x="3994150" y="5238750"/>
          <p14:tracePt t="20107" x="3994150" y="5245100"/>
          <p14:tracePt t="20117" x="4000500" y="5245100"/>
          <p14:tracePt t="20125" x="4006850" y="5245100"/>
          <p14:tracePt t="20142" x="4032250" y="5219700"/>
          <p14:tracePt t="20159" x="4076700" y="5181600"/>
          <p14:tracePt t="20175" x="4152900" y="5149850"/>
          <p14:tracePt t="20193" x="4235450" y="5105400"/>
          <p14:tracePt t="20209" x="4368800" y="5054600"/>
          <p14:tracePt t="20225" x="4464050" y="5016500"/>
          <p14:tracePt t="20242" x="4552950" y="4984750"/>
          <p14:tracePt t="20258" x="4660900" y="4946650"/>
          <p14:tracePt t="20275" x="4794250" y="4908550"/>
          <p14:tracePt t="20292" x="4953000" y="4870450"/>
          <p14:tracePt t="20311" x="5187950" y="4800600"/>
          <p14:tracePt t="20325" x="5346700" y="4762500"/>
          <p14:tracePt t="20342" x="5505450" y="4711700"/>
          <p14:tracePt t="20358" x="5664200" y="4673600"/>
          <p14:tracePt t="20375" x="5810250" y="4635500"/>
          <p14:tracePt t="20392" x="5956300" y="4597400"/>
          <p14:tracePt t="20409" x="6102350" y="4552950"/>
          <p14:tracePt t="20425" x="6223000" y="4521200"/>
          <p14:tracePt t="20441" x="6381750" y="4476750"/>
          <p14:tracePt t="20458" x="6654800" y="4419600"/>
          <p14:tracePt t="20475" x="6851650" y="4375150"/>
          <p14:tracePt t="20491" x="7042150" y="4337050"/>
          <p14:tracePt t="20508" x="7200900" y="4298950"/>
          <p14:tracePt t="20525" x="7359650" y="4260850"/>
          <p14:tracePt t="20541" x="7505700" y="4216400"/>
          <p14:tracePt t="20558" x="7696200" y="4165600"/>
          <p14:tracePt t="20574" x="7804150" y="4127500"/>
          <p14:tracePt t="20591" x="7905750" y="4089400"/>
          <p14:tracePt t="20608" x="8026400" y="4051300"/>
          <p14:tracePt t="20624" x="8147050" y="4013200"/>
          <p14:tracePt t="20641" x="8255000" y="3981450"/>
          <p14:tracePt t="20658" x="8369300" y="3943350"/>
          <p14:tracePt t="20676" x="8496300" y="3892550"/>
          <p14:tracePt t="20691" x="8578850" y="3854450"/>
          <p14:tracePt t="20708" x="8604250" y="3848100"/>
          <p14:tracePt t="20724" x="8623300" y="3848100"/>
          <p14:tracePt t="20741" x="8629650" y="3848100"/>
          <p14:tracePt t="20758" x="8636000" y="3848100"/>
          <p14:tracePt t="20774" x="8648700" y="3848100"/>
          <p14:tracePt t="20791" x="8655050" y="3848100"/>
          <p14:tracePt t="20808" x="8667750" y="3848100"/>
          <p14:tracePt t="20824" x="8680450" y="3848100"/>
          <p14:tracePt t="20841" x="8699500" y="3854450"/>
          <p14:tracePt t="20857" x="8699500" y="3860800"/>
          <p14:tracePt t="20874" x="8705850" y="3867150"/>
          <p14:tracePt t="20891" x="8712200" y="3867150"/>
          <p14:tracePt t="20929" x="8712200" y="3873500"/>
          <p14:tracePt t="20941" x="8712200" y="3886200"/>
          <p14:tracePt t="20959" x="8686800" y="3911600"/>
          <p14:tracePt t="20974" x="8642350" y="3956050"/>
          <p14:tracePt t="20992" x="8597900" y="4000500"/>
          <p14:tracePt t="20998" x="8572500" y="4025900"/>
          <p14:tracePt t="21007" x="8553450" y="4044950"/>
          <p14:tracePt t="21024" x="8521700" y="4070350"/>
          <p14:tracePt t="21041" x="8515350" y="4083050"/>
          <p14:tracePt t="21074" x="8509000" y="4083050"/>
          <p14:tracePt t="21091" x="8502650" y="4083050"/>
          <p14:tracePt t="21116" x="8496300" y="4083050"/>
          <p14:tracePt t="21124" x="8489950" y="4083050"/>
          <p14:tracePt t="21141" x="8483600" y="4089400"/>
          <p14:tracePt t="21175" x="8470900" y="4102100"/>
          <p14:tracePt t="21191" x="8458200" y="4108450"/>
          <p14:tracePt t="21207" x="8445500" y="4133850"/>
          <p14:tracePt t="21224" x="8445500" y="4159250"/>
          <p14:tracePt t="21241" x="8445500" y="4184650"/>
          <p14:tracePt t="21257" x="8458200" y="4216400"/>
          <p14:tracePt t="21274" x="8502650" y="4260850"/>
          <p14:tracePt t="21291" x="8534400" y="4279900"/>
          <p14:tracePt t="21308" x="8604250" y="4298950"/>
          <p14:tracePt t="21324" x="8731250" y="4330700"/>
          <p14:tracePt t="21341" x="8870950" y="4343400"/>
          <p14:tracePt t="21357" x="9036050" y="4349750"/>
          <p14:tracePt t="21374" x="9188450" y="4349750"/>
          <p14:tracePt t="21390" x="9423400" y="4311650"/>
          <p14:tracePt t="21408" x="9556750" y="4279900"/>
          <p14:tracePt t="21425" x="9664700" y="4241800"/>
          <p14:tracePt t="21440" x="9721850" y="4216400"/>
          <p14:tracePt t="21457" x="9747250" y="4197350"/>
          <p14:tracePt t="21474" x="9772650" y="4171950"/>
          <p14:tracePt t="21490" x="9798050" y="4152900"/>
          <p14:tracePt t="21493" x="9810750" y="4140200"/>
          <p14:tracePt t="21508" x="9848850" y="4114800"/>
          <p14:tracePt t="21524" x="9874250" y="4083050"/>
          <p14:tracePt t="21541" x="9912350" y="4057650"/>
          <p14:tracePt t="21557" x="9937750" y="4032250"/>
          <p14:tracePt t="21574" x="9956800" y="4013200"/>
          <p14:tracePt t="21590" x="9963150" y="4013200"/>
          <p14:tracePt t="21624" x="9963150" y="4006850"/>
          <p14:tracePt t="21640" x="9963150" y="3994150"/>
          <p14:tracePt t="21657" x="9963150" y="3987800"/>
          <p14:tracePt t="21674" x="9956800" y="3962400"/>
          <p14:tracePt t="21690" x="9937750" y="3930650"/>
          <p14:tracePt t="21707" x="9906000" y="3905250"/>
          <p14:tracePt t="21723" x="9855200" y="3879850"/>
          <p14:tracePt t="21740" x="9772650" y="3841750"/>
          <p14:tracePt t="21757" x="9607550" y="3784600"/>
          <p14:tracePt t="21773" x="9461500" y="3765550"/>
          <p14:tracePt t="21790" x="9309100" y="3746500"/>
          <p14:tracePt t="21807" x="9137650" y="3752850"/>
          <p14:tracePt t="21823" x="8997950" y="3771900"/>
          <p14:tracePt t="21840" x="8890000" y="3810000"/>
          <p14:tracePt t="21857" x="8775700" y="3841750"/>
          <p14:tracePt t="21874" x="8705850" y="3867150"/>
          <p14:tracePt t="21890" x="8629650" y="3905250"/>
          <p14:tracePt t="21907" x="8597900" y="3930650"/>
          <p14:tracePt t="21924" x="8553450" y="3962400"/>
          <p14:tracePt t="21940" x="8521700" y="3987800"/>
          <p14:tracePt t="21957" x="8470900" y="4019550"/>
          <p14:tracePt t="21973" x="8401050" y="4076700"/>
          <p14:tracePt t="21990" x="8305800" y="4133850"/>
          <p14:tracePt t="22007" x="8261350" y="4159250"/>
          <p14:tracePt t="22024" x="8235950" y="4191000"/>
          <p14:tracePt t="22040" x="8210550" y="4216400"/>
          <p14:tracePt t="22057" x="8185150" y="4241800"/>
          <p14:tracePt t="22073" x="8153400" y="4267200"/>
          <p14:tracePt t="22090" x="8128000" y="4298950"/>
          <p14:tracePt t="22106" x="8108950" y="4318000"/>
          <p14:tracePt t="22123" x="8102600" y="4330700"/>
          <p14:tracePt t="22140" x="8102600" y="4337050"/>
          <p14:tracePt t="22156" x="8096250" y="4343400"/>
          <p14:tracePt t="22175" x="8096250" y="4349750"/>
          <p14:tracePt t="22238" x="8089900" y="4349750"/>
          <p14:tracePt t="22647" x="8083550" y="4356100"/>
          <p14:tracePt t="22654" x="8077200" y="4356100"/>
          <p14:tracePt t="22665" x="8070850" y="4362450"/>
          <p14:tracePt t="22673" x="8064500" y="4368800"/>
          <p14:tracePt t="22690" x="8064500" y="4381500"/>
          <p14:tracePt t="22706" x="8051800" y="4394200"/>
          <p14:tracePt t="22723" x="8039100" y="4400550"/>
          <p14:tracePt t="22761" x="8032750" y="4406900"/>
          <p14:tracePt t="23811" x="8020050" y="4425950"/>
          <p14:tracePt t="23818" x="8013700" y="4438650"/>
          <p14:tracePt t="23824" x="8001000" y="4451350"/>
          <p14:tracePt t="23838" x="7981950" y="4476750"/>
          <p14:tracePt t="23855" x="7962900" y="4508500"/>
          <p14:tracePt t="23872" x="7950200" y="4533900"/>
          <p14:tracePt t="23888" x="7943850" y="4559300"/>
          <p14:tracePt t="23905" x="7931150" y="4591050"/>
          <p14:tracePt t="23922" x="7924800" y="4616450"/>
          <p14:tracePt t="23938" x="7918450" y="4641850"/>
          <p14:tracePt t="23955" x="7912100" y="4660900"/>
          <p14:tracePt t="23972" x="7905750" y="4686300"/>
          <p14:tracePt t="23988" x="7899400" y="4711700"/>
          <p14:tracePt t="24005" x="7899400" y="4730750"/>
          <p14:tracePt t="24022" x="7893050" y="4756150"/>
          <p14:tracePt t="24039" x="7886700" y="4781550"/>
          <p14:tracePt t="24057" x="7886700" y="4806950"/>
          <p14:tracePt t="24073" x="7880350" y="4832350"/>
          <p14:tracePt t="24089" x="7874000" y="4857750"/>
          <p14:tracePt t="24105" x="7867650" y="4876800"/>
          <p14:tracePt t="24121" x="7861300" y="4902200"/>
          <p14:tracePt t="24138" x="7861300" y="4933950"/>
          <p14:tracePt t="24155" x="7861300" y="4959350"/>
          <p14:tracePt t="24171" x="7861300" y="4984750"/>
          <p14:tracePt t="24188" x="7861300" y="5035550"/>
          <p14:tracePt t="24205" x="7861300" y="5060950"/>
          <p14:tracePt t="24221" x="7861300" y="5086350"/>
          <p14:tracePt t="24238" x="7867650" y="5111750"/>
          <p14:tracePt t="24256" x="7874000" y="5137150"/>
          <p14:tracePt t="24272" x="7874000" y="5162550"/>
          <p14:tracePt t="24288" x="7880350" y="5187950"/>
          <p14:tracePt t="24307" x="7880350" y="5213350"/>
          <p14:tracePt t="24322" x="7886700" y="5251450"/>
          <p14:tracePt t="24340" x="7886700" y="5264150"/>
          <p14:tracePt t="24355" x="7886700" y="5289550"/>
          <p14:tracePt t="24372" x="7886700" y="5314950"/>
          <p14:tracePt t="24388" x="7886700" y="5340350"/>
          <p14:tracePt t="24405" x="7880350" y="5365750"/>
          <p14:tracePt t="24422" x="7867650" y="5391150"/>
          <p14:tracePt t="24438" x="7842250" y="5416550"/>
          <p14:tracePt t="24455" x="7816850" y="5461000"/>
          <p14:tracePt t="24471" x="7804150" y="5473700"/>
          <p14:tracePt t="24488" x="7791450" y="5486400"/>
          <p14:tracePt t="24505" x="7785100" y="5486400"/>
          <p14:tracePt t="24522" x="7778750" y="5486400"/>
          <p14:tracePt t="24538" x="7772400" y="5486400"/>
          <p14:tracePt t="24556" x="7759700" y="5486400"/>
          <p14:tracePt t="24572" x="7753350" y="5486400"/>
          <p14:tracePt t="24589" x="7734300" y="5486400"/>
          <p14:tracePt t="24605" x="7708900" y="5486400"/>
          <p14:tracePt t="24666" x="7702550" y="5486400"/>
          <p14:tracePt t="24677" x="7702550" y="5492750"/>
          <p14:tracePt t="24692" x="7702550" y="5499100"/>
          <p14:tracePt t="24703" x="7702550" y="5505450"/>
          <p14:tracePt t="24716" x="7702550" y="5511800"/>
          <p14:tracePt t="25106" x="7702550" y="5505450"/>
          <p14:tracePt t="25241" x="7696200" y="5505450"/>
          <p14:tracePt t="25379" x="7696200" y="5499100"/>
          <p14:tracePt t="25399" x="7696200" y="5492750"/>
          <p14:tracePt t="25456" x="7696200" y="5486400"/>
          <p14:tracePt t="25460" x="7702550" y="5480050"/>
          <p14:tracePt t="25526" x="7702550" y="5473700"/>
          <p14:tracePt t="25542" x="7702550" y="5467350"/>
          <p14:tracePt t="25559" x="7702550" y="5461000"/>
          <p14:tracePt t="25976" x="7702550" y="5454650"/>
          <p14:tracePt t="26036" x="7708900" y="5454650"/>
          <p14:tracePt t="26049" x="7715250" y="5454650"/>
          <p14:tracePt t="26057" x="7721600" y="5454650"/>
          <p14:tracePt t="26156" x="7721600" y="5448300"/>
          <p14:tracePt t="26164" x="7721600" y="5441950"/>
          <p14:tracePt t="26275" x="7721600" y="5435600"/>
          <p14:tracePt t="26292" x="7721600" y="5429250"/>
          <p14:tracePt t="26543" x="7727950" y="5429250"/>
          <p14:tracePt t="26814" x="7727950" y="5422900"/>
          <p14:tracePt t="26900" x="7727950" y="5416550"/>
          <p14:tracePt t="27530" x="7727950" y="5410200"/>
          <p14:tracePt t="28332" x="7727950" y="5403850"/>
          <p14:tracePt t="28478" x="7727950" y="5410200"/>
          <p14:tracePt t="28576" x="7727950" y="5416550"/>
          <p14:tracePt t="28589" x="7727950" y="5422900"/>
          <p14:tracePt t="28596" x="7727950" y="5429250"/>
          <p14:tracePt t="28698" x="7727950" y="5435600"/>
          <p14:tracePt t="28707" x="7727950" y="5441950"/>
          <p14:tracePt t="28720" x="7721600" y="5441950"/>
          <p14:tracePt t="28731" x="7721600" y="5448300"/>
          <p14:tracePt t="29308" x="7721600" y="5454650"/>
          <p14:tracePt t="29321" x="7715250" y="5454650"/>
          <p14:tracePt t="29372" x="7715250" y="5461000"/>
          <p14:tracePt t="29543" x="7708900" y="5467350"/>
          <p14:tracePt t="30609" x="7702550" y="5467350"/>
          <p14:tracePt t="30654" x="7696200" y="5461000"/>
          <p14:tracePt t="30755" x="7689850" y="5454650"/>
          <p14:tracePt t="30777" x="7683500" y="5454650"/>
          <p14:tracePt t="30801" x="7677150" y="5454650"/>
          <p14:tracePt t="30852" x="7677150" y="5448300"/>
          <p14:tracePt t="30949" x="7670800" y="5448300"/>
          <p14:tracePt t="32411" x="7670800" y="5441950"/>
          <p14:tracePt t="32484" x="7664450" y="5441950"/>
          <p14:tracePt t="33028" x="7658100" y="5441950"/>
          <p14:tracePt t="33102" x="7651750" y="5441950"/>
          <p14:tracePt t="33200" x="7645400" y="5441950"/>
          <p14:tracePt t="33274" x="7645400" y="5448300"/>
          <p14:tracePt t="33293" x="7639050" y="5448300"/>
          <p14:tracePt t="33299" x="7639050" y="5454650"/>
          <p14:tracePt t="33309" x="7639050" y="5461000"/>
          <p14:tracePt t="33321" x="7639050" y="5467350"/>
          <p14:tracePt t="33334" x="7639050" y="5473700"/>
          <p14:tracePt t="33348" x="7639050" y="5486400"/>
          <p14:tracePt t="33365" x="7632700" y="5486400"/>
          <p14:tracePt t="33452" x="7632700" y="5492750"/>
          <p14:tracePt t="33554" x="7626350" y="5492750"/>
          <p14:tracePt t="33725" x="7626350" y="5499100"/>
          <p14:tracePt t="33801" x="7620000" y="5499100"/>
          <p14:tracePt t="33825" x="7613650" y="5499100"/>
          <p14:tracePt t="34047" x="7613650" y="5505450"/>
          <p14:tracePt t="34070" x="7607300" y="5511800"/>
          <p14:tracePt t="34082" x="7600950" y="5518150"/>
          <p14:tracePt t="34097" x="7600950" y="5524500"/>
          <p14:tracePt t="34104" x="7594600" y="5524500"/>
          <p14:tracePt t="34113" x="7594600" y="5530850"/>
          <p14:tracePt t="34130" x="7588250" y="5530850"/>
          <p14:tracePt t="34195" x="7588250" y="5537200"/>
          <p14:tracePt t="34244" x="7588250" y="5543550"/>
          <p14:tracePt t="34261" x="7581900" y="5543550"/>
          <p14:tracePt t="34269" x="7575550" y="5549900"/>
          <p14:tracePt t="34281" x="7562850" y="5562600"/>
          <p14:tracePt t="34297" x="7531100" y="5575300"/>
          <p14:tracePt t="34314" x="7505700" y="5594350"/>
          <p14:tracePt t="34330" x="7480300" y="5613400"/>
          <p14:tracePt t="34347" x="7461250" y="5619750"/>
          <p14:tracePt t="34364" x="7435850" y="5632450"/>
          <p14:tracePt t="34380" x="7404100" y="5651500"/>
          <p14:tracePt t="34396" x="7404100" y="5657850"/>
          <p14:tracePt t="34414" x="7391400" y="5664200"/>
          <p14:tracePt t="34430" x="7378700" y="5670550"/>
          <p14:tracePt t="34447" x="7366000" y="5683250"/>
          <p14:tracePt t="34464" x="7346950" y="5695950"/>
          <p14:tracePt t="34480" x="7334250" y="5702300"/>
          <p14:tracePt t="34496" x="7327900" y="5708650"/>
          <p14:tracePt t="34513" x="7321550" y="5708650"/>
          <p14:tracePt t="34530" x="7308850" y="5715000"/>
          <p14:tracePt t="34546" x="7302500" y="5715000"/>
          <p14:tracePt t="34563" x="7302500" y="5721350"/>
          <p14:tracePt t="34580" x="7296150" y="5721350"/>
          <p14:tracePt t="34858" x="7289800" y="5721350"/>
          <p14:tracePt t="34880" x="7289800" y="5727700"/>
          <p14:tracePt t="34890" x="7289800" y="5734050"/>
          <p14:tracePt t="34911" x="7283450" y="5734050"/>
          <p14:tracePt t="34932" x="7277100" y="5734050"/>
          <p14:tracePt t="34982" x="7270750" y="5734050"/>
          <p14:tracePt t="35056" x="7264400" y="5734050"/>
          <p14:tracePt t="35131" x="7258050" y="5734050"/>
          <p14:tracePt t="35871" x="7251700" y="5734050"/>
          <p14:tracePt t="35995" x="7245350" y="5734050"/>
          <p14:tracePt t="36045" x="7239000" y="5734050"/>
          <p14:tracePt t="36118" x="7232650" y="5734050"/>
          <p14:tracePt t="36141" x="7226300" y="5734050"/>
          <p14:tracePt t="36191" x="7219950" y="5734050"/>
          <p14:tracePt t="36231" x="7213600" y="5734050"/>
          <p14:tracePt t="36318" x="7207250" y="5734050"/>
          <p14:tracePt t="36366" x="7200900" y="5734050"/>
          <p14:tracePt t="36417" x="7194550" y="5734050"/>
          <p14:tracePt t="36491" x="7188200" y="5734050"/>
          <p14:tracePt t="36543" x="7181850" y="5734050"/>
          <p14:tracePt t="36564" x="7181850" y="5727700"/>
          <p14:tracePt t="36575" x="7175500" y="5727700"/>
          <p14:tracePt t="36710" x="7169150" y="5727700"/>
          <p14:tracePt t="41118" x="7169150" y="5734050"/>
          <p14:tracePt t="41179" x="7175500" y="5734050"/>
          <p14:tracePt t="41188" x="7181850" y="5721350"/>
          <p14:tracePt t="41196" x="7181850" y="5715000"/>
          <p14:tracePt t="41207" x="7188200" y="5708650"/>
          <p14:tracePt t="41225" x="7200900" y="5702300"/>
          <p14:tracePt t="41241" x="7264400" y="5651500"/>
          <p14:tracePt t="41258" x="7334250" y="5600700"/>
          <p14:tracePt t="41274" x="7340600" y="5568950"/>
          <p14:tracePt t="41292" x="7346950" y="5537200"/>
          <p14:tracePt t="41308" x="7346950" y="5530850"/>
          <p14:tracePt t="41353" x="7346950" y="5537200"/>
          <p14:tracePt t="41364" x="7346950" y="5543550"/>
          <p14:tracePt t="41379" x="7346950" y="5537200"/>
          <p14:tracePt t="55883" x="7226300" y="5600700"/>
          <p14:tracePt t="55888" x="6997700" y="5721350"/>
          <p14:tracePt t="55896" x="6750050" y="5842000"/>
          <p14:tracePt t="55912" x="6184900" y="6102350"/>
          <p14:tracePt t="55929" x="5600700" y="6438900"/>
          <p14:tracePt t="55945" x="5029200" y="6819900"/>
          <p14:tracePt t="55962" x="4578350" y="6851650"/>
          <p14:tracePt t="55979" x="4260850" y="6851650"/>
          <p14:tracePt t="55997" x="3968750" y="6851650"/>
          <p14:tracePt t="56012" x="3752850" y="6851650"/>
          <p14:tracePt t="56029" x="3511550" y="6851650"/>
          <p14:tracePt t="56045" x="3378200" y="6851650"/>
          <p14:tracePt t="56062" x="3308350" y="6851650"/>
          <p14:tracePt t="56079" x="3289300" y="6851650"/>
          <p14:tracePt t="56267" x="3314700" y="6826250"/>
          <p14:tracePt t="56274" x="3346450" y="6794500"/>
          <p14:tracePt t="56283" x="3384550" y="6750050"/>
          <p14:tracePt t="56295" x="3441700" y="6686550"/>
          <p14:tracePt t="56312" x="3625850" y="6496050"/>
          <p14:tracePt t="56329" x="3765550" y="6343650"/>
          <p14:tracePt t="56345" x="3898900" y="6223000"/>
          <p14:tracePt t="56362" x="4019550" y="6096000"/>
          <p14:tracePt t="56378" x="4140200" y="5962650"/>
          <p14:tracePt t="56395" x="4254500" y="5848350"/>
          <p14:tracePt t="56413" x="4375150" y="5727700"/>
          <p14:tracePt t="56429" x="4476750" y="5594350"/>
          <p14:tracePt t="56445" x="4489450" y="5575300"/>
          <p14:tracePt t="56462" x="4489450" y="5562600"/>
          <p14:tracePt t="56478" x="4489450" y="5549900"/>
          <p14:tracePt t="56495" x="4483100" y="5543550"/>
          <p14:tracePt t="56512" x="4476750" y="5543550"/>
          <p14:tracePt t="56529" x="4464050" y="5537200"/>
          <p14:tracePt t="56546" x="4445000" y="5530850"/>
          <p14:tracePt t="56562" x="4432300" y="5524500"/>
          <p14:tracePt t="56578" x="4406900" y="5511800"/>
          <p14:tracePt t="56595" x="4381500" y="5511800"/>
          <p14:tracePt t="56612" x="4356100" y="5511800"/>
          <p14:tracePt t="56628" x="4324350" y="5537200"/>
          <p14:tracePt t="56645" x="4311650" y="5549900"/>
          <p14:tracePt t="56661" x="4298950" y="5562600"/>
          <p14:tracePt t="56678" x="4292600" y="5568950"/>
          <p14:tracePt t="56695" x="4279900" y="5581650"/>
          <p14:tracePt t="56711" x="4273550" y="5594350"/>
          <p14:tracePt t="56728" x="4273550" y="5600700"/>
          <p14:tracePt t="56745" x="4267200" y="5613400"/>
          <p14:tracePt t="56762" x="4254500" y="5626100"/>
          <p14:tracePt t="56779" x="4229100" y="5645150"/>
          <p14:tracePt t="56795" x="4197350" y="5670550"/>
          <p14:tracePt t="56812" x="4191000" y="5676900"/>
          <p14:tracePt t="56828" x="4184650" y="5676900"/>
          <p14:tracePt t="57043" x="4191000" y="5670550"/>
          <p14:tracePt t="57056" x="4197350" y="5664200"/>
          <p14:tracePt t="57063" x="4197350" y="5657850"/>
          <p14:tracePt t="57080" x="4203700" y="5651500"/>
          <p14:tracePt t="57095" x="4216400" y="5638800"/>
          <p14:tracePt t="57112" x="4229100" y="5619750"/>
          <p14:tracePt t="57128" x="4260850" y="5594350"/>
          <p14:tracePt t="57145" x="4279900" y="5562600"/>
          <p14:tracePt t="57161" x="4298950" y="5543550"/>
          <p14:tracePt t="57178" x="4318000" y="5518150"/>
          <p14:tracePt t="57194" x="4330700" y="5499100"/>
          <p14:tracePt t="57211" x="4337050" y="5499100"/>
          <p14:tracePt t="57228" x="4337050" y="5492750"/>
          <p14:tracePt t="57315" x="4286250" y="5511800"/>
          <p14:tracePt t="57328" x="4241800" y="5530850"/>
          <p14:tracePt t="57345" x="4133850" y="5575300"/>
          <p14:tracePt t="57362" x="4019550" y="5651500"/>
          <p14:tracePt t="57378" x="3879850" y="5708650"/>
          <p14:tracePt t="57395" x="3721100" y="5759450"/>
          <p14:tracePt t="57411" x="3613150" y="5746750"/>
          <p14:tracePt t="57428" x="3492500" y="5740400"/>
          <p14:tracePt t="57444" x="3365500" y="5740400"/>
          <p14:tracePt t="57461" x="3251200" y="5740400"/>
          <p14:tracePt t="57478" x="3200400" y="5721350"/>
          <p14:tracePt t="57494" x="3168650" y="5702300"/>
          <p14:tracePt t="57511" x="3143250" y="5695950"/>
          <p14:tracePt t="57527" x="3124200" y="5664200"/>
          <p14:tracePt t="57544" x="3105150" y="5645150"/>
          <p14:tracePt t="57561" x="3086100" y="5626100"/>
          <p14:tracePt t="57577" x="3073400" y="5613400"/>
          <p14:tracePt t="57594" x="3060700" y="5607050"/>
          <p14:tracePt t="57612" x="3054350" y="5607050"/>
          <p14:tracePt t="57627" x="3048000" y="5600700"/>
          <p14:tracePt t="57644" x="3022600" y="5607050"/>
          <p14:tracePt t="57663" x="2927350" y="5670550"/>
          <p14:tracePt t="57679" x="2679700" y="5867400"/>
          <p14:tracePt t="57694" x="2508250" y="6019800"/>
          <p14:tracePt t="57711" x="2343150" y="6178550"/>
          <p14:tracePt t="57727" x="2184400" y="6350000"/>
          <p14:tracePt t="57744" x="2012950" y="6553200"/>
          <p14:tracePt t="58012" x="2241550" y="6686550"/>
          <p14:tracePt t="58021" x="2254250" y="6686550"/>
          <p14:tracePt t="58029" x="2260600" y="6686550"/>
          <p14:tracePt t="58045" x="2266950" y="6686550"/>
          <p14:tracePt t="58061" x="2279650" y="6686550"/>
          <p14:tracePt t="58077" x="2286000" y="6686550"/>
          <p14:tracePt t="58094" x="2298700" y="6686550"/>
          <p14:tracePt t="58111" x="2311400" y="6686550"/>
          <p14:tracePt t="58127" x="2324100" y="6686550"/>
          <p14:tracePt t="58144" x="2336800" y="6686550"/>
          <p14:tracePt t="58161" x="2362200" y="6686550"/>
          <p14:tracePt t="58177" x="2387600" y="6686550"/>
          <p14:tracePt t="58194" x="2413000" y="6692900"/>
          <p14:tracePt t="58210" x="2444750" y="6692900"/>
          <p14:tracePt t="58227" x="2451100" y="6699250"/>
          <p14:tracePt t="58244" x="2457450" y="6699250"/>
          <p14:tracePt t="58281" x="2463800" y="6699250"/>
          <p14:tracePt t="58344" x="2470150" y="6699250"/>
          <p14:tracePt t="58355" x="2476500" y="6699250"/>
          <p14:tracePt t="58363" x="2482850" y="6699250"/>
          <p14:tracePt t="58377" x="2489200" y="6699250"/>
          <p14:tracePt t="58393" x="2495550" y="6692900"/>
          <p14:tracePt t="58410" x="2495550" y="6686550"/>
          <p14:tracePt t="58445" x="2495550" y="6680200"/>
          <p14:tracePt t="58495" x="2495550" y="6673850"/>
          <p14:tracePt t="58507" x="2489200" y="6673850"/>
          <p14:tracePt t="58541" x="2482850" y="6673850"/>
          <p14:tracePt t="58550" x="2476500" y="6673850"/>
          <p14:tracePt t="58560" x="2463800" y="6673850"/>
          <p14:tracePt t="58567" x="2451100" y="6680200"/>
          <p14:tracePt t="58577" x="2438400" y="6692900"/>
          <p14:tracePt t="58593" x="2406650" y="6724650"/>
          <p14:tracePt t="58611" x="2349500" y="6743700"/>
          <p14:tracePt t="58627" x="2324100" y="6750050"/>
          <p14:tracePt t="58643" x="2298700" y="6750050"/>
          <p14:tracePt t="58660" x="2286000" y="6750050"/>
          <p14:tracePt t="58676" x="2273300" y="6750050"/>
          <p14:tracePt t="58693" x="2260600" y="6750050"/>
          <p14:tracePt t="58710" x="2247900" y="6743700"/>
          <p14:tracePt t="58726" x="2235200" y="6743700"/>
          <p14:tracePt t="58743" x="2203450" y="6737350"/>
          <p14:tracePt t="58760" x="2178050" y="6737350"/>
          <p14:tracePt t="58776" x="2152650" y="6737350"/>
          <p14:tracePt t="59788" x="2019300" y="6470650"/>
          <p14:tracePt t="59793" x="2019300" y="6457950"/>
          <p14:tracePt t="59809" x="2019300" y="6432550"/>
          <p14:tracePt t="59826" x="2019300" y="6407150"/>
          <p14:tracePt t="59842" x="2019300" y="6381750"/>
          <p14:tracePt t="59859" x="2019300" y="6375400"/>
          <p14:tracePt t="59877" x="2019300" y="6356350"/>
          <p14:tracePt t="59892" x="2019300" y="6350000"/>
          <p14:tracePt t="59910" x="2019300" y="6343650"/>
          <p14:tracePt t="59926" x="2019300" y="6330950"/>
          <p14:tracePt t="59943" x="2019300" y="6318250"/>
          <p14:tracePt t="59976" x="2019300" y="6305550"/>
          <p14:tracePt t="60224" x="2012950" y="6305550"/>
          <p14:tracePt t="60235" x="2012950" y="6311900"/>
          <p14:tracePt t="60243" x="2006600" y="6324600"/>
          <p14:tracePt t="60258" x="2000250" y="6330950"/>
          <p14:tracePt t="60275" x="2000250" y="6337300"/>
          <p14:tracePt t="60292" x="1993900" y="6343650"/>
          <p14:tracePt t="60308" x="1987550" y="6369050"/>
          <p14:tracePt t="60325" x="1981200" y="6394450"/>
          <p14:tracePt t="60342" x="1981200" y="6419850"/>
          <p14:tracePt t="60358" x="1981200" y="6451600"/>
          <p14:tracePt t="60375" x="1981200" y="6464300"/>
          <p14:tracePt t="60392" x="1981200" y="6470650"/>
          <p14:tracePt t="60408" x="1981200" y="6489700"/>
          <p14:tracePt t="60425" x="1981200" y="6515100"/>
          <p14:tracePt t="62756" x="1879600" y="6356350"/>
          <p14:tracePt t="62764" x="1841500" y="6267450"/>
          <p14:tracePt t="62773" x="1809750" y="6153150"/>
          <p14:tracePt t="62790" x="1714500" y="5918200"/>
          <p14:tracePt t="62806" x="1587500" y="5568950"/>
          <p14:tracePt t="62823" x="1504950" y="5187950"/>
          <p14:tracePt t="62840" x="1460500" y="4876800"/>
          <p14:tracePt t="62856" x="1447800" y="4114800"/>
          <p14:tracePt t="62873" x="1447800" y="3790950"/>
          <p14:tracePt t="62890" x="1447800" y="3530600"/>
          <p14:tracePt t="62906" x="1447800" y="3327400"/>
          <p14:tracePt t="62924" x="1447800" y="3162300"/>
          <p14:tracePt t="62940" x="1447800" y="3022600"/>
          <p14:tracePt t="62957" x="1460500" y="2901950"/>
          <p14:tracePt t="62974" x="1460500" y="2787650"/>
          <p14:tracePt t="62991" x="1466850" y="2616200"/>
          <p14:tracePt t="63007" x="1466850" y="2514600"/>
          <p14:tracePt t="63024" x="1466850" y="2393950"/>
          <p14:tracePt t="63040" x="1428750" y="2273300"/>
          <p14:tracePt t="63057" x="1397000" y="2139950"/>
          <p14:tracePt t="63073" x="1365250" y="2032000"/>
          <p14:tracePt t="63090" x="1327150" y="1936750"/>
          <p14:tracePt t="63106" x="1270000" y="1771650"/>
          <p14:tracePt t="63123" x="1238250" y="1657350"/>
          <p14:tracePt t="63140" x="1200150" y="1574800"/>
          <p14:tracePt t="63156" x="1168400" y="1498600"/>
          <p14:tracePt t="63173" x="1155700" y="1460500"/>
          <p14:tracePt t="63189" x="1149350" y="1416050"/>
          <p14:tracePt t="63206" x="1136650" y="1365250"/>
          <p14:tracePt t="63223" x="1130300" y="1327150"/>
          <p14:tracePt t="63239" x="1130300" y="1295400"/>
          <p14:tracePt t="63256" x="1130300" y="1263650"/>
          <p14:tracePt t="63273" x="1136650" y="1238250"/>
          <p14:tracePt t="63289" x="1149350" y="1212850"/>
          <p14:tracePt t="63306" x="1149350" y="1187450"/>
          <p14:tracePt t="63323" x="1149350" y="1168400"/>
          <p14:tracePt t="63341" x="1149350" y="1155700"/>
          <p14:tracePt t="63356" x="1149350" y="1136650"/>
          <p14:tracePt t="63373" x="1149350" y="1130300"/>
          <p14:tracePt t="63390" x="1149350" y="1117600"/>
          <p14:tracePt t="63406" x="1130300" y="1098550"/>
          <p14:tracePt t="63423" x="1111250" y="1079500"/>
          <p14:tracePt t="63439" x="1079500" y="1047750"/>
          <p14:tracePt t="63457" x="1035050" y="1028700"/>
          <p14:tracePt t="63473" x="984250" y="1003300"/>
          <p14:tracePt t="63491" x="920750" y="965200"/>
          <p14:tracePt t="63507" x="908050" y="946150"/>
          <p14:tracePt t="63524" x="863600" y="908050"/>
          <p14:tracePt t="63540" x="844550" y="882650"/>
          <p14:tracePt t="63557" x="831850" y="857250"/>
          <p14:tracePt t="63572" x="831850" y="825500"/>
          <p14:tracePt t="63589" x="850900" y="787400"/>
          <p14:tracePt t="63606" x="901700" y="730250"/>
          <p14:tracePt t="63609" x="933450" y="685800"/>
          <p14:tracePt t="63623" x="990600" y="641350"/>
          <p14:tracePt t="63639" x="1035050" y="596900"/>
          <p14:tracePt t="63656" x="1060450" y="571500"/>
          <p14:tracePt t="63672" x="1092200" y="539750"/>
          <p14:tracePt t="63689" x="1111250" y="514350"/>
          <p14:tracePt t="63706" x="1130300" y="488950"/>
          <p14:tracePt t="63722" x="1149350" y="463550"/>
          <p14:tracePt t="63740" x="1162050" y="444500"/>
          <p14:tracePt t="63757" x="1174750" y="438150"/>
          <p14:tracePt t="63774" x="1187450" y="425450"/>
          <p14:tracePt t="63790" x="1193800" y="419100"/>
          <p14:tracePt t="63807" x="1200150" y="412750"/>
          <p14:tracePt t="63822" x="1225550" y="381000"/>
          <p14:tracePt t="65057" x="1466850" y="88900"/>
          <p14:tracePt t="65091" x="1466850" y="9525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150" y="3670300"/>
            <a:ext cx="3225800" cy="289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Llamada ovalada 2"/>
          <p:cNvSpPr/>
          <p:nvPr/>
        </p:nvSpPr>
        <p:spPr>
          <a:xfrm>
            <a:off x="2051050" y="1565275"/>
            <a:ext cx="6824663" cy="1293813"/>
          </a:xfrm>
          <a:prstGeom prst="wedgeEllipseCallout">
            <a:avLst>
              <a:gd name="adj1" fmla="val 44236"/>
              <a:gd name="adj2" fmla="val 1232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AR" altLang="en-US" sz="2800" dirty="0">
                <a:latin typeface="Comic Sans MS" panose="030F0702030302020204" pitchFamily="66" charset="0"/>
              </a:rPr>
              <a:t>Cómo interpretar la </a:t>
            </a:r>
            <a:r>
              <a:rPr lang="es-AR" altLang="en-US" sz="2800">
                <a:latin typeface="Comic Sans MS" panose="030F0702030302020204" pitchFamily="66" charset="0"/>
              </a:rPr>
              <a:t>Información Nutricional</a:t>
            </a:r>
            <a:r>
              <a:rPr lang="es-AR" altLang="en-US" sz="2800" dirty="0">
                <a:latin typeface="Comic Sans MS" panose="030F0702030302020204" pitchFamily="66" charset="0"/>
              </a:rPr>
              <a:t>??</a:t>
            </a:r>
            <a:endParaRPr lang="en-US" altLang="en-US" sz="2800" dirty="0">
              <a:latin typeface="Comic Sans MS" panose="030F0702030302020204" pitchFamily="66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2565"/>
    </mc:Choice>
    <mc:Fallback>
      <p:transition advTm="12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ítulo 1"/>
          <p:cNvSpPr>
            <a:spLocks noGrp="1"/>
          </p:cNvSpPr>
          <p:nvPr>
            <p:ph type="title"/>
          </p:nvPr>
        </p:nvSpPr>
        <p:spPr>
          <a:xfrm>
            <a:off x="136525" y="158750"/>
            <a:ext cx="4425950" cy="774700"/>
          </a:xfrm>
        </p:spPr>
        <p:txBody>
          <a:bodyPr/>
          <a:lstStyle/>
          <a:p>
            <a:r>
              <a:rPr lang="es-AR" altLang="en-US" smtClean="0"/>
              <a:t>Etiquetado frontal</a:t>
            </a:r>
            <a:endParaRPr lang="en-US" altLang="en-US" smtClean="0"/>
          </a:p>
        </p:txBody>
      </p:sp>
      <p:pic>
        <p:nvPicPr>
          <p:cNvPr id="21507" name="Marcador de contenido 1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29813" y="-92075"/>
            <a:ext cx="1536700" cy="1612900"/>
          </a:xfrm>
        </p:spPr>
      </p:pic>
      <p:pic>
        <p:nvPicPr>
          <p:cNvPr id="21508" name="Imagen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25" y="714375"/>
            <a:ext cx="8018463" cy="596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828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506" grpId="0"/>
    </p:bldLst>
  </p:timing>
  <p:extLst>
    <p:ext uri="{3A86A75C-4F4B-4683-9AE1-C65F6400EC91}">
      <p14:laserTraceLst xmlns:p14="http://schemas.microsoft.com/office/powerpoint/2010/main">
        <p14:tracePtLst>
          <p14:tracePt t="14643" x="444500" y="4953000"/>
          <p14:tracePt t="14732" x="444500" y="4959350"/>
          <p14:tracePt t="14898" x="450850" y="4959350"/>
          <p14:tracePt t="14917" x="457200" y="4959350"/>
          <p14:tracePt t="14921" x="463550" y="4953000"/>
          <p14:tracePt t="14931" x="476250" y="4940300"/>
          <p14:tracePt t="14944" x="488950" y="4921250"/>
          <p14:tracePt t="14961" x="520700" y="4889500"/>
          <p14:tracePt t="14978" x="622300" y="4826000"/>
          <p14:tracePt t="14994" x="736600" y="4762500"/>
          <p14:tracePt t="15011" x="869950" y="4692650"/>
          <p14:tracePt t="15028" x="1009650" y="4610100"/>
          <p14:tracePt t="15044" x="1168400" y="4552950"/>
          <p14:tracePt t="15061" x="1327150" y="4489450"/>
          <p14:tracePt t="15078" x="1593850" y="4419600"/>
          <p14:tracePt t="15094" x="1746250" y="4381500"/>
          <p14:tracePt t="15111" x="1917700" y="4330700"/>
          <p14:tracePt t="15127" x="2082800" y="4248150"/>
          <p14:tracePt t="15144" x="2241550" y="4171950"/>
          <p14:tracePt t="15161" x="2393950" y="4108450"/>
          <p14:tracePt t="15178" x="2514600" y="4070350"/>
          <p14:tracePt t="15194" x="2609850" y="4038600"/>
          <p14:tracePt t="15211" x="2717800" y="3987800"/>
          <p14:tracePt t="15228" x="2781300" y="3956050"/>
          <p14:tracePt t="15244" x="2832100" y="3930650"/>
          <p14:tracePt t="15261" x="2895600" y="3898900"/>
          <p14:tracePt t="15278" x="2940050" y="3867150"/>
          <p14:tracePt t="15294" x="2971800" y="3854450"/>
          <p14:tracePt t="15311" x="3003550" y="3835400"/>
          <p14:tracePt t="15327" x="3060700" y="3810000"/>
          <p14:tracePt t="15344" x="3111500" y="3790950"/>
          <p14:tracePt t="15361" x="3162300" y="3759200"/>
          <p14:tracePt t="15377" x="3200400" y="3746500"/>
          <p14:tracePt t="15394" x="3232150" y="3727450"/>
          <p14:tracePt t="15411" x="3257550" y="3714750"/>
          <p14:tracePt t="15427" x="3282950" y="3702050"/>
          <p14:tracePt t="15444" x="3302000" y="3695700"/>
          <p14:tracePt t="15461" x="3314700" y="3683000"/>
          <p14:tracePt t="15477" x="3352800" y="3663950"/>
          <p14:tracePt t="15494" x="3397250" y="3638550"/>
          <p14:tracePt t="15511" x="3448050" y="3606800"/>
          <p14:tracePt t="15527" x="3498850" y="3575050"/>
          <p14:tracePt t="15544" x="3562350" y="3543300"/>
          <p14:tracePt t="15561" x="3625850" y="3511550"/>
          <p14:tracePt t="15577" x="3676650" y="3473450"/>
          <p14:tracePt t="15594" x="3695700" y="3454400"/>
          <p14:tracePt t="15611" x="3695700" y="3448050"/>
          <p14:tracePt t="15654" x="3695700" y="3441700"/>
          <p14:tracePt t="15841" x="3695700" y="3435350"/>
          <p14:tracePt t="15850" x="3702050" y="3429000"/>
          <p14:tracePt t="15865" x="3714750" y="3416300"/>
          <p14:tracePt t="15877" x="3721100" y="3403600"/>
          <p14:tracePt t="15893" x="3752850" y="3371850"/>
          <p14:tracePt t="15896" x="3765550" y="3359150"/>
          <p14:tracePt t="15910" x="3778250" y="3346450"/>
          <p14:tracePt t="15927" x="3816350" y="3308350"/>
          <p14:tracePt t="15944" x="3841750" y="3276600"/>
          <p14:tracePt t="15960" x="3873500" y="3251200"/>
          <p14:tracePt t="15977" x="3898900" y="3225800"/>
          <p14:tracePt t="15994" x="3924300" y="3200400"/>
          <p14:tracePt t="16010" x="3956050" y="3168650"/>
          <p14:tracePt t="16027" x="3981450" y="3149600"/>
          <p14:tracePt t="16043" x="4019550" y="3117850"/>
          <p14:tracePt t="16061" x="4044950" y="3098800"/>
          <p14:tracePt t="16077" x="4057650" y="3086100"/>
          <p14:tracePt t="16093" x="4070350" y="3073400"/>
          <p14:tracePt t="16110" x="4076700" y="3067050"/>
          <p14:tracePt t="16340" x="4083050" y="3067050"/>
          <p14:tracePt t="16348" x="4095750" y="3067050"/>
          <p14:tracePt t="16353" x="4108450" y="3073400"/>
          <p14:tracePt t="16363" x="4121150" y="3073400"/>
          <p14:tracePt t="16376" x="4133850" y="3079750"/>
          <p14:tracePt t="16393" x="4152900" y="3086100"/>
          <p14:tracePt t="16396" x="4165600" y="3092450"/>
          <p14:tracePt t="16410" x="4184650" y="3105150"/>
          <p14:tracePt t="16427" x="4210050" y="3124200"/>
          <p14:tracePt t="16443" x="4235450" y="3143250"/>
          <p14:tracePt t="16460" x="4260850" y="3155950"/>
          <p14:tracePt t="16477" x="4292600" y="3168650"/>
          <p14:tracePt t="16493" x="4318000" y="3194050"/>
          <p14:tracePt t="16510" x="4362450" y="3232150"/>
          <p14:tracePt t="16527" x="4387850" y="3257550"/>
          <p14:tracePt t="16543" x="4413250" y="3289300"/>
          <p14:tracePt t="16560" x="4432300" y="3302000"/>
          <p14:tracePt t="16576" x="4451350" y="3308350"/>
          <p14:tracePt t="16593" x="4476750" y="3321050"/>
          <p14:tracePt t="16610" x="4495800" y="3333750"/>
          <p14:tracePt t="16626" x="4508500" y="3340100"/>
          <p14:tracePt t="16643" x="4527550" y="3346450"/>
          <p14:tracePt t="16660" x="4533900" y="3352800"/>
          <p14:tracePt t="16677" x="4540250" y="3359150"/>
          <p14:tracePt t="16693" x="4546600" y="3359150"/>
          <p14:tracePt t="16732" x="4552950" y="3359150"/>
          <p14:tracePt t="16743" x="4552950" y="3365500"/>
          <p14:tracePt t="16760" x="4559300" y="3384550"/>
          <p14:tracePt t="16776" x="4565650" y="3409950"/>
          <p14:tracePt t="16793" x="4565650" y="3435350"/>
          <p14:tracePt t="16810" x="4572000" y="3473450"/>
          <p14:tracePt t="16827" x="4572000" y="3517900"/>
          <p14:tracePt t="16843" x="4572000" y="3562350"/>
          <p14:tracePt t="16860" x="4559300" y="3632200"/>
          <p14:tracePt t="16876" x="4559300" y="3689350"/>
          <p14:tracePt t="16893" x="4552950" y="3721100"/>
          <p14:tracePt t="16911" x="4552950" y="3746500"/>
          <p14:tracePt t="16913" x="4546600" y="3765550"/>
          <p14:tracePt t="16926" x="4540250" y="3784600"/>
          <p14:tracePt t="16943" x="4508500" y="3841750"/>
          <p14:tracePt t="16959" x="4489450" y="3886200"/>
          <p14:tracePt t="16976" x="4464050" y="3911600"/>
          <p14:tracePt t="16993" x="4432300" y="3937000"/>
          <p14:tracePt t="17009" x="4406900" y="3962400"/>
          <p14:tracePt t="17026" x="4381500" y="3994150"/>
          <p14:tracePt t="17043" x="4362450" y="4013200"/>
          <p14:tracePt t="17059" x="4343400" y="4025900"/>
          <p14:tracePt t="17076" x="4337050" y="4038600"/>
          <p14:tracePt t="17093" x="4337050" y="4044950"/>
          <p14:tracePt t="17126" x="4337050" y="4051300"/>
          <p14:tracePt t="17149" x="4343400" y="4051300"/>
          <p14:tracePt t="17164" x="4356100" y="4051300"/>
          <p14:tracePt t="17176" x="4375150" y="4051300"/>
          <p14:tracePt t="17192" x="4432300" y="4044950"/>
          <p14:tracePt t="17209" x="4502150" y="4025900"/>
          <p14:tracePt t="17226" x="4667250" y="3975100"/>
          <p14:tracePt t="17243" x="4775200" y="3937000"/>
          <p14:tracePt t="17259" x="4883150" y="3898900"/>
          <p14:tracePt t="17276" x="4991100" y="3873500"/>
          <p14:tracePt t="17292" x="5099050" y="3841750"/>
          <p14:tracePt t="17309" x="5207000" y="3829050"/>
          <p14:tracePt t="17326" x="5289550" y="3829050"/>
          <p14:tracePt t="17342" x="5334000" y="3829050"/>
          <p14:tracePt t="17359" x="5365750" y="3841750"/>
          <p14:tracePt t="17376" x="5384800" y="3841750"/>
          <p14:tracePt t="17392" x="5397500" y="3841750"/>
          <p14:tracePt t="17409" x="5403850" y="3841750"/>
          <p14:tracePt t="17426" x="5422900" y="3841750"/>
          <p14:tracePt t="17443" x="5435600" y="3841750"/>
          <p14:tracePt t="17459" x="5448300" y="3841750"/>
          <p14:tracePt t="17475" x="5473700" y="3810000"/>
          <p14:tracePt t="17492" x="5499100" y="3784600"/>
          <p14:tracePt t="17509" x="5524500" y="3752850"/>
          <p14:tracePt t="17526" x="5549900" y="3727450"/>
          <p14:tracePt t="17542" x="5562600" y="3721100"/>
          <p14:tracePt t="17559" x="5568950" y="3714750"/>
          <p14:tracePt t="17576" x="5575300" y="3708400"/>
          <p14:tracePt t="17593" x="5594350" y="3702050"/>
          <p14:tracePt t="17609" x="5607050" y="3702050"/>
          <p14:tracePt t="17625" x="5613400" y="3702050"/>
          <p14:tracePt t="17642" x="5632450" y="3708400"/>
          <p14:tracePt t="17659" x="5670550" y="3740150"/>
          <p14:tracePt t="17676" x="5695950" y="3752850"/>
          <p14:tracePt t="17692" x="5721350" y="3765550"/>
          <p14:tracePt t="17709" x="5746750" y="3765550"/>
          <p14:tracePt t="17726" x="5765800" y="3765550"/>
          <p14:tracePt t="17743" x="5797550" y="3740150"/>
          <p14:tracePt t="17759" x="5822950" y="3721100"/>
          <p14:tracePt t="17776" x="5861050" y="3689350"/>
          <p14:tracePt t="17792" x="5886450" y="3676650"/>
          <p14:tracePt t="17809" x="5911850" y="3670300"/>
          <p14:tracePt t="17825" x="5937250" y="3657600"/>
          <p14:tracePt t="17842" x="5956300" y="3651250"/>
          <p14:tracePt t="17859" x="5981700" y="3644900"/>
          <p14:tracePt t="17876" x="5994400" y="3638550"/>
          <p14:tracePt t="17892" x="6000750" y="3638550"/>
          <p14:tracePt t="17946" x="6000750" y="3632200"/>
          <p14:tracePt t="17966" x="5994400" y="3632200"/>
          <p14:tracePt t="17982" x="5988050" y="3632200"/>
          <p14:tracePt t="17990" x="5975350" y="3632200"/>
          <p14:tracePt t="17998" x="5962650" y="3638550"/>
          <p14:tracePt t="18008" x="5949950" y="3644900"/>
          <p14:tracePt t="18026" x="5905500" y="3676650"/>
          <p14:tracePt t="18042" x="5835650" y="3695700"/>
          <p14:tracePt t="18058" x="5740400" y="3727450"/>
          <p14:tracePt t="18075" x="5645150" y="3752850"/>
          <p14:tracePt t="18092" x="5530850" y="3765550"/>
          <p14:tracePt t="18108" x="5492750" y="3778250"/>
          <p14:tracePt t="18125" x="5467350" y="3790950"/>
          <p14:tracePt t="18142" x="5435600" y="3816350"/>
          <p14:tracePt t="18158" x="5410200" y="3835400"/>
          <p14:tracePt t="18175" x="5384800" y="3854450"/>
          <p14:tracePt t="18192" x="5346700" y="3886200"/>
          <p14:tracePt t="18209" x="5308600" y="3917950"/>
          <p14:tracePt t="18225" x="5276850" y="3943350"/>
          <p14:tracePt t="18242" x="5245100" y="3981450"/>
          <p14:tracePt t="18258" x="5219700" y="4006850"/>
          <p14:tracePt t="18275" x="5200650" y="4032250"/>
          <p14:tracePt t="18291" x="5175250" y="4070350"/>
          <p14:tracePt t="18308" x="5168900" y="4089400"/>
          <p14:tracePt t="18325" x="5162550" y="4102100"/>
          <p14:tracePt t="18422" x="5175250" y="4102100"/>
          <p14:tracePt t="18430" x="5207000" y="4076700"/>
          <p14:tracePt t="18437" x="5251450" y="4051300"/>
          <p14:tracePt t="18444" x="5295900" y="4025900"/>
          <p14:tracePt t="18458" x="5327650" y="4000500"/>
          <p14:tracePt t="18475" x="5391150" y="3968750"/>
          <p14:tracePt t="18491" x="5473700" y="3924300"/>
          <p14:tracePt t="18508" x="5505450" y="3905250"/>
          <p14:tracePt t="18525" x="5543550" y="3879850"/>
          <p14:tracePt t="18541" x="5575300" y="3879850"/>
          <p14:tracePt t="18558" x="5607050" y="3867150"/>
          <p14:tracePt t="18575" x="5657850" y="3867150"/>
          <p14:tracePt t="18591" x="5708650" y="3867150"/>
          <p14:tracePt t="18608" x="5746750" y="3867150"/>
          <p14:tracePt t="18625" x="5765800" y="3867150"/>
          <p14:tracePt t="18641" x="5791200" y="3860800"/>
          <p14:tracePt t="18659" x="5816600" y="3860800"/>
          <p14:tracePt t="18674" x="5842000" y="3860800"/>
          <p14:tracePt t="18691" x="5848350" y="3860800"/>
          <p14:tracePt t="18708" x="5861050" y="3860800"/>
          <p14:tracePt t="18724" x="5867400" y="3860800"/>
          <p14:tracePt t="18741" x="5886450" y="3860800"/>
          <p14:tracePt t="18758" x="5911850" y="3860800"/>
          <p14:tracePt t="18775" x="5937250" y="3860800"/>
          <p14:tracePt t="18791" x="5969000" y="3854450"/>
          <p14:tracePt t="18808" x="5994400" y="3854450"/>
          <p14:tracePt t="18825" x="6019800" y="3854450"/>
          <p14:tracePt t="18841" x="6045200" y="3848100"/>
          <p14:tracePt t="18858" x="6083300" y="3848100"/>
          <p14:tracePt t="18874" x="6102350" y="3848100"/>
          <p14:tracePt t="18891" x="6134100" y="3848100"/>
          <p14:tracePt t="18908" x="6159500" y="3848100"/>
          <p14:tracePt t="18924" x="6184900" y="3848100"/>
          <p14:tracePt t="18941" x="6203950" y="3848100"/>
          <p14:tracePt t="18958" x="6235700" y="3854450"/>
          <p14:tracePt t="18975" x="6242050" y="3854450"/>
          <p14:tracePt t="19488" x="6235700" y="3854450"/>
          <p14:tracePt t="19499" x="6229350" y="3854450"/>
          <p14:tracePt t="19508" x="6223000" y="3848100"/>
          <p14:tracePt t="19524" x="6197600" y="3829050"/>
          <p14:tracePt t="19541" x="6172200" y="3803650"/>
          <p14:tracePt t="19557" x="6146800" y="3784600"/>
          <p14:tracePt t="19574" x="6121400" y="3765550"/>
          <p14:tracePt t="19591" x="6076950" y="3746500"/>
          <p14:tracePt t="19607" x="6032500" y="3727450"/>
          <p14:tracePt t="19624" x="5905500" y="3683000"/>
          <p14:tracePt t="19641" x="5797550" y="3644900"/>
          <p14:tracePt t="19657" x="5689600" y="3613150"/>
          <p14:tracePt t="19674" x="5575300" y="3575050"/>
          <p14:tracePt t="19690" x="5492750" y="3536950"/>
          <p14:tracePt t="19707" x="5435600" y="3517900"/>
          <p14:tracePt t="19724" x="5422900" y="3505200"/>
          <p14:tracePt t="19741" x="5403850" y="3492500"/>
          <p14:tracePt t="19757" x="5384800" y="3486150"/>
          <p14:tracePt t="19774" x="5378450" y="3486150"/>
          <p14:tracePt t="19790" x="5365750" y="3479800"/>
          <p14:tracePt t="19807" x="5353050" y="3473450"/>
          <p14:tracePt t="19824" x="5340350" y="3473450"/>
          <p14:tracePt t="19857" x="5340350" y="3467100"/>
          <p14:tracePt t="19874" x="5334000" y="3467100"/>
          <p14:tracePt t="19890" x="5327650" y="3467100"/>
          <p14:tracePt t="20020" x="5327650" y="3454400"/>
          <p14:tracePt t="20027" x="5334000" y="3441700"/>
          <p14:tracePt t="20035" x="5346700" y="3429000"/>
          <p14:tracePt t="20043" x="5359400" y="3416300"/>
          <p14:tracePt t="20057" x="5365750" y="3403600"/>
          <p14:tracePt t="20074" x="5384800" y="3384550"/>
          <p14:tracePt t="20090" x="5422900" y="3346450"/>
          <p14:tracePt t="20107" x="5448300" y="3321050"/>
          <p14:tracePt t="20123" x="5461000" y="3314700"/>
          <p14:tracePt t="20140" x="5480050" y="3295650"/>
          <p14:tracePt t="20157" x="5499100" y="3282950"/>
          <p14:tracePt t="20173" x="5524500" y="3270250"/>
          <p14:tracePt t="20190" x="5537200" y="3257550"/>
          <p14:tracePt t="20207" x="5549900" y="3257550"/>
          <p14:tracePt t="20223" x="5556250" y="3251200"/>
          <p14:tracePt t="20309" x="5562600" y="3251200"/>
          <p14:tracePt t="20356" x="5562600" y="3263900"/>
          <p14:tracePt t="20369" x="5562600" y="3270250"/>
          <p14:tracePt t="20376" x="5562600" y="3276600"/>
          <p14:tracePt t="20390" x="5568950" y="3289300"/>
          <p14:tracePt t="20406" x="5568950" y="3295650"/>
          <p14:tracePt t="20423" x="5568950" y="3302000"/>
          <p14:tracePt t="20440" x="5568950" y="3308350"/>
          <p14:tracePt t="21036" x="5568950" y="3314700"/>
          <p14:tracePt t="21047" x="5562600" y="3321050"/>
          <p14:tracePt t="21056" x="5556250" y="3327400"/>
          <p14:tracePt t="21064" x="5543550" y="3340100"/>
          <p14:tracePt t="21072" x="5530850" y="3352800"/>
          <p14:tracePt t="21089" x="5511800" y="3378200"/>
          <p14:tracePt t="21106" x="5499100" y="3403600"/>
          <p14:tracePt t="21123" x="5492750" y="3416300"/>
          <p14:tracePt t="21139" x="5480050" y="3441700"/>
          <p14:tracePt t="21156" x="5467350" y="3460750"/>
          <p14:tracePt t="21173" x="5461000" y="3479800"/>
          <p14:tracePt t="21189" x="5441950" y="3511550"/>
          <p14:tracePt t="21206" x="5435600" y="3524250"/>
          <p14:tracePt t="21222" x="5422900" y="3549650"/>
          <p14:tracePt t="21239" x="5410200" y="3575050"/>
          <p14:tracePt t="21256" x="5403850" y="3600450"/>
          <p14:tracePt t="21273" x="5397500" y="3625850"/>
          <p14:tracePt t="21290" x="5384800" y="3657600"/>
          <p14:tracePt t="21307" x="5372100" y="3714750"/>
          <p14:tracePt t="21322" x="5365750" y="3746500"/>
          <p14:tracePt t="21339" x="5359400" y="3784600"/>
          <p14:tracePt t="21356" x="5359400" y="3822700"/>
          <p14:tracePt t="21372" x="5353050" y="3854450"/>
          <p14:tracePt t="21389" x="5346700" y="3886200"/>
          <p14:tracePt t="21392" x="5340350" y="3898900"/>
          <p14:tracePt t="21406" x="5334000" y="3924300"/>
          <p14:tracePt t="21422" x="5327650" y="3956050"/>
          <p14:tracePt t="21439" x="5321300" y="3981450"/>
          <p14:tracePt t="21456" x="5314950" y="4006850"/>
          <p14:tracePt t="21472" x="5314950" y="4032250"/>
          <p14:tracePt t="21489" x="5308600" y="4044950"/>
          <p14:tracePt t="21506" x="5308600" y="4057650"/>
          <p14:tracePt t="21522" x="5302250" y="4070350"/>
          <p14:tracePt t="21539" x="5295900" y="4095750"/>
          <p14:tracePt t="21556" x="5289550" y="4114800"/>
          <p14:tracePt t="21572" x="5283200" y="4121150"/>
          <p14:tracePt t="21589" x="5283200" y="4127500"/>
          <p14:tracePt t="21606" x="5276850" y="4133850"/>
          <p14:tracePt t="22255" x="5276850" y="4140200"/>
          <p14:tracePt t="22266" x="5276850" y="4146550"/>
          <p14:tracePt t="22275" x="5270500" y="4159250"/>
          <p14:tracePt t="22291" x="5270500" y="4165600"/>
          <p14:tracePt t="22305" x="5264150" y="4178300"/>
          <p14:tracePt t="22322" x="5245100" y="4210050"/>
          <p14:tracePt t="22338" x="5232400" y="4222750"/>
          <p14:tracePt t="22355" x="5226050" y="4235450"/>
          <p14:tracePt t="22371" x="5219700" y="4248150"/>
          <p14:tracePt t="22388" x="5213350" y="4260850"/>
          <p14:tracePt t="22405" x="5213350" y="4267200"/>
          <p14:tracePt t="22421" x="5207000" y="4267200"/>
          <p14:tracePt t="22450" x="5207000" y="4273550"/>
          <p14:tracePt t="22921" x="5200650" y="4273550"/>
          <p14:tracePt t="22929" x="5194300" y="4273550"/>
          <p14:tracePt t="22948" x="5187950" y="4279900"/>
          <p14:tracePt t="22968" x="5181600" y="4286250"/>
          <p14:tracePt t="22974" x="5181600" y="4292600"/>
          <p14:tracePt t="22988" x="5175250" y="4305300"/>
          <p14:tracePt t="23005" x="5175250" y="4318000"/>
          <p14:tracePt t="23084" x="5168900" y="4318000"/>
          <p14:tracePt t="23182" x="5162550" y="4318000"/>
          <p14:tracePt t="23188" x="5162550" y="4324350"/>
          <p14:tracePt t="23196" x="5156200" y="4324350"/>
          <p14:tracePt t="23204" x="5149850" y="4330700"/>
          <p14:tracePt t="23221" x="5137150" y="4343400"/>
          <p14:tracePt t="23238" x="5124450" y="4349750"/>
          <p14:tracePt t="23254" x="5105400" y="4356100"/>
          <p14:tracePt t="23271" x="5080000" y="4368800"/>
          <p14:tracePt t="23287" x="5054600" y="4375150"/>
          <p14:tracePt t="23305" x="5029200" y="4381500"/>
          <p14:tracePt t="23321" x="5003800" y="4387850"/>
          <p14:tracePt t="23337" x="4972050" y="4387850"/>
          <p14:tracePt t="23354" x="4959350" y="4394200"/>
          <p14:tracePt t="23371" x="4933950" y="4394200"/>
          <p14:tracePt t="23387" x="4908550" y="4394200"/>
          <p14:tracePt t="23404" x="4883150" y="4394200"/>
          <p14:tracePt t="23421" x="4845050" y="4394200"/>
          <p14:tracePt t="23437" x="4781550" y="4362450"/>
          <p14:tracePt t="23454" x="4737100" y="4343400"/>
          <p14:tracePt t="23471" x="4705350" y="4324350"/>
          <p14:tracePt t="23487" x="4673600" y="4311650"/>
          <p14:tracePt t="23504" x="4648200" y="4286250"/>
          <p14:tracePt t="23521" x="4622800" y="4279900"/>
          <p14:tracePt t="23537" x="4610100" y="4267200"/>
          <p14:tracePt t="23554" x="4565650" y="4248150"/>
          <p14:tracePt t="23571" x="4540250" y="4241800"/>
          <p14:tracePt t="23588" x="4514850" y="4235450"/>
          <p14:tracePt t="23604" x="4489450" y="4229100"/>
          <p14:tracePt t="23621" x="4470400" y="4216400"/>
          <p14:tracePt t="23637" x="4445000" y="4210050"/>
          <p14:tracePt t="23654" x="4425950" y="4210050"/>
          <p14:tracePt t="23670" x="4419600" y="4210050"/>
          <p14:tracePt t="24014" x="4425950" y="4210050"/>
          <p14:tracePt t="24030" x="4425950" y="4216400"/>
          <p14:tracePt t="24042" x="4432300" y="4216400"/>
          <p14:tracePt t="24050" x="4432300" y="4229100"/>
          <p14:tracePt t="24056" x="4432300" y="4235450"/>
          <p14:tracePt t="24070" x="4432300" y="4241800"/>
          <p14:tracePt t="24087" x="4432300" y="4248150"/>
          <p14:tracePt t="24104" x="4432300" y="4273550"/>
          <p14:tracePt t="24120" x="4432300" y="4298950"/>
          <p14:tracePt t="24137" x="4419600" y="4305300"/>
          <p14:tracePt t="24153" x="4413250" y="4305300"/>
          <p14:tracePt t="24190" x="4406900" y="4305300"/>
          <p14:tracePt t="24241" x="4400550" y="4305300"/>
          <p14:tracePt t="24260" x="4394200" y="4292600"/>
          <p14:tracePt t="24266" x="4381500" y="4286250"/>
          <p14:tracePt t="24274" x="4375150" y="4273550"/>
          <p14:tracePt t="24286" x="4356100" y="4248150"/>
          <p14:tracePt t="24304" x="4337050" y="4222750"/>
          <p14:tracePt t="24320" x="4318000" y="4197350"/>
          <p14:tracePt t="24337" x="4305300" y="4171950"/>
          <p14:tracePt t="24353" x="4286250" y="4133850"/>
          <p14:tracePt t="24370" x="4279900" y="4114800"/>
          <p14:tracePt t="24387" x="4273550" y="4095750"/>
          <p14:tracePt t="24403" x="4267200" y="4083050"/>
          <p14:tracePt t="24420" x="4267200" y="4057650"/>
          <p14:tracePt t="24437" x="4260850" y="4032250"/>
          <p14:tracePt t="24453" x="4254500" y="4006850"/>
          <p14:tracePt t="24470" x="4241800" y="3987800"/>
          <p14:tracePt t="24486" x="4241800" y="3981450"/>
          <p14:tracePt t="24520" x="4241800" y="3975100"/>
          <p14:tracePt t="24537" x="4235450" y="3975100"/>
          <p14:tracePt t="24553" x="4216400" y="3975100"/>
          <p14:tracePt t="24570" x="4191000" y="3981450"/>
          <p14:tracePt t="24587" x="4165600" y="3987800"/>
          <p14:tracePt t="24603" x="4140200" y="3994150"/>
          <p14:tracePt t="24621" x="4114800" y="4000500"/>
          <p14:tracePt t="24637" x="4095750" y="4000500"/>
          <p14:tracePt t="24653" x="4083050" y="4006850"/>
          <p14:tracePt t="24670" x="4076700" y="4006850"/>
          <p14:tracePt t="24686" x="4070350" y="4006850"/>
          <p14:tracePt t="24703" x="4064000" y="4006850"/>
          <p14:tracePt t="24720" x="4051300" y="4006850"/>
          <p14:tracePt t="24737" x="4051300" y="4013200"/>
          <p14:tracePt t="24863" x="4044950" y="4013200"/>
          <p14:tracePt t="24886" x="4038600" y="4013200"/>
          <p14:tracePt t="24894" x="4019550" y="4013200"/>
          <p14:tracePt t="24902" x="4000500" y="4013200"/>
          <p14:tracePt t="24920" x="3949700" y="4013200"/>
          <p14:tracePt t="24936" x="3917950" y="4000500"/>
          <p14:tracePt t="24953" x="3892550" y="3994150"/>
          <p14:tracePt t="24969" x="3860800" y="3987800"/>
          <p14:tracePt t="24986" x="3835400" y="3987800"/>
          <p14:tracePt t="25003" x="3797300" y="3987800"/>
          <p14:tracePt t="25019" x="3778250" y="3994150"/>
          <p14:tracePt t="25092" x="3778250" y="4000500"/>
          <p14:tracePt t="25132" x="3784600" y="4006850"/>
          <p14:tracePt t="25139" x="3797300" y="4013200"/>
          <p14:tracePt t="25146" x="3810000" y="4013200"/>
          <p14:tracePt t="25155" x="3822700" y="4019550"/>
          <p14:tracePt t="25170" x="3835400" y="4025900"/>
          <p14:tracePt t="25186" x="3873500" y="4032250"/>
          <p14:tracePt t="25203" x="3886200" y="4038600"/>
          <p14:tracePt t="25219" x="3892550" y="4038600"/>
          <p14:tracePt t="25236" x="3898900" y="4038600"/>
          <p14:tracePt t="25269" x="3905250" y="4038600"/>
          <p14:tracePt t="25286" x="3917950" y="4038600"/>
          <p14:tracePt t="25303" x="3930650" y="4032250"/>
          <p14:tracePt t="25319" x="3949700" y="4025900"/>
          <p14:tracePt t="25336" x="3968750" y="4025900"/>
          <p14:tracePt t="25353" x="3994150" y="4013200"/>
          <p14:tracePt t="25370" x="4019550" y="3994150"/>
          <p14:tracePt t="25386" x="4044950" y="3987800"/>
          <p14:tracePt t="25402" x="4070350" y="3981450"/>
          <p14:tracePt t="25420" x="4102100" y="3975100"/>
          <p14:tracePt t="25452" x="4108450" y="3975100"/>
          <p14:tracePt t="25525" x="4108450" y="3987800"/>
          <p14:tracePt t="25532" x="4102100" y="3994150"/>
          <p14:tracePt t="25540" x="4095750" y="4006850"/>
          <p14:tracePt t="25552" x="4089400" y="4013200"/>
          <p14:tracePt t="25571" x="4064000" y="4038600"/>
          <p14:tracePt t="25586" x="4032250" y="4064000"/>
          <p14:tracePt t="25602" x="4006850" y="4089400"/>
          <p14:tracePt t="25619" x="3987800" y="4095750"/>
          <p14:tracePt t="25635" x="3975100" y="4102100"/>
          <p14:tracePt t="25652" x="3962400" y="4108450"/>
          <p14:tracePt t="25669" x="3949700" y="4114800"/>
          <p14:tracePt t="25686" x="3943350" y="4121150"/>
          <p14:tracePt t="25702" x="3937000" y="4127500"/>
          <p14:tracePt t="25736" x="3924300" y="4127500"/>
          <p14:tracePt t="25752" x="3917950" y="4133850"/>
          <p14:tracePt t="25769" x="3911600" y="4133850"/>
          <p14:tracePt t="26006" x="3905250" y="4133850"/>
          <p14:tracePt t="26108" x="3898900" y="4127500"/>
          <p14:tracePt t="26182" x="3892550" y="4127500"/>
          <p14:tracePt t="26425" x="3886200" y="4127500"/>
          <p14:tracePt t="26553" x="3879850" y="4127500"/>
          <p14:tracePt t="26564" x="3879850" y="4133850"/>
          <p14:tracePt t="26571" x="3873500" y="4140200"/>
          <p14:tracePt t="26585" x="3860800" y="4146550"/>
          <p14:tracePt t="26602" x="3829050" y="4159250"/>
          <p14:tracePt t="26618" x="3803650" y="4171950"/>
          <p14:tracePt t="26635" x="3784600" y="4184650"/>
          <p14:tracePt t="26651" x="3765550" y="4191000"/>
          <p14:tracePt t="26668" x="3759200" y="4197350"/>
          <p14:tracePt t="26685" x="3746500" y="4203700"/>
          <p14:tracePt t="26701" x="3740150" y="4210050"/>
          <p14:tracePt t="26718" x="3727450" y="4216400"/>
          <p14:tracePt t="26788" x="3727450" y="4222750"/>
          <p14:tracePt t="26871" x="3727450" y="4229100"/>
          <p14:tracePt t="26878" x="3727450" y="4235450"/>
          <p14:tracePt t="26887" x="3733800" y="4241800"/>
          <p14:tracePt t="26901" x="3759200" y="4254500"/>
          <p14:tracePt t="26918" x="3784600" y="4260850"/>
          <p14:tracePt t="26934" x="3816350" y="4267200"/>
          <p14:tracePt t="26951" x="3848100" y="4273550"/>
          <p14:tracePt t="26968" x="3873500" y="4279900"/>
          <p14:tracePt t="26985" x="3911600" y="4279900"/>
          <p14:tracePt t="27001" x="3930650" y="4279900"/>
          <p14:tracePt t="27018" x="3968750" y="4279900"/>
          <p14:tracePt t="27034" x="4013200" y="4273550"/>
          <p14:tracePt t="27051" x="4083050" y="4267200"/>
          <p14:tracePt t="27068" x="4159250" y="4254500"/>
          <p14:tracePt t="27084" x="4254500" y="4241800"/>
          <p14:tracePt t="27101" x="4337050" y="4229100"/>
          <p14:tracePt t="27118" x="4400550" y="4229100"/>
          <p14:tracePt t="27135" x="4445000" y="4216400"/>
          <p14:tracePt t="27151" x="4470400" y="4210050"/>
          <p14:tracePt t="27169" x="4508500" y="4197350"/>
          <p14:tracePt t="27184" x="4533900" y="4184650"/>
          <p14:tracePt t="27201" x="4559300" y="4171950"/>
          <p14:tracePt t="27218" x="4584700" y="4159250"/>
          <p14:tracePt t="27234" x="4603750" y="4140200"/>
          <p14:tracePt t="27251" x="4622800" y="4133850"/>
          <p14:tracePt t="27268" x="4635500" y="4121150"/>
          <p14:tracePt t="27284" x="4648200" y="4114800"/>
          <p14:tracePt t="27301" x="4654550" y="4108450"/>
          <p14:tracePt t="27318" x="4660900" y="4102100"/>
          <p14:tracePt t="27334" x="4667250" y="4095750"/>
          <p14:tracePt t="27351" x="4679950" y="4083050"/>
          <p14:tracePt t="27368" x="4686300" y="4070350"/>
          <p14:tracePt t="27384" x="4699000" y="4051300"/>
          <p14:tracePt t="27401" x="4711700" y="4038600"/>
          <p14:tracePt t="27418" x="4724400" y="4025900"/>
          <p14:tracePt t="27434" x="4737100" y="4013200"/>
          <p14:tracePt t="27451" x="4743450" y="3987800"/>
          <p14:tracePt t="27467" x="4756150" y="3962400"/>
          <p14:tracePt t="27484" x="4768850" y="3930650"/>
          <p14:tracePt t="27502" x="4775200" y="3911600"/>
          <p14:tracePt t="27517" x="4775200" y="3879850"/>
          <p14:tracePt t="27534" x="4775200" y="3854450"/>
          <p14:tracePt t="27551" x="4775200" y="3829050"/>
          <p14:tracePt t="27567" x="4775200" y="3803650"/>
          <p14:tracePt t="27584" x="4768850" y="3784600"/>
          <p14:tracePt t="27601" x="4756150" y="3771900"/>
          <p14:tracePt t="27617" x="4743450" y="3746500"/>
          <p14:tracePt t="27634" x="4699000" y="3702050"/>
          <p14:tracePt t="27651" x="4673600" y="3676650"/>
          <p14:tracePt t="27667" x="4654550" y="3663950"/>
          <p14:tracePt t="27684" x="4635500" y="3651250"/>
          <p14:tracePt t="27701" x="4616450" y="3651250"/>
          <p14:tracePt t="27717" x="4591050" y="3651250"/>
          <p14:tracePt t="27734" x="4552950" y="3657600"/>
          <p14:tracePt t="27751" x="4527550" y="3676650"/>
          <p14:tracePt t="27767" x="4502150" y="3702050"/>
          <p14:tracePt t="27784" x="4470400" y="3727450"/>
          <p14:tracePt t="27800" x="4445000" y="3752850"/>
          <p14:tracePt t="27817" x="4419600" y="3778250"/>
          <p14:tracePt t="27834" x="4387850" y="3810000"/>
          <p14:tracePt t="27852" x="4368800" y="3835400"/>
          <p14:tracePt t="27867" x="4349750" y="3860800"/>
          <p14:tracePt t="27884" x="4324350" y="3892550"/>
          <p14:tracePt t="27900" x="4318000" y="3898900"/>
          <p14:tracePt t="27917" x="4311650" y="3905250"/>
          <p14:tracePt t="28241" x="4318000" y="3905250"/>
          <p14:tracePt t="28256" x="4324350" y="3905250"/>
          <p14:tracePt t="28269" x="4330700" y="3905250"/>
          <p14:tracePt t="28276" x="4343400" y="3905250"/>
          <p14:tracePt t="28284" x="4349750" y="3905250"/>
          <p14:tracePt t="28300" x="4368800" y="3911600"/>
          <p14:tracePt t="28317" x="4394200" y="3924300"/>
          <p14:tracePt t="28333" x="4419600" y="3930650"/>
          <p14:tracePt t="28350" x="4457700" y="3937000"/>
          <p14:tracePt t="28367" x="4489450" y="3943350"/>
          <p14:tracePt t="28383" x="4527550" y="3956050"/>
          <p14:tracePt t="28386" x="4559300" y="3956050"/>
          <p14:tracePt t="28400" x="4597400" y="3956050"/>
          <p14:tracePt t="28417" x="4629150" y="3956050"/>
          <p14:tracePt t="28434" x="4667250" y="3956050"/>
          <p14:tracePt t="28450" x="4699000" y="3956050"/>
          <p14:tracePt t="28467" x="4730750" y="3956050"/>
          <p14:tracePt t="28483" x="4762500" y="3962400"/>
          <p14:tracePt t="28501" x="4787900" y="3968750"/>
          <p14:tracePt t="28517" x="4813300" y="3968750"/>
          <p14:tracePt t="28533" x="4857750" y="3975100"/>
          <p14:tracePt t="28550" x="4883150" y="3975100"/>
          <p14:tracePt t="28566" x="4908550" y="3975100"/>
          <p14:tracePt t="28583" x="4927600" y="3975100"/>
          <p14:tracePt t="28600" x="4972050" y="3975100"/>
          <p14:tracePt t="28616" x="5010150" y="3975100"/>
          <p14:tracePt t="28633" x="5035550" y="3975100"/>
          <p14:tracePt t="28650" x="5073650" y="3975100"/>
          <p14:tracePt t="28666" x="5099050" y="3975100"/>
          <p14:tracePt t="28683" x="5124450" y="3975100"/>
          <p14:tracePt t="28700" x="5149850" y="3962400"/>
          <p14:tracePt t="28716" x="5175250" y="3962400"/>
          <p14:tracePt t="28733" x="5194300" y="3956050"/>
          <p14:tracePt t="28750" x="5226050" y="3943350"/>
          <p14:tracePt t="28766" x="5251450" y="3937000"/>
          <p14:tracePt t="28783" x="5276850" y="3930650"/>
          <p14:tracePt t="28800" x="5302250" y="3924300"/>
          <p14:tracePt t="28816" x="5327650" y="3917950"/>
          <p14:tracePt t="28833" x="5353050" y="3911600"/>
          <p14:tracePt t="28850" x="5372100" y="3905250"/>
          <p14:tracePt t="28866" x="5391150" y="3892550"/>
          <p14:tracePt t="28883" x="5403850" y="3886200"/>
          <p14:tracePt t="28900" x="5416550" y="3879850"/>
          <p14:tracePt t="28916" x="5429250" y="3879850"/>
          <p14:tracePt t="28933" x="5441950" y="3873500"/>
          <p14:tracePt t="28950" x="5454650" y="3867150"/>
          <p14:tracePt t="28966" x="5467350" y="3860800"/>
          <p14:tracePt t="28983" x="5480050" y="3848100"/>
          <p14:tracePt t="28999" x="5499100" y="3835400"/>
          <p14:tracePt t="29016" x="5505450" y="3835400"/>
          <p14:tracePt t="29033" x="5511800" y="3822700"/>
          <p14:tracePt t="29049" x="5518150" y="3816350"/>
          <p14:tracePt t="29066" x="5524500" y="3810000"/>
          <p14:tracePt t="29083" x="5524500" y="3797300"/>
          <p14:tracePt t="29100" x="5530850" y="3797300"/>
          <p14:tracePt t="29116" x="5537200" y="3784600"/>
          <p14:tracePt t="29133" x="5543550" y="3771900"/>
          <p14:tracePt t="29150" x="5549900" y="3752850"/>
          <p14:tracePt t="29166" x="5549900" y="3740150"/>
          <p14:tracePt t="29183" x="5562600" y="3714750"/>
          <p14:tracePt t="29199" x="5562600" y="3702050"/>
          <p14:tracePt t="29216" x="5568950" y="3689350"/>
          <p14:tracePt t="29233" x="5575300" y="3670300"/>
          <p14:tracePt t="29250" x="5581650" y="3651250"/>
          <p14:tracePt t="29266" x="5594350" y="3644900"/>
          <p14:tracePt t="29283" x="5607050" y="3625850"/>
          <p14:tracePt t="29299" x="5613400" y="3613150"/>
          <p14:tracePt t="29316" x="5626100" y="3600450"/>
          <p14:tracePt t="29332" x="5632450" y="3594100"/>
          <p14:tracePt t="29349" x="5638800" y="3587750"/>
          <p14:tracePt t="29366" x="5645150" y="3581400"/>
          <p14:tracePt t="29382" x="5657850" y="3581400"/>
          <p14:tracePt t="29384" x="5657850" y="3575050"/>
          <p14:tracePt t="29402" x="5664200" y="3575050"/>
          <p14:tracePt t="29420" x="5670550" y="3575050"/>
          <p14:tracePt t="29432" x="5676900" y="3575050"/>
          <p14:tracePt t="29449" x="5689600" y="3575050"/>
          <p14:tracePt t="29466" x="5695950" y="3575050"/>
          <p14:tracePt t="29482" x="5715000" y="3587750"/>
          <p14:tracePt t="29499" x="5727700" y="3600450"/>
          <p14:tracePt t="29516" x="5753100" y="3613150"/>
          <p14:tracePt t="29532" x="5765800" y="3625850"/>
          <p14:tracePt t="29549" x="5784850" y="3651250"/>
          <p14:tracePt t="29566" x="5797550" y="3670300"/>
          <p14:tracePt t="29582" x="5810250" y="3676650"/>
          <p14:tracePt t="29599" x="5816600" y="3695700"/>
          <p14:tracePt t="29616" x="5822950" y="3702050"/>
          <p14:tracePt t="29632" x="5829300" y="3708400"/>
          <p14:tracePt t="29649" x="5829300" y="3714750"/>
          <p14:tracePt t="29685" x="5835650" y="3714750"/>
          <p14:tracePt t="29708" x="5842000" y="3714750"/>
          <p14:tracePt t="29719" x="5848350" y="3714750"/>
          <p14:tracePt t="29732" x="5854700" y="3708400"/>
          <p14:tracePt t="29749" x="5867400" y="3695700"/>
          <p14:tracePt t="29765" x="5905500" y="3683000"/>
          <p14:tracePt t="29782" x="5930900" y="3670300"/>
          <p14:tracePt t="29799" x="5956300" y="3670300"/>
          <p14:tracePt t="29815" x="5981700" y="3663950"/>
          <p14:tracePt t="29832" x="6007100" y="3657600"/>
          <p14:tracePt t="29849" x="6032500" y="3657600"/>
          <p14:tracePt t="29866" x="6057900" y="3651250"/>
          <p14:tracePt t="29882" x="6089650" y="3651250"/>
          <p14:tracePt t="29899" x="6127750" y="3651250"/>
          <p14:tracePt t="29915" x="6153150" y="3651250"/>
          <p14:tracePt t="29932" x="6178550" y="3657600"/>
          <p14:tracePt t="29949" x="6191250" y="3657600"/>
          <p14:tracePt t="29965" x="6216650" y="3657600"/>
          <p14:tracePt t="29982" x="6242050" y="3663950"/>
          <p14:tracePt t="30000" x="6261100" y="3670300"/>
          <p14:tracePt t="30015" x="6299200" y="3683000"/>
          <p14:tracePt t="30032" x="6318250" y="3695700"/>
          <p14:tracePt t="30049" x="6330950" y="3714750"/>
          <p14:tracePt t="30065" x="6362700" y="3733800"/>
          <p14:tracePt t="30082" x="6388100" y="3759200"/>
          <p14:tracePt t="30099" x="6413500" y="3784600"/>
          <p14:tracePt t="30115" x="6438900" y="3803650"/>
          <p14:tracePt t="30132" x="6477000" y="3841750"/>
          <p14:tracePt t="30149" x="6496050" y="3867150"/>
          <p14:tracePt t="30165" x="6515100" y="3892550"/>
          <p14:tracePt t="30182" x="6527800" y="3917950"/>
          <p14:tracePt t="30198" x="6546850" y="3943350"/>
          <p14:tracePt t="30215" x="6553200" y="3968750"/>
          <p14:tracePt t="30232" x="6565900" y="3994150"/>
          <p14:tracePt t="30249" x="6572250" y="4019550"/>
          <p14:tracePt t="30265" x="6584950" y="4057650"/>
          <p14:tracePt t="30282" x="6597650" y="4083050"/>
          <p14:tracePt t="30298" x="6604000" y="4102100"/>
          <p14:tracePt t="30315" x="6604000" y="4114800"/>
          <p14:tracePt t="30332" x="6610350" y="4121150"/>
          <p14:tracePt t="30365" x="6610350" y="4127500"/>
          <p14:tracePt t="30382" x="6616700" y="4127500"/>
          <p14:tracePt t="30413" x="6623050" y="4127500"/>
          <p14:tracePt t="30432" x="6629400" y="4127500"/>
          <p14:tracePt t="30464" x="6635750" y="4127500"/>
          <p14:tracePt t="30470" x="6642100" y="4127500"/>
          <p14:tracePt t="30481" x="6648450" y="4127500"/>
          <p14:tracePt t="30498" x="6673850" y="4114800"/>
          <p14:tracePt t="30515" x="6699250" y="4102100"/>
          <p14:tracePt t="30531" x="6711950" y="4095750"/>
          <p14:tracePt t="30548" x="6737350" y="4083050"/>
          <p14:tracePt t="30565" x="6750050" y="4076700"/>
          <p14:tracePt t="30581" x="6769100" y="4064000"/>
          <p14:tracePt t="30598" x="6781800" y="4051300"/>
          <p14:tracePt t="30615" x="6813550" y="4032250"/>
          <p14:tracePt t="30632" x="6838950" y="4019550"/>
          <p14:tracePt t="30648" x="6864350" y="4019550"/>
          <p14:tracePt t="30665" x="6877050" y="4013200"/>
          <p14:tracePt t="30682" x="6902450" y="4013200"/>
          <p14:tracePt t="30698" x="6908800" y="4013200"/>
          <p14:tracePt t="30715" x="6915150" y="4013200"/>
          <p14:tracePt t="30732" x="6921500" y="4013200"/>
          <p14:tracePt t="30765" x="6927850" y="4013200"/>
          <p14:tracePt t="30781" x="6934200" y="4013200"/>
          <p14:tracePt t="30798" x="6946900" y="4013200"/>
          <p14:tracePt t="30815" x="6953250" y="4019550"/>
          <p14:tracePt t="30848" x="6959600" y="4025900"/>
          <p14:tracePt t="30865" x="6965950" y="4038600"/>
          <p14:tracePt t="30898" x="6972300" y="4038600"/>
          <p14:tracePt t="30943" x="6972300" y="4044950"/>
          <p14:tracePt t="31118" x="6978650" y="4044950"/>
          <p14:tracePt t="31143" x="6985000" y="4044950"/>
          <p14:tracePt t="31156" x="6991350" y="4044950"/>
          <p14:tracePt t="31164" x="6997700" y="4044950"/>
          <p14:tracePt t="31181" x="7016750" y="4044950"/>
          <p14:tracePt t="31198" x="7054850" y="4044950"/>
          <p14:tracePt t="31214" x="7080250" y="4044950"/>
          <p14:tracePt t="31231" x="7099300" y="4044950"/>
          <p14:tracePt t="31248" x="7124700" y="4051300"/>
          <p14:tracePt t="31264" x="7143750" y="4051300"/>
          <p14:tracePt t="31281" x="7169150" y="4051300"/>
          <p14:tracePt t="31297" x="7194550" y="4051300"/>
          <p14:tracePt t="31314" x="7219950" y="4051300"/>
          <p14:tracePt t="31331" x="7245350" y="4051300"/>
          <p14:tracePt t="31347" x="7270750" y="4051300"/>
          <p14:tracePt t="31365" x="7289800" y="4051300"/>
          <p14:tracePt t="31381" x="7315200" y="4051300"/>
          <p14:tracePt t="31398" x="7340600" y="4051300"/>
          <p14:tracePt t="31414" x="7359650" y="4051300"/>
          <p14:tracePt t="31431" x="7372350" y="4051300"/>
          <p14:tracePt t="31448" x="7391400" y="4051300"/>
          <p14:tracePt t="31464" x="7397750" y="4051300"/>
          <p14:tracePt t="31481" x="7410450" y="4051300"/>
          <p14:tracePt t="31498" x="7423150" y="4064000"/>
          <p14:tracePt t="31514" x="7435850" y="4076700"/>
          <p14:tracePt t="31531" x="7448550" y="4083050"/>
          <p14:tracePt t="31547" x="7473950" y="4108450"/>
          <p14:tracePt t="31564" x="7480300" y="4114800"/>
          <p14:tracePt t="31581" x="7493000" y="4127500"/>
          <p14:tracePt t="31597" x="7499350" y="4140200"/>
          <p14:tracePt t="31614" x="7518400" y="4159250"/>
          <p14:tracePt t="31631" x="7531100" y="4171950"/>
          <p14:tracePt t="31647" x="7537450" y="4171950"/>
          <p14:tracePt t="31664" x="7543800" y="4178300"/>
          <p14:tracePt t="31697" x="7556500" y="4178300"/>
          <p14:tracePt t="31714" x="7562850" y="4178300"/>
          <p14:tracePt t="31730" x="7575550" y="4171950"/>
          <p14:tracePt t="31747" x="7588250" y="4159250"/>
          <p14:tracePt t="31764" x="7600950" y="4152900"/>
          <p14:tracePt t="31780" x="7613650" y="4146550"/>
          <p14:tracePt t="31797" x="7626350" y="4127500"/>
          <p14:tracePt t="31814" x="7639050" y="4108450"/>
          <p14:tracePt t="31830" x="7658100" y="4095750"/>
          <p14:tracePt t="31847" x="7670800" y="4083050"/>
          <p14:tracePt t="31864" x="7689850" y="4064000"/>
          <p14:tracePt t="31881" x="7696200" y="4051300"/>
          <p14:tracePt t="31897" x="7708900" y="4044950"/>
          <p14:tracePt t="31914" x="7727950" y="4032250"/>
          <p14:tracePt t="31931" x="7740650" y="4013200"/>
          <p14:tracePt t="31947" x="7747000" y="4006850"/>
          <p14:tracePt t="31964" x="7759700" y="4000500"/>
          <p14:tracePt t="31980" x="7772400" y="3994150"/>
          <p14:tracePt t="31997" x="7778750" y="3987800"/>
          <p14:tracePt t="32014" x="7791450" y="3981450"/>
          <p14:tracePt t="32030" x="7804150" y="3981450"/>
          <p14:tracePt t="32047" x="7816850" y="3981450"/>
          <p14:tracePt t="32063" x="7829550" y="3975100"/>
          <p14:tracePt t="32080" x="7848600" y="3975100"/>
          <p14:tracePt t="32097" x="7867650" y="3975100"/>
          <p14:tracePt t="32114" x="7874000" y="3975100"/>
          <p14:tracePt t="32130" x="7886700" y="3968750"/>
          <p14:tracePt t="32147" x="7893050" y="3968750"/>
          <p14:tracePt t="32180" x="7899400" y="3968750"/>
          <p14:tracePt t="32202" x="7905750" y="3962400"/>
          <p14:tracePt t="32218" x="7912100" y="3962400"/>
          <p14:tracePt t="32230" x="7918450" y="3949700"/>
          <p14:tracePt t="32247" x="7943850" y="3937000"/>
          <p14:tracePt t="32263" x="7981950" y="3905250"/>
          <p14:tracePt t="32280" x="8013700" y="3886200"/>
          <p14:tracePt t="32297" x="8039100" y="3879850"/>
          <p14:tracePt t="32314" x="8064500" y="3867150"/>
          <p14:tracePt t="32330" x="8089900" y="3848100"/>
          <p14:tracePt t="32347" x="8115300" y="3829050"/>
          <p14:tracePt t="32364" x="8140700" y="3810000"/>
          <p14:tracePt t="32380" x="8166100" y="3797300"/>
          <p14:tracePt t="32397" x="8191500" y="3784600"/>
          <p14:tracePt t="32413" x="8235950" y="3765550"/>
          <p14:tracePt t="32430" x="8261350" y="3759200"/>
          <p14:tracePt t="32447" x="8286750" y="3752850"/>
          <p14:tracePt t="32463" x="8312150" y="3740150"/>
          <p14:tracePt t="32480" x="8343900" y="3733800"/>
          <p14:tracePt t="32497" x="8375650" y="3727450"/>
          <p14:tracePt t="32513" x="8401050" y="3727450"/>
          <p14:tracePt t="32530" x="8439150" y="3727450"/>
          <p14:tracePt t="32546" x="8458200" y="3727450"/>
          <p14:tracePt t="32563" x="8470900" y="3727450"/>
          <p14:tracePt t="32580" x="8489950" y="3727450"/>
          <p14:tracePt t="32596" x="8502650" y="3733800"/>
          <p14:tracePt t="32613" x="8515350" y="3740150"/>
          <p14:tracePt t="32630" x="8547100" y="3759200"/>
          <p14:tracePt t="32646" x="8559800" y="3765550"/>
          <p14:tracePt t="32663" x="8572500" y="3771900"/>
          <p14:tracePt t="32680" x="8591550" y="3778250"/>
          <p14:tracePt t="32696" x="8610600" y="3790950"/>
          <p14:tracePt t="32713" x="8629650" y="3797300"/>
          <p14:tracePt t="32730" x="8642350" y="3803650"/>
          <p14:tracePt t="32746" x="8655050" y="3810000"/>
          <p14:tracePt t="32763" x="8674100" y="3822700"/>
          <p14:tracePt t="32780" x="8699500" y="3835400"/>
          <p14:tracePt t="32796" x="8712200" y="3841750"/>
          <p14:tracePt t="32813" x="8731250" y="3848100"/>
          <p14:tracePt t="32830" x="8750300" y="3854450"/>
          <p14:tracePt t="32846" x="8756650" y="3860800"/>
          <p14:tracePt t="32863" x="8775700" y="3867150"/>
          <p14:tracePt t="32880" x="8801100" y="3886200"/>
          <p14:tracePt t="32896" x="8826500" y="3905250"/>
          <p14:tracePt t="32913" x="8851900" y="3924300"/>
          <p14:tracePt t="32930" x="8877300" y="3943350"/>
          <p14:tracePt t="32947" x="8909050" y="3962400"/>
          <p14:tracePt t="32963" x="8921750" y="3968750"/>
          <p14:tracePt t="32980" x="8934450" y="3981450"/>
          <p14:tracePt t="32996" x="8947150" y="3994150"/>
          <p14:tracePt t="33374" x="8947150" y="3987800"/>
          <p14:tracePt t="33608" x="8940800" y="3987800"/>
          <p14:tracePt t="33624" x="8934450" y="3987800"/>
          <p14:tracePt t="33632" x="8928100" y="3987800"/>
          <p14:tracePt t="33637" x="8921750" y="3987800"/>
          <p14:tracePt t="33646" x="8915400" y="3987800"/>
          <p14:tracePt t="33662" x="8890000" y="3987800"/>
          <p14:tracePt t="33679" x="8851900" y="3994150"/>
          <p14:tracePt t="33696" x="8769350" y="4019550"/>
          <p14:tracePt t="33712" x="8648700" y="4057650"/>
          <p14:tracePt t="33730" x="8477250" y="4095750"/>
          <p14:tracePt t="33746" x="8286750" y="4140200"/>
          <p14:tracePt t="33762" x="8077200" y="4165600"/>
          <p14:tracePt t="33779" x="7797800" y="4197350"/>
          <p14:tracePt t="33796" x="7632700" y="4210050"/>
          <p14:tracePt t="33812" x="7499350" y="4235450"/>
          <p14:tracePt t="33829" x="7391400" y="4254500"/>
          <p14:tracePt t="33846" x="7283450" y="4279900"/>
          <p14:tracePt t="33862" x="7175500" y="4311650"/>
          <p14:tracePt t="33879" x="7054850" y="4324350"/>
          <p14:tracePt t="33896" x="6883400" y="4343400"/>
          <p14:tracePt t="33912" x="6788150" y="4362450"/>
          <p14:tracePt t="33929" x="6731000" y="4368800"/>
          <p14:tracePt t="33946" x="6699250" y="4381500"/>
          <p14:tracePt t="33962" x="6673850" y="4394200"/>
          <p14:tracePt t="33979" x="6635750" y="4419600"/>
          <p14:tracePt t="33995" x="6572250" y="4451350"/>
          <p14:tracePt t="34012" x="6502400" y="4476750"/>
          <p14:tracePt t="34029" x="6438900" y="4508500"/>
          <p14:tracePt t="34045" x="6362700" y="4540250"/>
          <p14:tracePt t="34062" x="6305550" y="4559300"/>
          <p14:tracePt t="34079" x="6254750" y="4578350"/>
          <p14:tracePt t="34095" x="6203950" y="4591050"/>
          <p14:tracePt t="34112" x="6159500" y="4610100"/>
          <p14:tracePt t="34129" x="6121400" y="4635500"/>
          <p14:tracePt t="34145" x="6038850" y="4673600"/>
          <p14:tracePt t="34162" x="5988050" y="4692650"/>
          <p14:tracePt t="34179" x="5937250" y="4705350"/>
          <p14:tracePt t="34196" x="5905500" y="4711700"/>
          <p14:tracePt t="34212" x="5880100" y="4711700"/>
          <p14:tracePt t="34228" x="5854700" y="4724400"/>
          <p14:tracePt t="34245" x="5829300" y="4737100"/>
          <p14:tracePt t="34262" x="5784850" y="4768850"/>
          <p14:tracePt t="34278" x="5759450" y="4781550"/>
          <p14:tracePt t="34295" x="5734050" y="4800600"/>
          <p14:tracePt t="34312" x="5708650" y="4819650"/>
          <p14:tracePt t="34328" x="5683250" y="4832350"/>
          <p14:tracePt t="34345" x="5657850" y="4857750"/>
          <p14:tracePt t="34362" x="5607050" y="4908550"/>
          <p14:tracePt t="34378" x="5568950" y="4933950"/>
          <p14:tracePt t="34395" x="5537200" y="4972050"/>
          <p14:tracePt t="34412" x="5492750" y="4997450"/>
          <p14:tracePt t="34429" x="5461000" y="5029200"/>
          <p14:tracePt t="34445" x="5422900" y="5060950"/>
          <p14:tracePt t="34462" x="5397500" y="5092700"/>
          <p14:tracePt t="34478" x="5372100" y="5111750"/>
          <p14:tracePt t="34495" x="5327650" y="5149850"/>
          <p14:tracePt t="34512" x="5302250" y="5181600"/>
          <p14:tracePt t="34528" x="5276850" y="5207000"/>
          <p14:tracePt t="34545" x="5238750" y="5226050"/>
          <p14:tracePt t="34562" x="5213350" y="5245100"/>
          <p14:tracePt t="34578" x="5187950" y="5264150"/>
          <p14:tracePt t="34595" x="5162550" y="5283200"/>
          <p14:tracePt t="34611" x="5118100" y="5314950"/>
          <p14:tracePt t="34628" x="5092700" y="5321300"/>
          <p14:tracePt t="34645" x="5073650" y="5321300"/>
          <p14:tracePt t="34661" x="5048250" y="5321300"/>
          <p14:tracePt t="34678" x="5022850" y="5321300"/>
          <p14:tracePt t="34695" x="4997450" y="5314950"/>
          <p14:tracePt t="34711" x="4965700" y="5295900"/>
          <p14:tracePt t="34728" x="4959350" y="5295900"/>
          <p14:tracePt t="34745" x="4946650" y="5295900"/>
          <p14:tracePt t="34762" x="4940300" y="5295900"/>
          <p14:tracePt t="34778" x="4940300" y="5289550"/>
          <p14:tracePt t="34795" x="4933950" y="5289550"/>
          <p14:tracePt t="34812" x="4921250" y="5289550"/>
          <p14:tracePt t="34828" x="4895850" y="5283200"/>
          <p14:tracePt t="34845" x="4883150" y="5283200"/>
          <p14:tracePt t="34861" x="4857750" y="5283200"/>
          <p14:tracePt t="34878" x="4832350" y="5283200"/>
          <p14:tracePt t="34895" x="4806950" y="5283200"/>
          <p14:tracePt t="34911" x="4768850" y="5283200"/>
          <p14:tracePt t="34928" x="4743450" y="5283200"/>
          <p14:tracePt t="34945" x="4724400" y="5283200"/>
          <p14:tracePt t="34961" x="4699000" y="5283200"/>
          <p14:tracePt t="34978" x="4673600" y="5276850"/>
          <p14:tracePt t="34997" x="4648200" y="5264150"/>
          <p14:tracePt t="35011" x="4610100" y="5251450"/>
          <p14:tracePt t="35028" x="4572000" y="5213350"/>
          <p14:tracePt t="35044" x="4546600" y="5187950"/>
          <p14:tracePt t="35061" x="4514850" y="5156200"/>
          <p14:tracePt t="35078" x="4489450" y="5105400"/>
          <p14:tracePt t="35094" x="4457700" y="5041900"/>
          <p14:tracePt t="35111" x="4425950" y="4972050"/>
          <p14:tracePt t="35128" x="4406900" y="4927600"/>
          <p14:tracePt t="35144" x="4381500" y="4864100"/>
          <p14:tracePt t="35161" x="4375150" y="4838700"/>
          <p14:tracePt t="35179" x="4368800" y="4813300"/>
          <p14:tracePt t="35194" x="4368800" y="4787900"/>
          <p14:tracePt t="35211" x="4362450" y="4762500"/>
          <p14:tracePt t="35228" x="4362450" y="4737100"/>
          <p14:tracePt t="35244" x="4362450" y="4718050"/>
          <p14:tracePt t="35261" x="4362450" y="4705350"/>
          <p14:tracePt t="35278" x="4362450" y="4686300"/>
          <p14:tracePt t="35294" x="4362450" y="4673600"/>
          <p14:tracePt t="35311" x="4356100" y="4660900"/>
          <p14:tracePt t="35328" x="4356100" y="4648200"/>
          <p14:tracePt t="35344" x="4356100" y="4629150"/>
          <p14:tracePt t="35361" x="4356100" y="4622800"/>
          <p14:tracePt t="35377" x="4356100" y="4603750"/>
          <p14:tracePt t="35395" x="4356100" y="4591050"/>
          <p14:tracePt t="35411" x="4356100" y="4572000"/>
          <p14:tracePt t="35428" x="4356100" y="4546600"/>
          <p14:tracePt t="35444" x="4362450" y="4521200"/>
          <p14:tracePt t="35461" x="4368800" y="4495800"/>
          <p14:tracePt t="35478" x="4387850" y="4470400"/>
          <p14:tracePt t="35494" x="4400550" y="4425950"/>
          <p14:tracePt t="35511" x="4425950" y="4375150"/>
          <p14:tracePt t="35528" x="4438650" y="4330700"/>
          <p14:tracePt t="35544" x="4451350" y="4286250"/>
          <p14:tracePt t="35561" x="4470400" y="4248150"/>
          <p14:tracePt t="35577" x="4476750" y="4197350"/>
          <p14:tracePt t="35594" x="4483100" y="4140200"/>
          <p14:tracePt t="35611" x="4489450" y="4089400"/>
          <p14:tracePt t="35627" x="4502150" y="3994150"/>
          <p14:tracePt t="35644" x="4514850" y="3911600"/>
          <p14:tracePt t="35661" x="4521200" y="3841750"/>
          <p14:tracePt t="35677" x="4521200" y="3790950"/>
          <p14:tracePt t="35694" x="4521200" y="3752850"/>
          <p14:tracePt t="35711" x="4521200" y="3721100"/>
          <p14:tracePt t="35728" x="4527550" y="3683000"/>
          <p14:tracePt t="35744" x="4533900" y="3657600"/>
          <p14:tracePt t="35760" x="4533900" y="3632200"/>
          <p14:tracePt t="35777" x="4540250" y="3606800"/>
          <p14:tracePt t="35794" x="4540250" y="3594100"/>
          <p14:tracePt t="35811" x="4540250" y="3575050"/>
          <p14:tracePt t="35828" x="4540250" y="3556000"/>
          <p14:tracePt t="35844" x="4540250" y="3549650"/>
          <p14:tracePt t="35861" x="4540250" y="3543300"/>
          <p14:tracePt t="35877" x="4540250" y="3536950"/>
          <p14:tracePt t="35894" x="4533900" y="3536950"/>
          <p14:tracePt t="35942" x="4533900" y="3530600"/>
          <p14:tracePt t="35979" x="4527550" y="3530600"/>
          <p14:tracePt t="36054" x="4527550" y="3524250"/>
          <p14:tracePt t="36224" x="4527550" y="3530600"/>
          <p14:tracePt t="36232" x="4527550" y="3543300"/>
          <p14:tracePt t="36239" x="4521200" y="3556000"/>
          <p14:tracePt t="36246" x="4521200" y="3562350"/>
          <p14:tracePt t="36260" x="4521200" y="3575050"/>
          <p14:tracePt t="36278" x="4514850" y="3600450"/>
          <p14:tracePt t="36294" x="4508500" y="3657600"/>
          <p14:tracePt t="36310" x="4502150" y="3689350"/>
          <p14:tracePt t="36327" x="4495800" y="3714750"/>
          <p14:tracePt t="36343" x="4489450" y="3746500"/>
          <p14:tracePt t="36360" x="4483100" y="3771900"/>
          <p14:tracePt t="36377" x="4483100" y="3797300"/>
          <p14:tracePt t="36393" x="4476750" y="3816350"/>
          <p14:tracePt t="36410" x="4476750" y="3835400"/>
          <p14:tracePt t="36430" x="4470400" y="3835400"/>
          <p14:tracePt t="36559" x="4470400" y="3829050"/>
          <p14:tracePt t="36566" x="4470400" y="3822700"/>
          <p14:tracePt t="36576" x="4470400" y="3816350"/>
          <p14:tracePt t="36593" x="4470400" y="3790950"/>
          <p14:tracePt t="36610" x="4470400" y="3765550"/>
          <p14:tracePt t="36627" x="4476750" y="3733800"/>
          <p14:tracePt t="36643" x="4483100" y="3708400"/>
          <p14:tracePt t="36660" x="4489450" y="3670300"/>
          <p14:tracePt t="36676" x="4495800" y="3657600"/>
          <p14:tracePt t="36693" x="4495800" y="3638550"/>
          <p14:tracePt t="36710" x="4495800" y="3619500"/>
          <p14:tracePt t="36727" x="4495800" y="3606800"/>
          <p14:tracePt t="36743" x="4502150" y="3594100"/>
          <p14:tracePt t="36760" x="4502150" y="3587750"/>
          <p14:tracePt t="36793" x="4502150" y="3581400"/>
          <p14:tracePt t="37095" x="4502150" y="3575050"/>
          <p14:tracePt t="37107" x="4508500" y="3562350"/>
          <p14:tracePt t="37115" x="4514850" y="3549650"/>
          <p14:tracePt t="37126" x="4521200" y="3536950"/>
          <p14:tracePt t="37143" x="4527550" y="3511550"/>
          <p14:tracePt t="37159" x="4533900" y="3486150"/>
          <p14:tracePt t="37176" x="4540250" y="3448050"/>
          <p14:tracePt t="37193" x="4546600" y="3422650"/>
          <p14:tracePt t="37209" x="4552950" y="3403600"/>
          <p14:tracePt t="37226" x="4559300" y="3378200"/>
          <p14:tracePt t="37243" x="4559300" y="3352800"/>
          <p14:tracePt t="37260" x="4559300" y="3327400"/>
          <p14:tracePt t="37276" x="4565650" y="3302000"/>
          <p14:tracePt t="37293" x="4572000" y="3276600"/>
          <p14:tracePt t="37309" x="4572000" y="3238500"/>
          <p14:tracePt t="37326" x="4578350" y="3225800"/>
          <p14:tracePt t="37343" x="4584700" y="3200400"/>
          <p14:tracePt t="37360" x="4584700" y="3181350"/>
          <p14:tracePt t="37376" x="4591050" y="3162300"/>
          <p14:tracePt t="37393" x="4597400" y="3143250"/>
          <p14:tracePt t="37409" x="4603750" y="3136900"/>
          <p14:tracePt t="37426" x="4610100" y="3111500"/>
          <p14:tracePt t="37443" x="4616450" y="3105150"/>
          <p14:tracePt t="37459" x="4641850" y="3079750"/>
          <p14:tracePt t="37476" x="4667250" y="3054350"/>
          <p14:tracePt t="37492" x="4679950" y="3041650"/>
          <p14:tracePt t="37509" x="4679950" y="3028950"/>
          <p14:tracePt t="37546" x="4679950" y="3022600"/>
          <p14:tracePt t="37584" x="4679950" y="3016250"/>
          <p14:tracePt t="37592" x="4667250" y="3016250"/>
          <p14:tracePt t="37601" x="4654550" y="3009900"/>
          <p14:tracePt t="37609" x="4641850" y="3003550"/>
          <p14:tracePt t="37626" x="4616450" y="2984500"/>
          <p14:tracePt t="37642" x="4591050" y="2952750"/>
          <p14:tracePt t="37659" x="4552950" y="2876550"/>
          <p14:tracePt t="37676" x="4495800" y="2806700"/>
          <p14:tracePt t="37692" x="4438650" y="2768600"/>
          <p14:tracePt t="37709" x="4413250" y="2743200"/>
          <p14:tracePt t="37726" x="4387850" y="2705100"/>
          <p14:tracePt t="37742" x="4362450" y="2679700"/>
          <p14:tracePt t="37759" x="4349750" y="2647950"/>
          <p14:tracePt t="37776" x="4337050" y="2622550"/>
          <p14:tracePt t="37792" x="4330700" y="2597150"/>
          <p14:tracePt t="37809" x="4330700" y="2590800"/>
          <p14:tracePt t="37826" x="4318000" y="2552700"/>
          <p14:tracePt t="37842" x="4318000" y="2527300"/>
          <p14:tracePt t="37859" x="4318000" y="2501900"/>
          <p14:tracePt t="37875" x="4318000" y="2476500"/>
          <p14:tracePt t="37892" x="4318000" y="2463800"/>
          <p14:tracePt t="37909" x="4318000" y="2451100"/>
          <p14:tracePt t="37925" x="4318000" y="2438400"/>
          <p14:tracePt t="37927" x="4318000" y="2432050"/>
          <p14:tracePt t="37942" x="4318000" y="2425700"/>
          <p14:tracePt t="37975" x="4318000" y="2413000"/>
          <p14:tracePt t="37992" x="4318000" y="2406650"/>
          <p14:tracePt t="38009" x="4318000" y="2393950"/>
          <p14:tracePt t="38026" x="4318000" y="2387600"/>
          <p14:tracePt t="38059" x="4318000" y="2381250"/>
          <p14:tracePt t="38079" x="4318000" y="2374900"/>
          <p14:tracePt t="38092" x="4318000" y="2368550"/>
          <p14:tracePt t="38109" x="4318000" y="2355850"/>
          <p14:tracePt t="38125" x="4324350" y="2336800"/>
          <p14:tracePt t="38142" x="4324350" y="2330450"/>
          <p14:tracePt t="38159" x="4324350" y="2311400"/>
          <p14:tracePt t="38175" x="4324350" y="2286000"/>
          <p14:tracePt t="38192" x="4330700" y="2260600"/>
          <p14:tracePt t="38209" x="4330700" y="2235200"/>
          <p14:tracePt t="38225" x="4330700" y="2209800"/>
          <p14:tracePt t="38242" x="4330700" y="2184400"/>
          <p14:tracePt t="38259" x="4337050" y="2171700"/>
          <p14:tracePt t="38275" x="4337050" y="2146300"/>
          <p14:tracePt t="38292" x="4337050" y="2127250"/>
          <p14:tracePt t="38308" x="4337050" y="2108200"/>
          <p14:tracePt t="38325" x="4337050" y="2095500"/>
          <p14:tracePt t="38342" x="4337050" y="2076450"/>
          <p14:tracePt t="38359" x="4337050" y="2070100"/>
          <p14:tracePt t="38376" x="4337050" y="2051050"/>
          <p14:tracePt t="38392" x="4337050" y="2038350"/>
          <p14:tracePt t="38408" x="4337050" y="2025650"/>
          <p14:tracePt t="38426" x="4337050" y="2019300"/>
          <p14:tracePt t="38428" x="4337050" y="2012950"/>
          <p14:tracePt t="38442" x="4337050" y="2000250"/>
          <p14:tracePt t="38458" x="4337050" y="1987550"/>
          <p14:tracePt t="38475" x="4337050" y="1981200"/>
          <p14:tracePt t="38492" x="4337050" y="1974850"/>
          <p14:tracePt t="38508" x="4337050" y="1968500"/>
          <p14:tracePt t="38641" x="4330700" y="1968500"/>
          <p14:tracePt t="38648" x="4324350" y="1981200"/>
          <p14:tracePt t="38658" x="4318000" y="1987550"/>
          <p14:tracePt t="38675" x="4305300" y="2012950"/>
          <p14:tracePt t="38692" x="4286250" y="2032000"/>
          <p14:tracePt t="38708" x="4273550" y="2038350"/>
          <p14:tracePt t="38725" x="4260850" y="2057400"/>
          <p14:tracePt t="38742" x="4248150" y="2070100"/>
          <p14:tracePt t="38758" x="4241800" y="2089150"/>
          <p14:tracePt t="38775" x="4235450" y="2089150"/>
          <p14:tracePt t="38791" x="4222750" y="2114550"/>
          <p14:tracePt t="38808" x="4210050" y="2127250"/>
          <p14:tracePt t="38825" x="4197350" y="2139950"/>
          <p14:tracePt t="38841" x="4184650" y="2146300"/>
          <p14:tracePt t="38858" x="4178300" y="2159000"/>
          <p14:tracePt t="38875" x="4159250" y="2178050"/>
          <p14:tracePt t="38891" x="4133850" y="2197100"/>
          <p14:tracePt t="38908" x="4114800" y="2209800"/>
          <p14:tracePt t="38925" x="4108450" y="2216150"/>
          <p14:tracePt t="38927" x="4108450" y="2222500"/>
          <p14:tracePt t="38942" x="4102100" y="2222500"/>
          <p14:tracePt t="38958" x="4095750" y="2228850"/>
          <p14:tracePt t="38975" x="4089400" y="2235200"/>
          <p14:tracePt t="38991" x="4083050" y="2241550"/>
          <p14:tracePt t="39008" x="4076700" y="2241550"/>
          <p14:tracePt t="39025" x="4070350" y="2247900"/>
          <p14:tracePt t="39041" x="4064000" y="2266950"/>
          <p14:tracePt t="39058" x="4051300" y="2279650"/>
          <p14:tracePt t="39075" x="4044950" y="2286000"/>
          <p14:tracePt t="39091" x="4025900" y="2317750"/>
          <p14:tracePt t="39108" x="4019550" y="2336800"/>
          <p14:tracePt t="39125" x="4019550" y="2355850"/>
          <p14:tracePt t="39141" x="4013200" y="2362200"/>
          <p14:tracePt t="39158" x="4013200" y="2381250"/>
          <p14:tracePt t="39174" x="4013200" y="2406650"/>
          <p14:tracePt t="39191" x="4013200" y="2432050"/>
          <p14:tracePt t="39208" x="4013200" y="2463800"/>
          <p14:tracePt t="39224" x="4013200" y="2489200"/>
          <p14:tracePt t="39241" x="4013200" y="2514600"/>
          <p14:tracePt t="39258" x="4019550" y="2533650"/>
          <p14:tracePt t="39274" x="4019550" y="2552700"/>
          <p14:tracePt t="39291" x="4025900" y="2559050"/>
          <p14:tracePt t="39336" x="4025900" y="2565400"/>
          <p14:tracePt t="40122" x="4032250" y="2559050"/>
          <p14:tracePt t="40130" x="4044950" y="2546350"/>
          <p14:tracePt t="40140" x="4057650" y="2533650"/>
          <p14:tracePt t="40157" x="4089400" y="2508250"/>
          <p14:tracePt t="40174" x="4114800" y="2482850"/>
          <p14:tracePt t="40190" x="4140200" y="2457450"/>
          <p14:tracePt t="40208" x="4178300" y="2432050"/>
          <p14:tracePt t="40224" x="4222750" y="2393950"/>
          <p14:tracePt t="40240" x="4260850" y="2368550"/>
          <p14:tracePt t="40257" x="4286250" y="2343150"/>
          <p14:tracePt t="40274" x="4318000" y="2311400"/>
          <p14:tracePt t="40290" x="4349750" y="2286000"/>
          <p14:tracePt t="40308" x="4375150" y="2260600"/>
          <p14:tracePt t="40324" x="4413250" y="2235200"/>
          <p14:tracePt t="40340" x="4432300" y="2216150"/>
          <p14:tracePt t="40357" x="4445000" y="2197100"/>
          <p14:tracePt t="40374" x="4451350" y="2190750"/>
          <p14:tracePt t="40390" x="4451350" y="2178050"/>
          <p14:tracePt t="40407" x="4457700" y="2165350"/>
          <p14:tracePt t="40424" x="4464050" y="2152650"/>
          <p14:tracePt t="40440" x="4470400" y="2139950"/>
          <p14:tracePt t="40457" x="4483100" y="2120900"/>
          <p14:tracePt t="40474" x="4489450" y="2101850"/>
          <p14:tracePt t="40491" x="4495800" y="2082800"/>
          <p14:tracePt t="40507" x="4502150" y="2070100"/>
          <p14:tracePt t="40523" x="4514850" y="2044700"/>
          <p14:tracePt t="40540" x="4521200" y="2032000"/>
          <p14:tracePt t="40557" x="4527550" y="2032000"/>
          <p14:tracePt t="40573" x="4527550" y="2025650"/>
          <p14:tracePt t="40628" x="4533900" y="2025650"/>
          <p14:tracePt t="40714" x="4533900" y="2032000"/>
          <p14:tracePt t="40722" x="4540250" y="2038350"/>
          <p14:tracePt t="40729" x="4540250" y="2051050"/>
          <p14:tracePt t="40740" x="4540250" y="2057400"/>
          <p14:tracePt t="40757" x="4546600" y="2076450"/>
          <p14:tracePt t="40773" x="4552950" y="2095500"/>
          <p14:tracePt t="40790" x="4559300" y="2120900"/>
          <p14:tracePt t="40808" x="4565650" y="2139950"/>
          <p14:tracePt t="40823" x="4578350" y="2165350"/>
          <p14:tracePt t="40840" x="4584700" y="2190750"/>
          <p14:tracePt t="40857" x="4597400" y="2216150"/>
          <p14:tracePt t="40874" x="4610100" y="2241550"/>
          <p14:tracePt t="40890" x="4616450" y="2266950"/>
          <p14:tracePt t="40906" x="4629150" y="2292350"/>
          <p14:tracePt t="40923" x="4641850" y="2317750"/>
          <p14:tracePt t="40940" x="4654550" y="2355850"/>
          <p14:tracePt t="40956" x="4667250" y="2381250"/>
          <p14:tracePt t="40973" x="4673600" y="2406650"/>
          <p14:tracePt t="40990" x="4679950" y="2432050"/>
          <p14:tracePt t="41006" x="4686300" y="2451100"/>
          <p14:tracePt t="41023" x="4686300" y="2470150"/>
          <p14:tracePt t="41040" x="4686300" y="2501900"/>
          <p14:tracePt t="41056" x="4692650" y="2520950"/>
          <p14:tracePt t="41073" x="4699000" y="2533650"/>
          <p14:tracePt t="41090" x="4699000" y="2559050"/>
          <p14:tracePt t="41106" x="4705350" y="2571750"/>
          <p14:tracePt t="41123" x="4705350" y="2584450"/>
          <p14:tracePt t="41156" x="4705350" y="2590800"/>
          <p14:tracePt t="41173" x="4711700" y="2590800"/>
          <p14:tracePt t="41190" x="4718050" y="2590800"/>
          <p14:tracePt t="41206" x="4737100" y="2590800"/>
          <p14:tracePt t="41223" x="4762500" y="2565400"/>
          <p14:tracePt t="41240" x="4787900" y="2540000"/>
          <p14:tracePt t="41256" x="4819650" y="2514600"/>
          <p14:tracePt t="41273" x="4845050" y="2489200"/>
          <p14:tracePt t="41289" x="4883150" y="2451100"/>
          <p14:tracePt t="41307" x="4946650" y="2387600"/>
          <p14:tracePt t="41323" x="4984750" y="2349500"/>
          <p14:tracePt t="41339" x="5016500" y="2324100"/>
          <p14:tracePt t="41356" x="5048250" y="2286000"/>
          <p14:tracePt t="41373" x="5073650" y="2260600"/>
          <p14:tracePt t="41389" x="5099050" y="2235200"/>
          <p14:tracePt t="41406" x="5143500" y="2190750"/>
          <p14:tracePt t="41423" x="5168900" y="2165350"/>
          <p14:tracePt t="41439" x="5194300" y="2139950"/>
          <p14:tracePt t="41456" x="5213350" y="2120900"/>
          <p14:tracePt t="41472" x="5219700" y="2101850"/>
          <p14:tracePt t="41490" x="5226050" y="2089150"/>
          <p14:tracePt t="41506" x="5232400" y="2082800"/>
          <p14:tracePt t="41523" x="5232400" y="2076450"/>
          <p14:tracePt t="41539" x="5238750" y="2076450"/>
          <p14:tracePt t="41648" x="5245100" y="2076450"/>
          <p14:tracePt t="41667" x="5251450" y="2076450"/>
          <p14:tracePt t="41675" x="5251450" y="2089150"/>
          <p14:tracePt t="41681" x="5257800" y="2101850"/>
          <p14:tracePt t="41692" x="5270500" y="2114550"/>
          <p14:tracePt t="41706" x="5276850" y="2146300"/>
          <p14:tracePt t="41722" x="5289550" y="2178050"/>
          <p14:tracePt t="41739" x="5295900" y="2216150"/>
          <p14:tracePt t="41756" x="5295900" y="2254250"/>
          <p14:tracePt t="41772" x="5295900" y="2305050"/>
          <p14:tracePt t="41789" x="5302250" y="2368550"/>
          <p14:tracePt t="41806" x="5302250" y="2413000"/>
          <p14:tracePt t="41822" x="5302250" y="2444750"/>
          <p14:tracePt t="41839" x="5302250" y="2482850"/>
          <p14:tracePt t="41856" x="5308600" y="2508250"/>
          <p14:tracePt t="41872" x="5308600" y="2520950"/>
          <p14:tracePt t="41889" x="5308600" y="2527300"/>
          <p14:tracePt t="42030" x="5314950" y="2527300"/>
          <p14:tracePt t="42040" x="5334000" y="2527300"/>
          <p14:tracePt t="42047" x="5346700" y="2514600"/>
          <p14:tracePt t="42056" x="5359400" y="2495550"/>
          <p14:tracePt t="42072" x="5384800" y="2470150"/>
          <p14:tracePt t="42089" x="5422900" y="2444750"/>
          <p14:tracePt t="42106" x="5467350" y="2400300"/>
          <p14:tracePt t="42122" x="5499100" y="2362200"/>
          <p14:tracePt t="42139" x="5543550" y="2330450"/>
          <p14:tracePt t="42156" x="5581650" y="2298700"/>
          <p14:tracePt t="42172" x="5613400" y="2266950"/>
          <p14:tracePt t="42189" x="5676900" y="2197100"/>
          <p14:tracePt t="42205" x="5708650" y="2146300"/>
          <p14:tracePt t="42222" x="5740400" y="2101850"/>
          <p14:tracePt t="42239" x="5765800" y="2076450"/>
          <p14:tracePt t="42255" x="5791200" y="2044700"/>
          <p14:tracePt t="42272" x="5822950" y="2006600"/>
          <p14:tracePt t="42289" x="5848350" y="1974850"/>
          <p14:tracePt t="42305" x="5880100" y="1949450"/>
          <p14:tracePt t="42322" x="5899150" y="1924050"/>
          <p14:tracePt t="42338" x="5899150" y="1917700"/>
          <p14:tracePt t="42372" x="5905500" y="1917700"/>
          <p14:tracePt t="42418" x="5911850" y="1917700"/>
          <p14:tracePt t="42442" x="5918200" y="1917700"/>
          <p14:tracePt t="42453" x="5924550" y="1917700"/>
          <p14:tracePt t="42465" x="5924550" y="1924050"/>
          <p14:tracePt t="42472" x="5937250" y="1930400"/>
          <p14:tracePt t="42488" x="5949950" y="1949450"/>
          <p14:tracePt t="42505" x="5969000" y="1974850"/>
          <p14:tracePt t="42522" x="5981700" y="1993900"/>
          <p14:tracePt t="42538" x="5994400" y="2012950"/>
          <p14:tracePt t="42555" x="6019800" y="2032000"/>
          <p14:tracePt t="42572" x="6032500" y="2057400"/>
          <p14:tracePt t="42588" x="6045200" y="2082800"/>
          <p14:tracePt t="42605" x="6051550" y="2108200"/>
          <p14:tracePt t="42621" x="6057900" y="2152650"/>
          <p14:tracePt t="42638" x="6064250" y="2178050"/>
          <p14:tracePt t="42655" x="6064250" y="2209800"/>
          <p14:tracePt t="42671" x="6070600" y="2254250"/>
          <p14:tracePt t="42688" x="6070600" y="2286000"/>
          <p14:tracePt t="42705" x="6070600" y="2324100"/>
          <p14:tracePt t="42721" x="6070600" y="2349500"/>
          <p14:tracePt t="42738" x="6070600" y="2368550"/>
          <p14:tracePt t="42755" x="6070600" y="2387600"/>
          <p14:tracePt t="42771" x="6070600" y="2400300"/>
          <p14:tracePt t="42788" x="6064250" y="2400300"/>
          <p14:tracePt t="42824" x="6064250" y="2406650"/>
          <p14:tracePt t="42863" x="6057900" y="2413000"/>
          <p14:tracePt t="42869" x="6057900" y="2419350"/>
          <p14:tracePt t="42881" x="6051550" y="2432050"/>
          <p14:tracePt t="42889" x="6045200" y="2444750"/>
          <p14:tracePt t="42905" x="6013450" y="2470150"/>
          <p14:tracePt t="42921" x="5988050" y="2495550"/>
          <p14:tracePt t="42938" x="5943600" y="2552700"/>
          <p14:tracePt t="42955" x="5899150" y="2616200"/>
          <p14:tracePt t="42972" x="5835650" y="2673350"/>
          <p14:tracePt t="42988" x="5803900" y="2705100"/>
          <p14:tracePt t="43005" x="5765800" y="2730500"/>
          <p14:tracePt t="43021" x="5721350" y="2774950"/>
          <p14:tracePt t="43038" x="5683250" y="2813050"/>
          <p14:tracePt t="43054" x="5651500" y="2844800"/>
          <p14:tracePt t="43071" x="5626100" y="2870200"/>
          <p14:tracePt t="43088" x="5600700" y="2895600"/>
          <p14:tracePt t="43104" x="5594350" y="2901950"/>
          <p14:tracePt t="43121" x="5588000" y="2914650"/>
          <p14:tracePt t="44116" x="5588000" y="2921000"/>
          <p14:tracePt t="44166" x="5588000" y="2927350"/>
          <p14:tracePt t="44178" x="5594350" y="2933700"/>
          <p14:tracePt t="44186" x="5600700" y="2940050"/>
          <p14:tracePt t="44194" x="5613400" y="2946400"/>
          <p14:tracePt t="44203" x="5619750" y="2959100"/>
          <p14:tracePt t="44220" x="5638800" y="2978150"/>
          <p14:tracePt t="44237" x="5645150" y="2984500"/>
          <p14:tracePt t="44253" x="5657850" y="3003550"/>
          <p14:tracePt t="44270" x="5670550" y="3016250"/>
          <p14:tracePt t="44287" x="5670550" y="3022600"/>
          <p14:tracePt t="44305" x="5670550" y="3060700"/>
          <p14:tracePt t="44320" x="5670550" y="3079750"/>
          <p14:tracePt t="44337" x="5676900" y="3086100"/>
          <p14:tracePt t="44354" x="5676900" y="3092450"/>
          <p14:tracePt t="44370" x="5676900" y="3117850"/>
          <p14:tracePt t="44387" x="5676900" y="3143250"/>
          <p14:tracePt t="44404" x="5670550" y="3181350"/>
          <p14:tracePt t="44420" x="5664200" y="3206750"/>
          <p14:tracePt t="44437" x="5638800" y="3232150"/>
          <p14:tracePt t="44454" x="5619750" y="3257550"/>
          <p14:tracePt t="44470" x="5594350" y="3276600"/>
          <p14:tracePt t="44487" x="5568950" y="3308350"/>
          <p14:tracePt t="44503" x="5518150" y="3346450"/>
          <p14:tracePt t="44520" x="5492750" y="3365500"/>
          <p14:tracePt t="44537" x="5467350" y="3378200"/>
          <p14:tracePt t="44553" x="5441950" y="3384550"/>
          <p14:tracePt t="44570" x="5429250" y="3384550"/>
          <p14:tracePt t="44587" x="5410200" y="3390900"/>
          <p14:tracePt t="44603" x="5403850" y="3397250"/>
          <p14:tracePt t="44620" x="5391150" y="3403600"/>
          <p14:tracePt t="44637" x="5365750" y="3429000"/>
          <p14:tracePt t="44653" x="5340350" y="3448050"/>
          <p14:tracePt t="44670" x="5308600" y="3473450"/>
          <p14:tracePt t="44687" x="5283200" y="3505200"/>
          <p14:tracePt t="44703" x="5257800" y="3524250"/>
          <p14:tracePt t="44824" x="5251450" y="3524250"/>
          <p14:tracePt t="44836" x="5251450" y="3530600"/>
          <p14:tracePt t="44841" x="5245100" y="3530600"/>
          <p14:tracePt t="45046" x="5238750" y="3536950"/>
          <p14:tracePt t="45055" x="5232400" y="3536950"/>
          <p14:tracePt t="45059" x="5226050" y="3543300"/>
          <p14:tracePt t="45069" x="5219700" y="3549650"/>
          <p14:tracePt t="45087" x="5200650" y="3562350"/>
          <p14:tracePt t="45103" x="5194300" y="3575050"/>
          <p14:tracePt t="45120" x="5181600" y="3575050"/>
          <p14:tracePt t="45136" x="5162550" y="3581400"/>
          <p14:tracePt t="45154" x="5143500" y="3594100"/>
          <p14:tracePt t="45170" x="5105400" y="3632200"/>
          <p14:tracePt t="45186" x="5086350" y="3657600"/>
          <p14:tracePt t="45203" x="5060950" y="3670300"/>
          <p14:tracePt t="45219" x="5041900" y="3676650"/>
          <p14:tracePt t="45236" x="5016500" y="3702050"/>
          <p14:tracePt t="45253" x="4991100" y="3727450"/>
          <p14:tracePt t="45269" x="4946650" y="3759200"/>
          <p14:tracePt t="45286" x="4921250" y="3784600"/>
          <p14:tracePt t="45304" x="4889500" y="3816350"/>
          <p14:tracePt t="45320" x="4845050" y="3841750"/>
          <p14:tracePt t="45336" x="4800600" y="3867150"/>
          <p14:tracePt t="45353" x="4775200" y="3879850"/>
          <p14:tracePt t="45370" x="4749800" y="3892550"/>
          <p14:tracePt t="45386" x="4730750" y="3905250"/>
          <p14:tracePt t="45403" x="4711700" y="3911600"/>
          <p14:tracePt t="45419" x="4699000" y="3924300"/>
          <p14:tracePt t="45436" x="4692650" y="3924300"/>
          <p14:tracePt t="45508" x="4686300" y="3924300"/>
          <p14:tracePt t="45548" x="4679950" y="3924300"/>
          <p14:tracePt t="45557" x="4673600" y="3924300"/>
          <p14:tracePt t="45581" x="4667250" y="3924300"/>
          <p14:tracePt t="45612" x="4660900" y="3924300"/>
          <p14:tracePt t="45633" x="4654550" y="3924300"/>
          <p14:tracePt t="48885" x="4654550" y="3930650"/>
          <p14:tracePt t="48950" x="4654550" y="3937000"/>
          <p14:tracePt t="48959" x="4654550" y="3949700"/>
          <p14:tracePt t="48967" x="4654550" y="3975100"/>
          <p14:tracePt t="48983" x="4654550" y="4076700"/>
          <p14:tracePt t="49000" x="4667250" y="4184650"/>
          <p14:tracePt t="49017" x="4667250" y="4298950"/>
          <p14:tracePt t="49034" x="4667250" y="4413250"/>
          <p14:tracePt t="49050" x="4667250" y="4540250"/>
          <p14:tracePt t="49067" x="4667250" y="4572000"/>
          <p14:tracePt t="49083" x="4667250" y="4591050"/>
          <p14:tracePt t="49100" x="4667250" y="4635500"/>
          <p14:tracePt t="49117" x="4667250" y="4686300"/>
          <p14:tracePt t="49133" x="4667250" y="4749800"/>
          <p14:tracePt t="49151" x="4654550" y="4832350"/>
          <p14:tracePt t="49167" x="4641850" y="4883150"/>
          <p14:tracePt t="49183" x="4629150" y="4927600"/>
          <p14:tracePt t="49200" x="4616450" y="4953000"/>
          <p14:tracePt t="49216" x="4610100" y="4978400"/>
          <p14:tracePt t="49233" x="4597400" y="5003800"/>
          <p14:tracePt t="49250" x="4584700" y="5022850"/>
          <p14:tracePt t="49266" x="4578350" y="5041900"/>
          <p14:tracePt t="49283" x="4559300" y="5067300"/>
          <p14:tracePt t="49300" x="4552950" y="5067300"/>
          <p14:tracePt t="49316" x="4552950" y="5073650"/>
          <p14:tracePt t="49333" x="4546600" y="5073650"/>
          <p14:tracePt t="49350" x="4546600" y="5080000"/>
          <p14:tracePt t="49446" x="4540250" y="5080000"/>
          <p14:tracePt t="50368" x="4546600" y="5073650"/>
          <p14:tracePt t="50375" x="4552950" y="5067300"/>
          <p14:tracePt t="50391" x="4559300" y="5060950"/>
          <p14:tracePt t="50400" x="4559300" y="5054600"/>
          <p14:tracePt t="50415" x="4565650" y="5048250"/>
          <p14:tracePt t="50432" x="4578350" y="5041900"/>
          <p14:tracePt t="50436" x="4578350" y="5035550"/>
          <p14:tracePt t="50628" x="4572000" y="5048250"/>
          <p14:tracePt t="50637" x="4559300" y="5060950"/>
          <p14:tracePt t="50650" x="4546600" y="5073650"/>
          <p14:tracePt t="50667" x="4527550" y="5092700"/>
          <p14:tracePt t="50682" x="4502150" y="5137150"/>
          <p14:tracePt t="50699" x="4489450" y="5149850"/>
          <p14:tracePt t="50715" x="4476750" y="5168900"/>
          <p14:tracePt t="50732" x="4464050" y="5181600"/>
          <p14:tracePt t="50750" x="4457700" y="5187950"/>
          <p14:tracePt t="50766" x="4451350" y="5187950"/>
          <p14:tracePt t="50782" x="4438650" y="5194300"/>
          <p14:tracePt t="50798" x="4425950" y="5194300"/>
          <p14:tracePt t="50815" x="4419600" y="5194300"/>
          <p14:tracePt t="50831" x="4394200" y="5194300"/>
          <p14:tracePt t="50849" x="4381500" y="5194300"/>
          <p14:tracePt t="50865" x="4368800" y="5194300"/>
          <p14:tracePt t="50882" x="4343400" y="5207000"/>
          <p14:tracePt t="50898" x="4318000" y="5232400"/>
          <p14:tracePt t="50915" x="4292600" y="5238750"/>
          <p14:tracePt t="50931" x="4273550" y="5238750"/>
          <p14:tracePt t="50948" x="4267200" y="5238750"/>
          <p14:tracePt t="50993" x="4260850" y="5238750"/>
          <p14:tracePt t="51143" x="4260850" y="5245100"/>
          <p14:tracePt t="51367" x="4267200" y="5245100"/>
          <p14:tracePt t="51376" x="4273550" y="5245100"/>
          <p14:tracePt t="51396" x="4279900" y="5245100"/>
          <p14:tracePt t="52273" x="4286250" y="5245100"/>
          <p14:tracePt t="52276" x="4292600" y="5238750"/>
          <p14:tracePt t="52284" x="4298950" y="5238750"/>
          <p14:tracePt t="52297" x="4305300" y="5238750"/>
          <p14:tracePt t="52313" x="4318000" y="5232400"/>
          <p14:tracePt t="52330" x="4337050" y="5226050"/>
          <p14:tracePt t="52347" x="4375150" y="5219700"/>
          <p14:tracePt t="52364" x="4394200" y="5213350"/>
          <p14:tracePt t="52381" x="4413250" y="5207000"/>
          <p14:tracePt t="52398" x="4432300" y="5200650"/>
          <p14:tracePt t="52414" x="4445000" y="5200650"/>
          <p14:tracePt t="52430" x="4470400" y="5194300"/>
          <p14:tracePt t="52435" x="4483100" y="5194300"/>
          <p14:tracePt t="52447" x="4489450" y="5194300"/>
          <p14:tracePt t="52464" x="4527550" y="5187950"/>
          <p14:tracePt t="52480" x="4552950" y="5187950"/>
          <p14:tracePt t="52497" x="4578350" y="5181600"/>
          <p14:tracePt t="52513" x="4597400" y="5181600"/>
          <p14:tracePt t="52530" x="4622800" y="5175250"/>
          <p14:tracePt t="52547" x="4648200" y="5175250"/>
          <p14:tracePt t="52563" x="4686300" y="5175250"/>
          <p14:tracePt t="52580" x="4711700" y="5175250"/>
          <p14:tracePt t="52597" x="4737100" y="5175250"/>
          <p14:tracePt t="52614" x="4762500" y="5175250"/>
          <p14:tracePt t="52630" x="4787900" y="5181600"/>
          <p14:tracePt t="52647" x="4800600" y="5181600"/>
          <p14:tracePt t="52663" x="4813300" y="5187950"/>
          <p14:tracePt t="52680" x="4832350" y="5194300"/>
          <p14:tracePt t="52697" x="4851400" y="5200650"/>
          <p14:tracePt t="52714" x="4889500" y="5213350"/>
          <p14:tracePt t="52730" x="4914900" y="5226050"/>
          <p14:tracePt t="52747" x="4940300" y="5238750"/>
          <p14:tracePt t="52763" x="4965700" y="5251450"/>
          <p14:tracePt t="52780" x="4997450" y="5264150"/>
          <p14:tracePt t="52797" x="5022850" y="5276850"/>
          <p14:tracePt t="52814" x="5048250" y="5295900"/>
          <p14:tracePt t="52830" x="5092700" y="5314950"/>
          <p14:tracePt t="52846" x="5118100" y="5334000"/>
          <p14:tracePt t="52863" x="5143500" y="5346700"/>
          <p14:tracePt t="52880" x="5168900" y="5353050"/>
          <p14:tracePt t="52897" x="5194300" y="5365750"/>
          <p14:tracePt t="52913" x="5219700" y="5372100"/>
          <p14:tracePt t="52931" x="5257800" y="5384800"/>
          <p14:tracePt t="52946" x="5283200" y="5391150"/>
          <p14:tracePt t="52963" x="5302250" y="5397500"/>
          <p14:tracePt t="52980" x="5308600" y="5403850"/>
          <p14:tracePt t="52996" x="5314950" y="5403850"/>
          <p14:tracePt t="53440" x="5308600" y="5403850"/>
          <p14:tracePt t="53448" x="5295900" y="5403850"/>
          <p14:tracePt t="53456" x="5283200" y="5422900"/>
          <p14:tracePt t="53464" x="5270500" y="5429250"/>
          <p14:tracePt t="53479" x="5219700" y="5454650"/>
          <p14:tracePt t="53496" x="5143500" y="5486400"/>
          <p14:tracePt t="53512" x="5054600" y="5524500"/>
          <p14:tracePt t="53529" x="5022850" y="5537200"/>
          <p14:tracePt t="53546" x="4991100" y="5543550"/>
          <p14:tracePt t="53562" x="4965700" y="5562600"/>
          <p14:tracePt t="53580" x="4914900" y="5588000"/>
          <p14:tracePt t="53596" x="4864100" y="5600700"/>
          <p14:tracePt t="53613" x="4838700" y="5600700"/>
          <p14:tracePt t="53629" x="4813300" y="5607050"/>
          <p14:tracePt t="53646" x="4787900" y="5619750"/>
          <p14:tracePt t="53662" x="4762500" y="5626100"/>
          <p14:tracePt t="53679" x="4743450" y="5626100"/>
          <p14:tracePt t="53696" x="4718050" y="5626100"/>
          <p14:tracePt t="53712" x="4692650" y="5626100"/>
          <p14:tracePt t="53729" x="4654550" y="5632450"/>
          <p14:tracePt t="53747" x="4629150" y="5632450"/>
          <p14:tracePt t="53762" x="4603750" y="5638800"/>
          <p14:tracePt t="53780" x="4584700" y="5638800"/>
          <p14:tracePt t="54057" x="4591050" y="5632450"/>
          <p14:tracePt t="54065" x="4603750" y="5632450"/>
          <p14:tracePt t="54072" x="4616450" y="5613400"/>
          <p14:tracePt t="54079" x="4629150" y="5600700"/>
          <p14:tracePt t="54095" x="4654550" y="5588000"/>
          <p14:tracePt t="54112" x="4686300" y="5568950"/>
          <p14:tracePt t="54129" x="4699000" y="5562600"/>
          <p14:tracePt t="54145" x="4718050" y="5556250"/>
          <p14:tracePt t="54164" x="4730750" y="5556250"/>
          <p14:tracePt t="54179" x="4743450" y="5556250"/>
          <p14:tracePt t="54196" x="4756150" y="5556250"/>
          <p14:tracePt t="54212" x="4775200" y="5549900"/>
          <p14:tracePt t="54229" x="4800600" y="5549900"/>
          <p14:tracePt t="54245" x="4838700" y="5549900"/>
          <p14:tracePt t="54262" x="4864100" y="5549900"/>
          <p14:tracePt t="54279" x="4883150" y="5549900"/>
          <p14:tracePt t="54295" x="4902200" y="5549900"/>
          <p14:tracePt t="54312" x="4927600" y="5556250"/>
          <p14:tracePt t="54328" x="4953000" y="5568950"/>
          <p14:tracePt t="54345" x="4978400" y="5568950"/>
          <p14:tracePt t="54362" x="5016500" y="5575300"/>
          <p14:tracePt t="54378" x="5041900" y="5575300"/>
          <p14:tracePt t="54395" x="5067300" y="5575300"/>
          <p14:tracePt t="54412" x="5086350" y="5575300"/>
          <p14:tracePt t="54428" x="5111750" y="5581650"/>
          <p14:tracePt t="54445" x="5124450" y="5588000"/>
          <p14:tracePt t="54447" x="5130800" y="5588000"/>
          <p14:tracePt t="54462" x="5137150" y="5588000"/>
          <p14:tracePt t="54478" x="5149850" y="5594350"/>
          <p14:tracePt t="54495" x="5168900" y="5594350"/>
          <p14:tracePt t="54512" x="5181600" y="5594350"/>
          <p14:tracePt t="54529" x="5187950" y="5600700"/>
          <p14:tracePt t="54545" x="5194300" y="5600700"/>
          <p14:tracePt t="54562" x="5213350" y="5600700"/>
          <p14:tracePt t="54579" x="5232400" y="5607050"/>
          <p14:tracePt t="54595" x="5245100" y="5613400"/>
          <p14:tracePt t="54612" x="5270500" y="5613400"/>
          <p14:tracePt t="54628" x="5289550" y="5619750"/>
          <p14:tracePt t="54645" x="5295900" y="5619750"/>
          <p14:tracePt t="54662" x="5321300" y="5619750"/>
          <p14:tracePt t="54678" x="5340350" y="5619750"/>
          <p14:tracePt t="54695" x="5346700" y="5626100"/>
          <p14:tracePt t="54712" x="5359400" y="5626100"/>
          <p14:tracePt t="54728" x="5372100" y="5626100"/>
          <p14:tracePt t="54745" x="5378450" y="5632450"/>
          <p14:tracePt t="54784" x="5384800" y="5632450"/>
          <p14:tracePt t="54803" x="5391150" y="5632450"/>
          <p14:tracePt t="54813" x="5397500" y="5632450"/>
          <p14:tracePt t="54828" x="5403850" y="5632450"/>
          <p14:tracePt t="54845" x="5410200" y="5632450"/>
          <p14:tracePt t="54861" x="5416550" y="5632450"/>
          <p14:tracePt t="54878" x="5422900" y="5632450"/>
          <p14:tracePt t="54895" x="5441950" y="5632450"/>
          <p14:tracePt t="54911" x="5480050" y="5632450"/>
          <p14:tracePt t="54928" x="5505450" y="5638800"/>
          <p14:tracePt t="54945" x="5530850" y="5645150"/>
          <p14:tracePt t="54961" x="5556250" y="5645150"/>
          <p14:tracePt t="54978" x="5575300" y="5645150"/>
          <p14:tracePt t="54995" x="5613400" y="5645150"/>
          <p14:tracePt t="55012" x="5651500" y="5651500"/>
          <p14:tracePt t="55028" x="5695950" y="5657850"/>
          <p14:tracePt t="55045" x="5721350" y="5664200"/>
          <p14:tracePt t="55061" x="5746750" y="5664200"/>
          <p14:tracePt t="55078" x="5772150" y="5670550"/>
          <p14:tracePt t="55095" x="5797550" y="5670550"/>
          <p14:tracePt t="55111" x="5822950" y="5676900"/>
          <p14:tracePt t="55128" x="5861050" y="5695950"/>
          <p14:tracePt t="55145" x="5899150" y="5708650"/>
          <p14:tracePt t="55162" x="5937250" y="5721350"/>
          <p14:tracePt t="55178" x="5962650" y="5727700"/>
          <p14:tracePt t="55195" x="5988050" y="5734050"/>
          <p14:tracePt t="55211" x="6013450" y="5740400"/>
          <p14:tracePt t="55229" x="6038850" y="5746750"/>
          <p14:tracePt t="55245" x="6064250" y="5753100"/>
          <p14:tracePt t="55262" x="6102350" y="5772150"/>
          <p14:tracePt t="55278" x="6127750" y="5784850"/>
          <p14:tracePt t="55295" x="6153150" y="5803900"/>
          <p14:tracePt t="55311" x="6178550" y="5816600"/>
          <p14:tracePt t="55328" x="6203950" y="5829300"/>
          <p14:tracePt t="55344" x="6229350" y="5842000"/>
          <p14:tracePt t="55361" x="6254750" y="5854700"/>
          <p14:tracePt t="55378" x="6299200" y="5886450"/>
          <p14:tracePt t="55394" x="6318250" y="5905500"/>
          <p14:tracePt t="55411" x="6330950" y="5918200"/>
          <p14:tracePt t="55427" x="6350000" y="5930900"/>
          <p14:tracePt t="55444" x="6369050" y="5949950"/>
          <p14:tracePt t="55461" x="6394450" y="5962650"/>
          <p14:tracePt t="55478" x="6413500" y="5975350"/>
          <p14:tracePt t="55494" x="6419850" y="5981700"/>
          <p14:tracePt t="55511" x="6426200" y="5981700"/>
          <p14:tracePt t="55527" x="6432550" y="5981700"/>
          <p14:tracePt t="55544" x="6432550" y="5988050"/>
          <p14:tracePt t="55561" x="6438900" y="5988050"/>
          <p14:tracePt t="55660" x="6445250" y="5981700"/>
          <p14:tracePt t="55711" x="6445250" y="5975350"/>
          <p14:tracePt t="55904" x="6445250" y="5969000"/>
          <p14:tracePt t="56142" x="6445250" y="5962650"/>
          <p14:tracePt t="59382" x="6457950" y="5956300"/>
          <p14:tracePt t="59387" x="6470650" y="5949950"/>
          <p14:tracePt t="59396" x="6483350" y="5937250"/>
          <p14:tracePt t="59408" x="6496050" y="5930900"/>
          <p14:tracePt t="59425" x="6521450" y="5918200"/>
          <p14:tracePt t="59441" x="6540500" y="5911850"/>
          <p14:tracePt t="59458" x="6553200" y="5911850"/>
          <p14:tracePt t="59474" x="6559550" y="5905500"/>
          <p14:tracePt t="59491" x="6565900" y="5905500"/>
          <p14:tracePt t="59508" x="6591300" y="5892800"/>
          <p14:tracePt t="59524" x="6616700" y="5867400"/>
          <p14:tracePt t="59541" x="6642100" y="5861050"/>
          <p14:tracePt t="59558" x="6661150" y="5861050"/>
          <p14:tracePt t="59574" x="6667500" y="5861050"/>
          <p14:tracePt t="59591" x="6673850" y="5861050"/>
          <p14:tracePt t="59607" x="6686550" y="5854700"/>
          <p14:tracePt t="59624" x="6711950" y="5842000"/>
          <p14:tracePt t="59641" x="6737350" y="5829300"/>
          <p14:tracePt t="59657" x="6762750" y="5816600"/>
          <p14:tracePt t="59674" x="6788150" y="5803900"/>
          <p14:tracePt t="59691" x="6826250" y="5772150"/>
          <p14:tracePt t="59708" x="6858000" y="5759450"/>
          <p14:tracePt t="59724" x="6889750" y="5734050"/>
          <p14:tracePt t="59741" x="6915150" y="5715000"/>
          <p14:tracePt t="59757" x="6940550" y="5695950"/>
          <p14:tracePt t="59774" x="6972300" y="5683250"/>
          <p14:tracePt t="59792" x="6991350" y="5664200"/>
          <p14:tracePt t="59807" x="7010400" y="5645150"/>
          <p14:tracePt t="59824" x="7035800" y="5619750"/>
          <p14:tracePt t="59841" x="7061200" y="5594350"/>
          <p14:tracePt t="59857" x="7092950" y="5562600"/>
          <p14:tracePt t="59874" x="7118350" y="5543550"/>
          <p14:tracePt t="59891" x="7143750" y="5518150"/>
          <p14:tracePt t="59907" x="7156450" y="5511800"/>
          <p14:tracePt t="59924" x="7156450" y="5505450"/>
          <p14:tracePt t="59957" x="7156450" y="5499100"/>
          <p14:tracePt t="59982" x="7162800" y="5492750"/>
          <p14:tracePt t="59994" x="7169150" y="5492750"/>
          <p14:tracePt t="60007" x="7169150" y="5480050"/>
          <p14:tracePt t="60024" x="7194550" y="5454650"/>
          <p14:tracePt t="60042" x="7213600" y="5429250"/>
          <p14:tracePt t="60057" x="7219950" y="5422900"/>
          <p14:tracePt t="60074" x="7219950" y="5416550"/>
          <p14:tracePt t="60402" x="7226300" y="5410200"/>
          <p14:tracePt t="60415" x="7232650" y="5397500"/>
          <p14:tracePt t="60424" x="7239000" y="5397500"/>
          <p14:tracePt t="60432" x="7245350" y="5397500"/>
          <p14:tracePt t="60440" x="7251700" y="5391150"/>
          <p14:tracePt t="60457" x="7258050" y="5378450"/>
          <p14:tracePt t="60474" x="7277100" y="5353050"/>
          <p14:tracePt t="60490" x="7308850" y="5327650"/>
          <p14:tracePt t="60507" x="7334250" y="5295900"/>
          <p14:tracePt t="60523" x="7366000" y="5264150"/>
          <p14:tracePt t="60540" x="7378700" y="5245100"/>
          <p14:tracePt t="60557" x="7397750" y="5226050"/>
          <p14:tracePt t="60573" x="7404100" y="5213350"/>
          <p14:tracePt t="60590" x="7416800" y="5200650"/>
          <p14:tracePt t="60607" x="7416800" y="5187950"/>
          <p14:tracePt t="60623" x="7423150" y="5181600"/>
          <p14:tracePt t="60730" x="7423150" y="5175250"/>
          <p14:tracePt t="60903" x="7429500" y="5168900"/>
          <p14:tracePt t="60918" x="7435850" y="5162550"/>
          <p14:tracePt t="60924" x="7442200" y="5156200"/>
          <p14:tracePt t="60940" x="7461250" y="5137150"/>
          <p14:tracePt t="60956" x="7480300" y="5130800"/>
          <p14:tracePt t="60959" x="7486650" y="5118100"/>
          <p14:tracePt t="60973" x="7499350" y="5111750"/>
          <p14:tracePt t="60990" x="7543800" y="5073650"/>
          <p14:tracePt t="61006" x="7569200" y="5054600"/>
          <p14:tracePt t="61023" x="7594600" y="5029200"/>
          <p14:tracePt t="61041" x="7626350" y="5003800"/>
          <p14:tracePt t="61057" x="7651750" y="4972050"/>
          <p14:tracePt t="61074" x="7677150" y="4946650"/>
          <p14:tracePt t="61090" x="7702550" y="4927600"/>
          <p14:tracePt t="61108" x="7715250" y="4914900"/>
          <p14:tracePt t="61124" x="7727950" y="4908550"/>
          <p14:tracePt t="61140" x="7740650" y="4902200"/>
          <p14:tracePt t="61157" x="7759700" y="4895850"/>
          <p14:tracePt t="61174" x="7778750" y="4889500"/>
          <p14:tracePt t="61190" x="7797800" y="4876800"/>
          <p14:tracePt t="61206" x="7810500" y="4864100"/>
          <p14:tracePt t="61224" x="7829550" y="4857750"/>
          <p14:tracePt t="61240" x="7867650" y="4851400"/>
          <p14:tracePt t="61256" x="7893050" y="4845050"/>
          <p14:tracePt t="61273" x="7918450" y="4845050"/>
          <p14:tracePt t="61290" x="7943850" y="4832350"/>
          <p14:tracePt t="61306" x="7981950" y="4813300"/>
          <p14:tracePt t="61323" x="8045450" y="4787900"/>
          <p14:tracePt t="61339" x="8153400" y="4768850"/>
          <p14:tracePt t="61356" x="8382000" y="4756150"/>
          <p14:tracePt t="61373" x="8553450" y="4787900"/>
          <p14:tracePt t="61390" x="8699500" y="4806950"/>
          <p14:tracePt t="61406" x="8807450" y="4832350"/>
          <p14:tracePt t="61423" x="8877300" y="4864100"/>
          <p14:tracePt t="61439" x="8921750" y="4883150"/>
          <p14:tracePt t="61456" x="8947150" y="4902200"/>
          <p14:tracePt t="61459" x="8959850" y="4908550"/>
          <p14:tracePt t="61475" x="8972550" y="4914900"/>
          <p14:tracePt t="61490" x="9017000" y="4940300"/>
          <p14:tracePt t="61506" x="9048750" y="4959350"/>
          <p14:tracePt t="61523" x="9099550" y="4972050"/>
          <p14:tracePt t="61539" x="9201150" y="4984750"/>
          <p14:tracePt t="61557" x="9309100" y="4997450"/>
          <p14:tracePt t="61574" x="9404350" y="5010150"/>
          <p14:tracePt t="61589" x="9518650" y="5041900"/>
          <p14:tracePt t="61606" x="9544050" y="5054600"/>
          <p14:tracePt t="61623" x="9569450" y="5060950"/>
          <p14:tracePt t="61639" x="9582150" y="5060950"/>
          <p14:tracePt t="61656" x="9588500" y="5080000"/>
          <p14:tracePt t="61673" x="9613900" y="5092700"/>
          <p14:tracePt t="61689" x="9652000" y="5105400"/>
          <p14:tracePt t="61706" x="9683750" y="5124450"/>
          <p14:tracePt t="61722" x="9728200" y="5168900"/>
          <p14:tracePt t="61739" x="9753600" y="5194300"/>
          <p14:tracePt t="61756" x="9779000" y="5219700"/>
          <p14:tracePt t="61773" x="9798050" y="5245100"/>
          <p14:tracePt t="61789" x="9810750" y="5264150"/>
          <p14:tracePt t="61806" x="9823450" y="5276850"/>
          <p14:tracePt t="61823" x="9829800" y="5283200"/>
          <p14:tracePt t="63015" x="9829800" y="5289550"/>
          <p14:tracePt t="63038" x="9829800" y="5283200"/>
          <p14:tracePt t="63046" x="9829800" y="5270500"/>
          <p14:tracePt t="63054" x="9829800" y="5264150"/>
          <p14:tracePt t="63071" x="9829800" y="5257800"/>
          <p14:tracePt t="63096" x="9829800" y="5264150"/>
          <p14:tracePt t="63105" x="9829800" y="5270500"/>
          <p14:tracePt t="63121" x="9829800" y="5276850"/>
          <p14:tracePt t="63205" x="9829800" y="5270500"/>
          <p14:tracePt t="63217" x="9829800" y="5264150"/>
          <p14:tracePt t="63225" x="9829800" y="5257800"/>
          <p14:tracePt t="63238" x="9829800" y="5245100"/>
          <p14:tracePt t="63254" x="9829800" y="5238750"/>
          <p14:tracePt t="63351" x="9829800" y="5232400"/>
          <p14:tracePt t="63425" x="9829800" y="5226050"/>
          <p14:tracePt t="63575" x="9829800" y="5219700"/>
          <p14:tracePt t="64897" x="9829800" y="5213350"/>
          <p14:tracePt t="64939" x="9829800" y="5207000"/>
          <p14:tracePt t="64991" x="9829800" y="5200650"/>
          <p14:tracePt t="65012" x="9829800" y="5194300"/>
          <p14:tracePt t="65099" x="9829800" y="5200650"/>
          <p14:tracePt t="65195" x="9829800" y="5207000"/>
          <p14:tracePt t="65206" x="9823450" y="5219700"/>
          <p14:tracePt t="65214" x="9823450" y="5226050"/>
          <p14:tracePt t="65266" x="9823450" y="5232400"/>
          <p14:tracePt t="65274" x="9823450" y="5245100"/>
          <p14:tracePt t="65286" x="9823450" y="5251450"/>
          <p14:tracePt t="65344" x="9823450" y="5257800"/>
          <p14:tracePt t="65355" x="9823450" y="5264150"/>
          <p14:tracePt t="65397" x="9817100" y="5264150"/>
          <p14:tracePt t="65408" x="9804400" y="5276850"/>
          <p14:tracePt t="65416" x="9791700" y="5289550"/>
          <p14:tracePt t="65424" x="9766300" y="5321300"/>
          <p14:tracePt t="65436" x="9753600" y="5353050"/>
          <p14:tracePt t="65453" x="9728200" y="5391150"/>
          <p14:tracePt t="65469" x="9677400" y="5448300"/>
          <p14:tracePt t="65486" x="9645650" y="5480050"/>
          <p14:tracePt t="65503" x="9626600" y="5492750"/>
          <p14:tracePt t="65519" x="9626600" y="5499100"/>
          <p14:tracePt t="65565" x="9626600" y="5505450"/>
          <p14:tracePt t="65683" x="9626600" y="5499100"/>
          <p14:tracePt t="65688" x="9626600" y="5492750"/>
          <p14:tracePt t="65705" x="9626600" y="5486400"/>
          <p14:tracePt t="66143" x="9626600" y="5480050"/>
          <p14:tracePt t="67406" x="9626600" y="5473700"/>
          <p14:tracePt t="68952" x="9626600" y="5480050"/>
          <p14:tracePt t="68961" x="9620250" y="5486400"/>
          <p14:tracePt t="68967" x="9620250" y="5492750"/>
          <p14:tracePt t="68983" x="9607550" y="5518150"/>
          <p14:tracePt t="69000" x="9594850" y="5543550"/>
          <p14:tracePt t="69016" x="9588500" y="5562600"/>
          <p14:tracePt t="69033" x="9575800" y="5581650"/>
          <p14:tracePt t="69050" x="9569450" y="5594350"/>
          <p14:tracePt t="69066" x="9563100" y="5619750"/>
          <p14:tracePt t="69084" x="9550400" y="5638800"/>
          <p14:tracePt t="69260" x="9550400" y="5632450"/>
          <p14:tracePt t="69266" x="9550400" y="5619750"/>
          <p14:tracePt t="69274" x="9550400" y="5607050"/>
          <p14:tracePt t="69283" x="9550400" y="5594350"/>
          <p14:tracePt t="69299" x="9550400" y="5575300"/>
          <p14:tracePt t="69316" x="9550400" y="5562600"/>
          <p14:tracePt t="69333" x="9556750" y="5543550"/>
          <p14:tracePt t="69350" x="9563100" y="5530850"/>
          <p14:tracePt t="69366" x="9575800" y="5518150"/>
          <p14:tracePt t="69383" x="9575800" y="5511800"/>
          <p14:tracePt t="69400" x="9582150" y="5511800"/>
          <p14:tracePt t="72029" x="9588500" y="5505450"/>
          <p14:tracePt t="72041" x="9588500" y="5499100"/>
          <p14:tracePt t="72048" x="9594850" y="5492750"/>
          <p14:tracePt t="72064" x="9607550" y="5486400"/>
          <p14:tracePt t="72081" x="9626600" y="5473700"/>
          <p14:tracePt t="72097" x="9639300" y="5461000"/>
          <p14:tracePt t="72114" x="9664700" y="5435600"/>
          <p14:tracePt t="72131" x="9677400" y="5422900"/>
          <p14:tracePt t="72147" x="9696450" y="5410200"/>
          <p14:tracePt t="72164" x="9715500" y="5391150"/>
          <p14:tracePt t="72181" x="9740900" y="5365750"/>
          <p14:tracePt t="72197" x="9766300" y="5334000"/>
          <p14:tracePt t="72214" x="9791700" y="5308600"/>
          <p14:tracePt t="72230" x="9823450" y="5283200"/>
          <p14:tracePt t="72247" x="9848850" y="5264150"/>
          <p14:tracePt t="72264" x="9867900" y="5251450"/>
          <p14:tracePt t="72297" x="9867900" y="5245100"/>
          <p14:tracePt t="72314" x="9874250" y="5238750"/>
          <p14:tracePt t="72330" x="9886950" y="5226050"/>
          <p14:tracePt t="72347" x="9899650" y="5219700"/>
          <p14:tracePt t="72364" x="9906000" y="5207000"/>
          <p14:tracePt t="72380" x="9912350" y="5194300"/>
          <p14:tracePt t="72397" x="9918700" y="5194300"/>
          <p14:tracePt t="72413" x="9918700" y="5187950"/>
          <p14:tracePt t="72857" x="9925050" y="5181600"/>
          <p14:tracePt t="72870" x="9931400" y="5175250"/>
          <p14:tracePt t="72876" x="9937750" y="5168900"/>
          <p14:tracePt t="72884" x="9950450" y="5156200"/>
          <p14:tracePt t="72897" x="9963150" y="5143500"/>
          <p14:tracePt t="72913" x="10001250" y="5111750"/>
          <p14:tracePt t="72930" x="10013950" y="5092700"/>
          <p14:tracePt t="72947" x="10039350" y="5067300"/>
          <p14:tracePt t="72963" x="10058400" y="5041900"/>
          <p14:tracePt t="72980" x="10083800" y="5010150"/>
          <p14:tracePt t="72998" x="10115550" y="4984750"/>
          <p14:tracePt t="73013" x="10134600" y="4959350"/>
          <p14:tracePt t="73030" x="10166350" y="4927600"/>
          <p14:tracePt t="73047" x="10185400" y="4914900"/>
          <p14:tracePt t="73063" x="10204450" y="4902200"/>
          <p14:tracePt t="73080" x="10210800" y="4889500"/>
          <p14:tracePt t="73096" x="10223500" y="4883150"/>
          <p14:tracePt t="73113" x="10236200" y="4876800"/>
          <p14:tracePt t="73130" x="10255250" y="4845050"/>
          <p14:tracePt t="73147" x="10274300" y="4826000"/>
          <p14:tracePt t="73163" x="10280650" y="4806950"/>
          <p14:tracePt t="73180" x="10312400" y="4781550"/>
          <p14:tracePt t="73196" x="10337800" y="4756150"/>
          <p14:tracePt t="73213" x="10356850" y="4724400"/>
          <p14:tracePt t="73230" x="10369550" y="4699000"/>
          <p14:tracePt t="73246" x="10394950" y="4673600"/>
          <p14:tracePt t="73263" x="10426700" y="4635500"/>
          <p14:tracePt t="73279" x="10433050" y="4616450"/>
          <p14:tracePt t="73296" x="10439400" y="4603750"/>
          <p14:tracePt t="73313" x="10445750" y="4591050"/>
          <p14:tracePt t="73329" x="10452100" y="4578350"/>
          <p14:tracePt t="73346" x="10452100" y="4572000"/>
          <p14:tracePt t="73416" x="10452100" y="4565650"/>
          <p14:tracePt t="76747" x="10452100" y="4572000"/>
          <p14:tracePt t="76752" x="10452100" y="4578350"/>
          <p14:tracePt t="76771" x="10452100" y="4565650"/>
          <p14:tracePt t="76779" x="10452100" y="4559300"/>
          <p14:tracePt t="76793" x="10452100" y="4552950"/>
          <p14:tracePt t="76884" x="10452100" y="4546600"/>
          <p14:tracePt t="76892" x="10452100" y="4540250"/>
          <p14:tracePt t="76899" x="10458450" y="4540250"/>
          <p14:tracePt t="76910" x="10464800" y="4527550"/>
          <p14:tracePt t="76927" x="10471150" y="4508500"/>
          <p14:tracePt t="76943" x="10471150" y="450215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198438"/>
            <a:ext cx="6230938" cy="623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138" y="2222500"/>
            <a:ext cx="5503862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400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83" x="10464800" y="4508500"/>
          <p14:tracePt t="1934" x="10464800" y="4514850"/>
          <p14:tracePt t="2013" x="10458450" y="4514850"/>
          <p14:tracePt t="2039" x="10439400" y="4533900"/>
          <p14:tracePt t="2046" x="10407650" y="4546600"/>
          <p14:tracePt t="2054" x="10388600" y="4565650"/>
          <p14:tracePt t="2062" x="10369550" y="4578350"/>
          <p14:tracePt t="2079" x="10306050" y="4591050"/>
          <p14:tracePt t="2096" x="10261600" y="4591050"/>
          <p14:tracePt t="2112" x="10217150" y="4603750"/>
          <p14:tracePt t="2129" x="10147300" y="4622800"/>
          <p14:tracePt t="2145" x="10039350" y="4648200"/>
          <p14:tracePt t="2162" x="9791700" y="4705350"/>
          <p14:tracePt t="2181" x="9569450" y="4762500"/>
          <p14:tracePt t="2196" x="9353550" y="4813300"/>
          <p14:tracePt t="2213" x="9131300" y="4864100"/>
          <p14:tracePt t="2229" x="8928100" y="4908550"/>
          <p14:tracePt t="2245" x="8731250" y="4946650"/>
          <p14:tracePt t="2262" x="8572500" y="4984750"/>
          <p14:tracePt t="2278" x="8451850" y="5022850"/>
          <p14:tracePt t="2295" x="8286750" y="5080000"/>
          <p14:tracePt t="2312" x="8178800" y="5118100"/>
          <p14:tracePt t="2328" x="8064500" y="5162550"/>
          <p14:tracePt t="2345" x="7943850" y="5207000"/>
          <p14:tracePt t="2362" x="7829550" y="5257800"/>
          <p14:tracePt t="2378" x="7721600" y="5289550"/>
          <p14:tracePt t="2396" x="7639050" y="5327650"/>
          <p14:tracePt t="2413" x="7581900" y="5372100"/>
          <p14:tracePt t="2429" x="7543800" y="5410200"/>
          <p14:tracePt t="2447" x="7493000" y="5461000"/>
          <p14:tracePt t="2462" x="7442200" y="5505450"/>
          <p14:tracePt t="2479" x="7391400" y="5549900"/>
          <p14:tracePt t="2496" x="7315200" y="5594350"/>
          <p14:tracePt t="2513" x="7219950" y="5632450"/>
          <p14:tracePt t="2528" x="7169150" y="5632450"/>
          <p14:tracePt t="2546" x="7137400" y="5613400"/>
          <p14:tracePt t="2563" x="7080250" y="5600700"/>
          <p14:tracePt t="2579" x="6972300" y="5575300"/>
          <p14:tracePt t="2596" x="6800850" y="5537200"/>
          <p14:tracePt t="2612" x="6559550" y="5480050"/>
          <p14:tracePt t="2617" x="6438900" y="5461000"/>
          <p14:tracePt t="2628" x="6311900" y="5441950"/>
          <p14:tracePt t="2646" x="6070600" y="5384800"/>
          <p14:tracePt t="2663" x="5784850" y="5302250"/>
          <p14:tracePt t="2679" x="5638800" y="5264150"/>
          <p14:tracePt t="2695" x="5518150" y="5238750"/>
          <p14:tracePt t="2712" x="5410200" y="5207000"/>
          <p14:tracePt t="2728" x="5340350" y="5200650"/>
          <p14:tracePt t="2745" x="5308600" y="5194300"/>
          <p14:tracePt t="2762" x="5245100" y="5194300"/>
          <p14:tracePt t="2778" x="5149850" y="5226050"/>
          <p14:tracePt t="2795" x="5054600" y="5232400"/>
          <p14:tracePt t="2812" x="4984750" y="5232400"/>
          <p14:tracePt t="2828" x="4946650" y="5245100"/>
          <p14:tracePt t="2845" x="4908550" y="5264150"/>
          <p14:tracePt t="2861" x="4864100" y="5283200"/>
          <p14:tracePt t="2878" x="4813300" y="5308600"/>
          <p14:tracePt t="2895" x="4787900" y="5327650"/>
          <p14:tracePt t="2912" x="4762500" y="5353050"/>
          <p14:tracePt t="2929" x="4730750" y="5384800"/>
          <p14:tracePt t="2946" x="4705350" y="5403850"/>
          <p14:tracePt t="2962" x="4692650" y="5410200"/>
          <p14:tracePt t="2978" x="4679950" y="5429250"/>
          <p14:tracePt t="2995" x="4654550" y="5454650"/>
          <p14:tracePt t="3012" x="4635500" y="5473700"/>
          <p14:tracePt t="3029" x="4635500" y="5480050"/>
          <p14:tracePt t="3047" x="4629150" y="5486400"/>
          <p14:tracePt t="3063" x="4622800" y="5492750"/>
          <p14:tracePt t="3078" x="4622800" y="5499100"/>
          <p14:tracePt t="3153" x="4616450" y="5499100"/>
          <p14:tracePt t="3164" x="4616450" y="5505450"/>
          <p14:tracePt t="3304" x="4622800" y="5505450"/>
          <p14:tracePt t="3309" x="4629150" y="5505450"/>
          <p14:tracePt t="3461" x="4622800" y="5505450"/>
          <p14:tracePt t="3467" x="4616450" y="5511800"/>
          <p14:tracePt t="3477" x="4603750" y="5524500"/>
          <p14:tracePt t="3494" x="4578350" y="5549900"/>
          <p14:tracePt t="3511" x="4552950" y="5575300"/>
          <p14:tracePt t="3527" x="4508500" y="5607050"/>
          <p14:tracePt t="3544" x="4483100" y="5632450"/>
          <p14:tracePt t="3561" x="4432300" y="5664200"/>
          <p14:tracePt t="3578" x="4394200" y="5695950"/>
          <p14:tracePt t="3594" x="4368800" y="5727700"/>
          <p14:tracePt t="3611" x="4343400" y="5753100"/>
          <p14:tracePt t="3627" x="4318000" y="5778500"/>
          <p14:tracePt t="3644" x="4286250" y="5803900"/>
          <p14:tracePt t="3661" x="4248150" y="5848350"/>
          <p14:tracePt t="3678" x="4222750" y="5873750"/>
          <p14:tracePt t="3694" x="4191000" y="5899150"/>
          <p14:tracePt t="3712" x="4165600" y="5930900"/>
          <p14:tracePt t="3727" x="4140200" y="5956300"/>
          <p14:tracePt t="3745" x="4114800" y="5981700"/>
          <p14:tracePt t="3762" x="4083050" y="6007100"/>
          <p14:tracePt t="3777" x="4044950" y="6045200"/>
          <p14:tracePt t="3794" x="4025900" y="6051550"/>
          <p14:tracePt t="3813" x="4019550" y="6051550"/>
          <p14:tracePt t="3828" x="4013200" y="6051550"/>
          <p14:tracePt t="3844" x="4006850" y="6051550"/>
          <p14:tracePt t="3861" x="3987800" y="6051550"/>
          <p14:tracePt t="3877" x="3962400" y="6051550"/>
          <p14:tracePt t="3894" x="3930650" y="6045200"/>
          <p14:tracePt t="3911" x="3898900" y="6019800"/>
          <p14:tracePt t="3928" x="3854450" y="5981700"/>
          <p14:tracePt t="3945" x="3803650" y="5956300"/>
          <p14:tracePt t="3961" x="3740150" y="5911850"/>
          <p14:tracePt t="3977" x="3670300" y="5861050"/>
          <p14:tracePt t="3994" x="3581400" y="5778500"/>
          <p14:tracePt t="4011" x="3505200" y="5702300"/>
          <p14:tracePt t="4027" x="3422650" y="5588000"/>
          <p14:tracePt t="4044" x="3371850" y="5549900"/>
          <p14:tracePt t="4061" x="3346450" y="5486400"/>
          <p14:tracePt t="4077" x="3302000" y="5441950"/>
          <p14:tracePt t="4094" x="3270250" y="5403850"/>
          <p14:tracePt t="4111" x="3244850" y="5365750"/>
          <p14:tracePt t="4113" x="3225800" y="5346700"/>
          <p14:tracePt t="4128" x="3213100" y="5321300"/>
          <p14:tracePt t="4145" x="3175000" y="5276850"/>
          <p14:tracePt t="4161" x="3143250" y="5238750"/>
          <p14:tracePt t="4177" x="3124200" y="5219700"/>
          <p14:tracePt t="4194" x="3098800" y="5194300"/>
          <p14:tracePt t="4210" x="3073400" y="5168900"/>
          <p14:tracePt t="4227" x="3048000" y="5130800"/>
          <p14:tracePt t="4244" x="3003550" y="5067300"/>
          <p14:tracePt t="4260" x="2971800" y="5010150"/>
          <p14:tracePt t="4277" x="2940050" y="4953000"/>
          <p14:tracePt t="4294" x="2921000" y="4914900"/>
          <p14:tracePt t="4310" x="2908300" y="4889500"/>
          <p14:tracePt t="4327" x="2901950" y="4864100"/>
          <p14:tracePt t="4344" x="2889250" y="4838700"/>
          <p14:tracePt t="4360" x="2882900" y="4800600"/>
          <p14:tracePt t="4377" x="2876550" y="4775200"/>
          <p14:tracePt t="4394" x="2863850" y="4737100"/>
          <p14:tracePt t="4410" x="2857500" y="4718050"/>
          <p14:tracePt t="4428" x="2851150" y="4711700"/>
          <p14:tracePt t="4445" x="2851150" y="4705350"/>
          <p14:tracePt t="4497" x="2844800" y="4705350"/>
          <p14:tracePt t="4502" x="2844800" y="4718050"/>
          <p14:tracePt t="4511" x="2838450" y="4749800"/>
          <p14:tracePt t="4527" x="2819400" y="4857750"/>
          <p14:tracePt t="4544" x="2800350" y="4978400"/>
          <p14:tracePt t="4560" x="2794000" y="5080000"/>
          <p14:tracePt t="4577" x="2774950" y="5187950"/>
          <p14:tracePt t="4593" x="2749550" y="5346700"/>
          <p14:tracePt t="4610" x="2736850" y="5454650"/>
          <p14:tracePt t="4627" x="2730500" y="5543550"/>
          <p14:tracePt t="4643" x="2711450" y="5626100"/>
          <p14:tracePt t="4660" x="2705100" y="5695950"/>
          <p14:tracePt t="4677" x="2692400" y="5746750"/>
          <p14:tracePt t="4693" x="2686050" y="5797550"/>
          <p14:tracePt t="4710" x="2667000" y="5848350"/>
          <p14:tracePt t="4727" x="2660650" y="5905500"/>
          <p14:tracePt t="4744" x="2647950" y="5975350"/>
          <p14:tracePt t="4761" x="2647950" y="6000750"/>
          <p14:tracePt t="4777" x="2647950" y="6026150"/>
          <p14:tracePt t="4794" x="2647950" y="6051550"/>
          <p14:tracePt t="4812" x="2654300" y="6089650"/>
          <p14:tracePt t="4826" x="2660650" y="6102350"/>
          <p14:tracePt t="4844" x="2679700" y="6127750"/>
          <p14:tracePt t="4860" x="2724150" y="6165850"/>
          <p14:tracePt t="4877" x="2749550" y="6191250"/>
          <p14:tracePt t="4893" x="2774950" y="6223000"/>
          <p14:tracePt t="4910" x="2800350" y="6242050"/>
          <p14:tracePt t="4926" x="2838450" y="6254750"/>
          <p14:tracePt t="4944" x="2870200" y="6267450"/>
          <p14:tracePt t="4960" x="2940050" y="6299200"/>
          <p14:tracePt t="4976" x="2984500" y="6305550"/>
          <p14:tracePt t="4993" x="3016250" y="6318250"/>
          <p14:tracePt t="5010" x="3041650" y="6318250"/>
          <p14:tracePt t="5026" x="3060700" y="6318250"/>
          <p14:tracePt t="5043" x="3067050" y="6318250"/>
          <p14:tracePt t="5204" x="3073400" y="6311900"/>
          <p14:tracePt t="5217" x="3079750" y="6305550"/>
          <p14:tracePt t="5224" x="3086100" y="6305550"/>
          <p14:tracePt t="5231" x="3092450" y="6292850"/>
          <p14:tracePt t="5244" x="3098800" y="6292850"/>
          <p14:tracePt t="5259" x="3124200" y="6280150"/>
          <p14:tracePt t="5276" x="3155950" y="6261100"/>
          <p14:tracePt t="5293" x="3181350" y="6248400"/>
          <p14:tracePt t="5309" x="3206750" y="6223000"/>
          <p14:tracePt t="5326" x="3232150" y="6210300"/>
          <p14:tracePt t="5343" x="3257550" y="6197600"/>
          <p14:tracePt t="5360" x="3282950" y="6178550"/>
          <p14:tracePt t="5376" x="3308350" y="6159500"/>
          <p14:tracePt t="5393" x="3346450" y="6146800"/>
          <p14:tracePt t="5409" x="3371850" y="6140450"/>
          <p14:tracePt t="5426" x="3397250" y="6140450"/>
          <p14:tracePt t="5443" x="3422650" y="6140450"/>
          <p14:tracePt t="5459" x="3448050" y="6134100"/>
          <p14:tracePt t="5476" x="3460750" y="6134100"/>
          <p14:tracePt t="5493" x="3467100" y="6134100"/>
          <p14:tracePt t="5509" x="3473450" y="6134100"/>
          <p14:tracePt t="5526" x="3479800" y="6127750"/>
          <p14:tracePt t="5543" x="3492500" y="6121400"/>
          <p14:tracePt t="5559" x="3498850" y="6121400"/>
          <p14:tracePt t="5576" x="3505200" y="6115050"/>
          <p14:tracePt t="5593" x="3524250" y="6102350"/>
          <p14:tracePt t="5609" x="3556000" y="6089650"/>
          <p14:tracePt t="5626" x="3575050" y="6083300"/>
          <p14:tracePt t="5642" x="3587750" y="6076950"/>
          <p14:tracePt t="5659" x="3606800" y="6076950"/>
          <p14:tracePt t="5676" x="3625850" y="6076950"/>
          <p14:tracePt t="5693" x="3644900" y="6076950"/>
          <p14:tracePt t="5709" x="3657600" y="6076950"/>
          <p14:tracePt t="5726" x="3676650" y="6076950"/>
          <p14:tracePt t="5742" x="3702050" y="6076950"/>
          <p14:tracePt t="5759" x="3714750" y="6076950"/>
          <p14:tracePt t="5776" x="3740150" y="6076950"/>
          <p14:tracePt t="5793" x="3759200" y="6083300"/>
          <p14:tracePt t="5809" x="3778250" y="6096000"/>
          <p14:tracePt t="5826" x="3784600" y="6102350"/>
          <p14:tracePt t="5843" x="3803650" y="6108700"/>
          <p14:tracePt t="5860" x="3829050" y="6127750"/>
          <p14:tracePt t="5878" x="3867150" y="6146800"/>
          <p14:tracePt t="5893" x="3892550" y="6153150"/>
          <p14:tracePt t="5909" x="3917950" y="6172200"/>
          <p14:tracePt t="5926" x="3937000" y="6184900"/>
          <p14:tracePt t="5942" x="3962400" y="6191250"/>
          <p14:tracePt t="5960" x="3987800" y="6197600"/>
          <p14:tracePt t="5976" x="4025900" y="6203950"/>
          <p14:tracePt t="5992" x="4044950" y="6203950"/>
          <p14:tracePt t="6009" x="4051300" y="6203950"/>
          <p14:tracePt t="6025" x="4057650" y="6203950"/>
          <p14:tracePt t="6234" x="4057650" y="6210300"/>
          <p14:tracePt t="6242" x="4051300" y="6210300"/>
          <p14:tracePt t="6246" x="4044950" y="6210300"/>
          <p14:tracePt t="6259" x="4038600" y="6210300"/>
          <p14:tracePt t="6275" x="4032250" y="6210300"/>
          <p14:tracePt t="6292" x="4019550" y="6210300"/>
          <p14:tracePt t="6309" x="3994150" y="6184900"/>
          <p14:tracePt t="6325" x="3968750" y="6153150"/>
          <p14:tracePt t="6342" x="3924300" y="6108700"/>
          <p14:tracePt t="6359" x="3860800" y="6057900"/>
          <p14:tracePt t="6375" x="3810000" y="5981700"/>
          <p14:tracePt t="6392" x="3759200" y="5861050"/>
          <p14:tracePt t="6408" x="3721100" y="5765800"/>
          <p14:tracePt t="6425" x="3695700" y="5689600"/>
          <p14:tracePt t="6442" x="3676650" y="5632450"/>
          <p14:tracePt t="6458" x="3657600" y="5568950"/>
          <p14:tracePt t="6475" x="3644900" y="5530850"/>
          <p14:tracePt t="6492" x="3638550" y="5467350"/>
          <p14:tracePt t="6509" x="3619500" y="5397500"/>
          <p14:tracePt t="6525" x="3613150" y="5283200"/>
          <p14:tracePt t="6542" x="3600450" y="5219700"/>
          <p14:tracePt t="6560" x="3581400" y="5162550"/>
          <p14:tracePt t="6576" x="3568700" y="5105400"/>
          <p14:tracePt t="6592" x="3536950" y="5016500"/>
          <p14:tracePt t="6609" x="3498850" y="4908550"/>
          <p14:tracePt t="6612" x="3479800" y="4845050"/>
          <p14:tracePt t="6625" x="3422650" y="4705350"/>
          <p14:tracePt t="6642" x="3346450" y="4616450"/>
          <p14:tracePt t="6658" x="3276600" y="4521200"/>
          <p14:tracePt t="6675" x="3213100" y="4457700"/>
          <p14:tracePt t="6692" x="3162300" y="4419600"/>
          <p14:tracePt t="6708" x="3111500" y="4387850"/>
          <p14:tracePt t="6725" x="3048000" y="4356100"/>
          <p14:tracePt t="6742" x="2984500" y="4311650"/>
          <p14:tracePt t="6758" x="2946400" y="4292600"/>
          <p14:tracePt t="6775" x="2921000" y="4279900"/>
          <p14:tracePt t="6791" x="2895600" y="4267200"/>
          <p14:tracePt t="6808" x="2863850" y="4267200"/>
          <p14:tracePt t="6825" x="2832100" y="4267200"/>
          <p14:tracePt t="6842" x="2806700" y="4267200"/>
          <p14:tracePt t="6858" x="2781300" y="4267200"/>
          <p14:tracePt t="6875" x="2755900" y="4273550"/>
          <p14:tracePt t="6891" x="2711450" y="4279900"/>
          <p14:tracePt t="6908" x="2686050" y="4279900"/>
          <p14:tracePt t="6925" x="2673350" y="4286250"/>
          <p14:tracePt t="6941" x="2667000" y="4286250"/>
          <p14:tracePt t="7150" x="2667000" y="4292600"/>
          <p14:tracePt t="7201" x="2667000" y="4298950"/>
          <p14:tracePt t="7225" x="2667000" y="4305300"/>
          <p14:tracePt t="7240" x="2667000" y="4318000"/>
          <p14:tracePt t="7244" x="2667000" y="4330700"/>
          <p14:tracePt t="7259" x="2667000" y="4343400"/>
          <p14:tracePt t="7274" x="2660650" y="4375150"/>
          <p14:tracePt t="7291" x="2641600" y="4438650"/>
          <p14:tracePt t="7308" x="2590800" y="4578350"/>
          <p14:tracePt t="7325" x="2559050" y="4641850"/>
          <p14:tracePt t="7342" x="2527300" y="4692650"/>
          <p14:tracePt t="7358" x="2514600" y="4730750"/>
          <p14:tracePt t="7375" x="2501900" y="4756150"/>
          <p14:tracePt t="7392" x="2501900" y="4781550"/>
          <p14:tracePt t="7408" x="2495550" y="4800600"/>
          <p14:tracePt t="7425" x="2495550" y="4806950"/>
          <p14:tracePt t="7441" x="2495550" y="4819650"/>
          <p14:tracePt t="7458" x="2495550" y="4826000"/>
          <p14:tracePt t="7498" x="2501900" y="4826000"/>
          <p14:tracePt t="7508" x="2508250" y="4826000"/>
          <p14:tracePt t="7524" x="2533650" y="4819650"/>
          <p14:tracePt t="7541" x="2559050" y="4800600"/>
          <p14:tracePt t="7558" x="2584450" y="4787900"/>
          <p14:tracePt t="7574" x="2622550" y="4775200"/>
          <p14:tracePt t="7592" x="2654300" y="4756150"/>
          <p14:tracePt t="7608" x="2692400" y="4730750"/>
          <p14:tracePt t="7624" x="2717800" y="4718050"/>
          <p14:tracePt t="7641" x="2743200" y="4718050"/>
          <p14:tracePt t="7658" x="2768600" y="4718050"/>
          <p14:tracePt t="7674" x="2806700" y="4730750"/>
          <p14:tracePt t="7691" x="2838450" y="4749800"/>
          <p14:tracePt t="7707" x="2889250" y="4794250"/>
          <p14:tracePt t="7724" x="2921000" y="4819650"/>
          <p14:tracePt t="7741" x="2946400" y="4845050"/>
          <p14:tracePt t="7758" x="2978150" y="4870450"/>
          <p14:tracePt t="7774" x="3003550" y="4902200"/>
          <p14:tracePt t="7791" x="3016250" y="4933950"/>
          <p14:tracePt t="7808" x="3022600" y="4965700"/>
          <p14:tracePt t="7824" x="3022600" y="5010150"/>
          <p14:tracePt t="7841" x="3022600" y="5029200"/>
          <p14:tracePt t="7858" x="3022600" y="5041900"/>
          <p14:tracePt t="7875" x="3022600" y="5048250"/>
          <p14:tracePt t="7953" x="3028950" y="5048250"/>
          <p14:tracePt t="7964" x="3041650" y="5035550"/>
          <p14:tracePt t="7972" x="3054350" y="5022850"/>
          <p14:tracePt t="7980" x="3067050" y="5010150"/>
          <p14:tracePt t="7991" x="3092450" y="4997450"/>
          <p14:tracePt t="8009" x="3117850" y="4972050"/>
          <p14:tracePt t="8024" x="3136900" y="4953000"/>
          <p14:tracePt t="8042" x="3162300" y="4946650"/>
          <p14:tracePt t="8058" x="3187700" y="4933950"/>
          <p14:tracePt t="8074" x="3225800" y="4902200"/>
          <p14:tracePt t="8091" x="3251200" y="4883150"/>
          <p14:tracePt t="8107" x="3282950" y="4864100"/>
          <p14:tracePt t="8124" x="3308350" y="4857750"/>
          <p14:tracePt t="8141" x="3333750" y="4851400"/>
          <p14:tracePt t="8157" x="3352800" y="4851400"/>
          <p14:tracePt t="8174" x="3384550" y="4838700"/>
          <p14:tracePt t="8190" x="3390900" y="4832350"/>
          <p14:tracePt t="8207" x="3397250" y="4832350"/>
          <p14:tracePt t="8266" x="3403600" y="4826000"/>
          <p14:tracePt t="8279" x="3403600" y="4819650"/>
          <p14:tracePt t="8286" x="3409950" y="4813300"/>
          <p14:tracePt t="8294" x="3409950" y="4806950"/>
          <p14:tracePt t="8307" x="3416300" y="4806950"/>
          <p14:tracePt t="8324" x="3435350" y="4787900"/>
          <p14:tracePt t="8340" x="3441700" y="4768850"/>
          <p14:tracePt t="8357" x="3448050" y="4762500"/>
          <p14:tracePt t="8432" x="3448050" y="4756150"/>
          <p14:tracePt t="8456" x="3448050" y="4749800"/>
          <p14:tracePt t="8464" x="3448050" y="4743450"/>
          <p14:tracePt t="8473" x="3441700" y="4737100"/>
          <p14:tracePt t="8491" x="3422650" y="4718050"/>
          <p14:tracePt t="8507" x="3403600" y="4692650"/>
          <p14:tracePt t="8524" x="3397250" y="4667250"/>
          <p14:tracePt t="8541" x="3397250" y="4635500"/>
          <p14:tracePt t="8558" x="3397250" y="4610100"/>
          <p14:tracePt t="8573" x="3397250" y="4584700"/>
          <p14:tracePt t="8590" x="3416300" y="4546600"/>
          <p14:tracePt t="8607" x="3448050" y="4495800"/>
          <p14:tracePt t="8609" x="3460750" y="4464050"/>
          <p14:tracePt t="8624" x="3486150" y="4419600"/>
          <p14:tracePt t="8642" x="3543300" y="4343400"/>
          <p14:tracePt t="8658" x="3619500" y="4229100"/>
          <p14:tracePt t="8674" x="3714750" y="4089400"/>
          <p14:tracePt t="8690" x="3752850" y="4038600"/>
          <p14:tracePt t="8707" x="3784600" y="4000500"/>
          <p14:tracePt t="8723" x="3803650" y="3987800"/>
          <p14:tracePt t="8740" x="3829050" y="3943350"/>
          <p14:tracePt t="8757" x="3860800" y="3898900"/>
          <p14:tracePt t="8774" x="3886200" y="3860800"/>
          <p14:tracePt t="8790" x="3924300" y="3822700"/>
          <p14:tracePt t="8807" x="3937000" y="3803650"/>
          <p14:tracePt t="8823" x="3956050" y="3778250"/>
          <p14:tracePt t="8840" x="3968750" y="3752850"/>
          <p14:tracePt t="8857" x="4000500" y="3727450"/>
          <p14:tracePt t="8873" x="4025900" y="3689350"/>
          <p14:tracePt t="8890" x="4070350" y="3606800"/>
          <p14:tracePt t="8906" x="4127500" y="3492500"/>
          <p14:tracePt t="8923" x="4184650" y="3384550"/>
          <p14:tracePt t="8940" x="4229100" y="3270250"/>
          <p14:tracePt t="8956" x="4260850" y="3206750"/>
          <p14:tracePt t="8973" x="4292600" y="3130550"/>
          <p14:tracePt t="8990" x="4324350" y="3092450"/>
          <p14:tracePt t="9007" x="4356100" y="3028950"/>
          <p14:tracePt t="9023" x="4375150" y="2984500"/>
          <p14:tracePt t="9040" x="4394200" y="2933700"/>
          <p14:tracePt t="9057" x="4406900" y="2908300"/>
          <p14:tracePt t="9073" x="4419600" y="2876550"/>
          <p14:tracePt t="9090" x="4425950" y="2844800"/>
          <p14:tracePt t="9107" x="4432300" y="2819400"/>
          <p14:tracePt t="9111" x="4438650" y="2806700"/>
          <p14:tracePt t="9124" x="4438650" y="2794000"/>
          <p14:tracePt t="9140" x="4451350" y="2774950"/>
          <p14:tracePt t="9156" x="4451350" y="2755900"/>
          <p14:tracePt t="9173" x="4451350" y="2736850"/>
          <p14:tracePt t="9189" x="4457700" y="2730500"/>
          <p14:tracePt t="9206" x="4457700" y="2717800"/>
          <p14:tracePt t="9223" x="4464050" y="2698750"/>
          <p14:tracePt t="9240" x="4464050" y="2692400"/>
          <p14:tracePt t="9256" x="4464050" y="2686050"/>
          <p14:tracePt t="9273" x="4464050" y="2673350"/>
          <p14:tracePt t="9290" x="4464050" y="2667000"/>
          <p14:tracePt t="9307" x="4464050" y="2660650"/>
          <p14:tracePt t="9345" x="4464050" y="2654300"/>
          <p14:tracePt t="9360" x="4464050" y="2647950"/>
          <p14:tracePt t="9373" x="4464050" y="2641600"/>
          <p14:tracePt t="9390" x="4464050" y="2628900"/>
          <p14:tracePt t="9407" x="4464050" y="2622550"/>
          <p14:tracePt t="9440" x="4470400" y="2597150"/>
          <p14:tracePt t="9457" x="4476750" y="2565400"/>
          <p14:tracePt t="9473" x="4489450" y="2527300"/>
          <p14:tracePt t="9489" x="4495800" y="2495550"/>
          <p14:tracePt t="9507" x="4495800" y="2463800"/>
          <p14:tracePt t="9523" x="4502150" y="2432050"/>
          <p14:tracePt t="9539" x="4502150" y="2393950"/>
          <p14:tracePt t="9556" x="4489450" y="2368550"/>
          <p14:tracePt t="9573" x="4470400" y="2349500"/>
          <p14:tracePt t="9589" x="4445000" y="2330450"/>
          <p14:tracePt t="9606" x="4419600" y="2324100"/>
          <p14:tracePt t="9623" x="4368800" y="2324100"/>
          <p14:tracePt t="9639" x="4267200" y="2349500"/>
          <p14:tracePt t="9656" x="4159250" y="2387600"/>
          <p14:tracePt t="9672" x="3981450" y="2444750"/>
          <p14:tracePt t="9689" x="3860800" y="2482850"/>
          <p14:tracePt t="9706" x="3759200" y="2508250"/>
          <p14:tracePt t="9722" x="3721100" y="2520950"/>
          <p14:tracePt t="9739" x="3689350" y="2546350"/>
          <p14:tracePt t="9756" x="3651250" y="2571750"/>
          <p14:tracePt t="9772" x="3606800" y="2603500"/>
          <p14:tracePt t="9789" x="3562350" y="2628900"/>
          <p14:tracePt t="9806" x="3505200" y="2660650"/>
          <p14:tracePt t="9822" x="3492500" y="2660650"/>
          <p14:tracePt t="9840" x="3473450" y="2673350"/>
          <p14:tracePt t="9856" x="3448050" y="2686050"/>
          <p14:tracePt t="9872" x="3422650" y="2705100"/>
          <p14:tracePt t="9889" x="3397250" y="2724150"/>
          <p14:tracePt t="9906" x="3371850" y="2730500"/>
          <p14:tracePt t="9954" x="3371850" y="2736850"/>
          <p14:tracePt t="10002" x="3378200" y="2736850"/>
          <p14:tracePt t="10018" x="3384550" y="2736850"/>
          <p14:tracePt t="10024" x="3390900" y="2736850"/>
          <p14:tracePt t="10030" x="3403600" y="2736850"/>
          <p14:tracePt t="10039" x="3416300" y="2736850"/>
          <p14:tracePt t="10056" x="3435350" y="2736850"/>
          <p14:tracePt t="10073" x="3460750" y="2724150"/>
          <p14:tracePt t="10090" x="3486150" y="2711450"/>
          <p14:tracePt t="10106" x="3505200" y="2711450"/>
          <p14:tracePt t="10109" x="3511550" y="2705100"/>
          <p14:tracePt t="10187" x="3517900" y="2698750"/>
          <p14:tracePt t="10198" x="3524250" y="2698750"/>
          <p14:tracePt t="10206" x="3530600" y="2692400"/>
          <p14:tracePt t="10222" x="3556000" y="2673350"/>
          <p14:tracePt t="10239" x="3581400" y="2660650"/>
          <p14:tracePt t="10255" x="3606800" y="2647950"/>
          <p14:tracePt t="10274" x="3625850" y="2635250"/>
          <p14:tracePt t="10289" x="3651250" y="2622550"/>
          <p14:tracePt t="10306" x="3676650" y="2597150"/>
          <p14:tracePt t="10322" x="3708400" y="2571750"/>
          <p14:tracePt t="10446" x="3714750" y="2571750"/>
          <p14:tracePt t="10479" x="3721100" y="2565400"/>
          <p14:tracePt t="10493" x="3727450" y="2559050"/>
          <p14:tracePt t="10499" x="3733800" y="2559050"/>
          <p14:tracePt t="10508" x="3746500" y="2552700"/>
          <p14:tracePt t="10522" x="3765550" y="2533650"/>
          <p14:tracePt t="10539" x="3790950" y="2527300"/>
          <p14:tracePt t="10556" x="3803650" y="2514600"/>
          <p14:tracePt t="10572" x="3835400" y="2495550"/>
          <p14:tracePt t="10589" x="3860800" y="2489200"/>
          <p14:tracePt t="10605" x="3860800" y="2482850"/>
          <p14:tracePt t="10671" x="3848100" y="2495550"/>
          <p14:tracePt t="10677" x="3835400" y="2508250"/>
          <p14:tracePt t="10688" x="3822700" y="2520950"/>
          <p14:tracePt t="10705" x="3790950" y="2546350"/>
          <p14:tracePt t="10721" x="3759200" y="2565400"/>
          <p14:tracePt t="10738" x="3708400" y="2597150"/>
          <p14:tracePt t="10755" x="3606800" y="2641600"/>
          <p14:tracePt t="10771" x="3441700" y="2698750"/>
          <p14:tracePt t="10789" x="3333750" y="2724150"/>
          <p14:tracePt t="10806" x="3238500" y="2749550"/>
          <p14:tracePt t="10822" x="3194050" y="2755900"/>
          <p14:tracePt t="10838" x="3181350" y="2755900"/>
          <p14:tracePt t="10856" x="3155950" y="2755900"/>
          <p14:tracePt t="10872" x="3117850" y="2768600"/>
          <p14:tracePt t="10889" x="3092450" y="2787650"/>
          <p14:tracePt t="10905" x="3067050" y="2800350"/>
          <p14:tracePt t="10922" x="3041650" y="2813050"/>
          <p14:tracePt t="10939" x="3022600" y="2825750"/>
          <p14:tracePt t="10955" x="2997200" y="2857500"/>
          <p14:tracePt t="10971" x="2952750" y="2895600"/>
          <p14:tracePt t="10988" x="2946400" y="2895600"/>
          <p14:tracePt t="11220" x="2952750" y="2895600"/>
          <p14:tracePt t="11226" x="2971800" y="2882900"/>
          <p14:tracePt t="11238" x="3016250" y="2857500"/>
          <p14:tracePt t="11255" x="3130550" y="2794000"/>
          <p14:tracePt t="11272" x="3238500" y="2743200"/>
          <p14:tracePt t="11289" x="3352800" y="2711450"/>
          <p14:tracePt t="11304" x="3378200" y="2711450"/>
          <p14:tracePt t="11321" x="3403600" y="2711450"/>
          <p14:tracePt t="11338" x="3429000" y="2711450"/>
          <p14:tracePt t="11355" x="3460750" y="2711450"/>
          <p14:tracePt t="11371" x="3511550" y="2705100"/>
          <p14:tracePt t="11388" x="3683000" y="2698750"/>
          <p14:tracePt t="11404" x="3784600" y="2705100"/>
          <p14:tracePt t="11421" x="3898900" y="2743200"/>
          <p14:tracePt t="11438" x="3943350" y="2774950"/>
          <p14:tracePt t="11454" x="3968750" y="2800350"/>
          <p14:tracePt t="11471" x="3987800" y="2819400"/>
          <p14:tracePt t="11488" x="4000500" y="2832100"/>
          <p14:tracePt t="11504" x="4025900" y="2857500"/>
          <p14:tracePt t="11521" x="4044950" y="2882900"/>
          <p14:tracePt t="11538" x="4076700" y="2921000"/>
          <p14:tracePt t="11555" x="4089400" y="2946400"/>
          <p14:tracePt t="11571" x="4095750" y="2965450"/>
          <p14:tracePt t="11588" x="4095750" y="2984500"/>
          <p14:tracePt t="11604" x="4095750" y="2990850"/>
          <p14:tracePt t="11606" x="4095750" y="2997200"/>
          <p14:tracePt t="11621" x="4095750" y="3003550"/>
          <p14:tracePt t="11637" x="4095750" y="3016250"/>
          <p14:tracePt t="11654" x="4089400" y="3022600"/>
          <p14:tracePt t="11671" x="4083050" y="3041650"/>
          <p14:tracePt t="11687" x="4083050" y="3054350"/>
          <p14:tracePt t="11704" x="4083050" y="3060700"/>
          <p14:tracePt t="11721" x="4083050" y="3067050"/>
          <p14:tracePt t="12234" x="4083050" y="3073400"/>
          <p14:tracePt t="12243" x="4083050" y="3086100"/>
          <p14:tracePt t="12248" x="4083050" y="3098800"/>
          <p14:tracePt t="12261" x="4083050" y="3111500"/>
          <p14:tracePt t="12271" x="4083050" y="3117850"/>
          <p14:tracePt t="12288" x="4083050" y="3130550"/>
          <p14:tracePt t="12304" x="4083050" y="3162300"/>
          <p14:tracePt t="12320" x="4083050" y="3175000"/>
          <p14:tracePt t="12337" x="4083050" y="3181350"/>
          <p14:tracePt t="12353" x="4083050" y="3187700"/>
          <p14:tracePt t="12392" x="4083050" y="3194050"/>
          <p14:tracePt t="12644" x="4083050" y="3200400"/>
          <p14:tracePt t="12656" x="4083050" y="3206750"/>
          <p14:tracePt t="12664" x="4083050" y="3219450"/>
          <p14:tracePt t="12670" x="4089400" y="3232150"/>
          <p14:tracePt t="12688" x="4089400" y="3257550"/>
          <p14:tracePt t="12704" x="4095750" y="3282950"/>
          <p14:tracePt t="12720" x="4108450" y="3308350"/>
          <p14:tracePt t="12737" x="4114800" y="3340100"/>
          <p14:tracePt t="12754" x="4127500" y="3384550"/>
          <p14:tracePt t="12770" x="4133850" y="3409950"/>
          <p14:tracePt t="12787" x="4133850" y="3435350"/>
          <p14:tracePt t="12804" x="4146550" y="3467100"/>
          <p14:tracePt t="12820" x="4152900" y="3505200"/>
          <p14:tracePt t="12837" x="4152900" y="3524250"/>
          <p14:tracePt t="12853" x="4165600" y="3556000"/>
          <p14:tracePt t="12870" x="4171950" y="3587750"/>
          <p14:tracePt t="12888" x="4184650" y="3606800"/>
          <p14:tracePt t="12903" x="4191000" y="3632200"/>
          <p14:tracePt t="12920" x="4191000" y="3638550"/>
          <p14:tracePt t="12936" x="4191000" y="3651250"/>
          <p14:tracePt t="13072" x="4197350" y="3651250"/>
          <p14:tracePt t="13309" x="4197350" y="3644900"/>
          <p14:tracePt t="13622" x="4197350" y="3632200"/>
          <p14:tracePt t="13637" x="4197350" y="3625850"/>
          <p14:tracePt t="13657" x="4197350" y="3619500"/>
          <p14:tracePt t="13669" x="4197350" y="3606800"/>
          <p14:tracePt t="13686" x="4203700" y="3581400"/>
          <p14:tracePt t="13703" x="4203700" y="3556000"/>
          <p14:tracePt t="13719" x="4210050" y="3530600"/>
          <p14:tracePt t="13736" x="4216400" y="3505200"/>
          <p14:tracePt t="13753" x="4216400" y="3486150"/>
          <p14:tracePt t="13770" x="4222750" y="3460750"/>
          <p14:tracePt t="13786" x="4229100" y="3429000"/>
          <p14:tracePt t="13803" x="4229100" y="3416300"/>
          <p14:tracePt t="13819" x="4229100" y="3403600"/>
          <p14:tracePt t="13836" x="4229100" y="3397250"/>
          <p14:tracePt t="14102" x="4235450" y="3397250"/>
          <p14:tracePt t="14123" x="4241800" y="3397250"/>
          <p14:tracePt t="14134" x="4248150" y="3397250"/>
          <p14:tracePt t="14144" x="4254500" y="3397250"/>
          <p14:tracePt t="14152" x="4260850" y="3397250"/>
          <p14:tracePt t="14169" x="4260850" y="3403600"/>
          <p14:tracePt t="14185" x="4279900" y="3409950"/>
          <p14:tracePt t="14203" x="4292600" y="3422650"/>
          <p14:tracePt t="14220" x="4318000" y="3441700"/>
          <p14:tracePt t="14236" x="4324350" y="3454400"/>
          <p14:tracePt t="14252" x="4337050" y="3460750"/>
          <p14:tracePt t="14269" x="4356100" y="3467100"/>
          <p14:tracePt t="14285" x="4362450" y="3473450"/>
          <p14:tracePt t="14303" x="4368800" y="3479800"/>
          <p14:tracePt t="14320" x="4368800" y="3486150"/>
          <p14:tracePt t="14336" x="4375150" y="3486150"/>
          <p14:tracePt t="14369" x="4381500" y="3492500"/>
          <p14:tracePt t="14401" x="4381500" y="3498850"/>
          <p14:tracePt t="14752" x="4381500" y="3505200"/>
          <p14:tracePt t="14764" x="4381500" y="3511550"/>
          <p14:tracePt t="14768" x="4381500" y="3524250"/>
          <p14:tracePt t="14785" x="4375150" y="3562350"/>
          <p14:tracePt t="14802" x="4368800" y="3594100"/>
          <p14:tracePt t="14818" x="4362450" y="3619500"/>
          <p14:tracePt t="14835" x="4349750" y="3663950"/>
          <p14:tracePt t="14851" x="4343400" y="3695700"/>
          <p14:tracePt t="14868" x="4343400" y="3714750"/>
          <p14:tracePt t="14885" x="4337050" y="3727450"/>
          <p14:tracePt t="14902" x="4337050" y="3733800"/>
          <p14:tracePt t="14918" x="4337050" y="3740150"/>
          <p14:tracePt t="14952" x="4337050" y="3746500"/>
          <p14:tracePt t="15034" x="4337050" y="3752850"/>
          <p14:tracePt t="15142" x="4343400" y="3752850"/>
          <p14:tracePt t="15151" x="4349750" y="3752850"/>
          <p14:tracePt t="15174" x="4362450" y="3752850"/>
          <p14:tracePt t="15184" x="4368800" y="3752850"/>
          <p14:tracePt t="15191" x="4375150" y="3746500"/>
          <p14:tracePt t="15201" x="4381500" y="3746500"/>
          <p14:tracePt t="15218" x="4394200" y="3740150"/>
          <p14:tracePt t="15235" x="4413250" y="3740150"/>
          <p14:tracePt t="15251" x="4432300" y="3740150"/>
          <p14:tracePt t="15268" x="4457700" y="3740150"/>
          <p14:tracePt t="15285" x="4476750" y="3740150"/>
          <p14:tracePt t="15301" x="4502150" y="3740150"/>
          <p14:tracePt t="15318" x="4527550" y="3740150"/>
          <p14:tracePt t="15335" x="4552950" y="3740150"/>
          <p14:tracePt t="15351" x="4578350" y="3740150"/>
          <p14:tracePt t="15368" x="4591050" y="3740150"/>
          <p14:tracePt t="15384" x="4603750" y="3740150"/>
          <p14:tracePt t="15401" x="4616450" y="3740150"/>
          <p14:tracePt t="15418" x="4622800" y="3740150"/>
          <p14:tracePt t="15434" x="4629150" y="3746500"/>
          <p14:tracePt t="15451" x="4635500" y="3752850"/>
          <p14:tracePt t="15468" x="4641850" y="3759200"/>
          <p14:tracePt t="15484" x="4648200" y="3765550"/>
          <p14:tracePt t="15501" x="4654550" y="3771900"/>
          <p14:tracePt t="15518" x="4660900" y="3797300"/>
          <p14:tracePt t="15534" x="4673600" y="3822700"/>
          <p14:tracePt t="15551" x="4699000" y="3848100"/>
          <p14:tracePt t="15568" x="4718050" y="3873500"/>
          <p14:tracePt t="15585" x="4737100" y="3898900"/>
          <p14:tracePt t="15601" x="4749800" y="3924300"/>
          <p14:tracePt t="15619" x="4768850" y="3968750"/>
          <p14:tracePt t="15636" x="4775200" y="3994150"/>
          <p14:tracePt t="15651" x="4781550" y="4019550"/>
          <p14:tracePt t="15668" x="4781550" y="4032250"/>
          <p14:tracePt t="15685" x="4787900" y="4057650"/>
          <p14:tracePt t="15701" x="4787900" y="4089400"/>
          <p14:tracePt t="15718" x="4787900" y="4121150"/>
          <p14:tracePt t="15734" x="4787900" y="4146550"/>
          <p14:tracePt t="15751" x="4787900" y="4197350"/>
          <p14:tracePt t="15768" x="4781550" y="4260850"/>
          <p14:tracePt t="15784" x="4775200" y="4286250"/>
          <p14:tracePt t="15801" x="4768850" y="4318000"/>
          <p14:tracePt t="15817" x="4762500" y="4343400"/>
          <p14:tracePt t="15835" x="4749800" y="4362450"/>
          <p14:tracePt t="15852" x="4737100" y="4394200"/>
          <p14:tracePt t="15867" x="4711700" y="4432300"/>
          <p14:tracePt t="15884" x="4699000" y="4457700"/>
          <p14:tracePt t="15901" x="4686300" y="4476750"/>
          <p14:tracePt t="15918" x="4679950" y="4495800"/>
          <p14:tracePt t="15934" x="4673600" y="4508500"/>
          <p14:tracePt t="15969" x="4667250" y="4521200"/>
          <p14:tracePt t="15984" x="4667250" y="4527550"/>
          <p14:tracePt t="16080" x="4667250" y="4533900"/>
          <p14:tracePt t="16130" x="4667250" y="4540250"/>
          <p14:tracePt t="16142" x="4667250" y="4546600"/>
          <p14:tracePt t="16157" x="4660900" y="4559300"/>
          <p14:tracePt t="16165" x="4654550" y="4572000"/>
          <p14:tracePt t="16173" x="4641850" y="4584700"/>
          <p14:tracePt t="16184" x="4629150" y="4603750"/>
          <p14:tracePt t="16200" x="4597400" y="4635500"/>
          <p14:tracePt t="16217" x="4572000" y="4660900"/>
          <p14:tracePt t="16234" x="4540250" y="4705350"/>
          <p14:tracePt t="16250" x="4521200" y="4724400"/>
          <p14:tracePt t="16267" x="4502150" y="4737100"/>
          <p14:tracePt t="16284" x="4483100" y="4762500"/>
          <p14:tracePt t="16300" x="4464050" y="4775200"/>
          <p14:tracePt t="16317" x="4445000" y="4794250"/>
          <p14:tracePt t="16334" x="4425950" y="4806950"/>
          <p14:tracePt t="16351" x="4387850" y="4832350"/>
          <p14:tracePt t="16367" x="4368800" y="4851400"/>
          <p14:tracePt t="16384" x="4343400" y="4870450"/>
          <p14:tracePt t="16400" x="4324350" y="4895850"/>
          <p14:tracePt t="16417" x="4298950" y="4927600"/>
          <p14:tracePt t="16434" x="4273550" y="4953000"/>
          <p14:tracePt t="16451" x="4254500" y="4965700"/>
          <p14:tracePt t="16579" x="4260850" y="4959350"/>
          <p14:tracePt t="16586" x="4279900" y="4946650"/>
          <p14:tracePt t="16594" x="4292600" y="4933950"/>
          <p14:tracePt t="16602" x="4305300" y="4921250"/>
          <p14:tracePt t="16617" x="4330700" y="4889500"/>
          <p14:tracePt t="16634" x="4356100" y="4876800"/>
          <p14:tracePt t="16650" x="4381500" y="4851400"/>
          <p14:tracePt t="16667" x="4425950" y="4826000"/>
          <p14:tracePt t="16684" x="4489450" y="4794250"/>
          <p14:tracePt t="16700" x="4616450" y="4743450"/>
          <p14:tracePt t="16717" x="4730750" y="4705350"/>
          <p14:tracePt t="16734" x="4813300" y="4673600"/>
          <p14:tracePt t="16751" x="4889500" y="4635500"/>
          <p14:tracePt t="16767" x="4933950" y="4610100"/>
          <p14:tracePt t="16783" x="4959350" y="4584700"/>
          <p14:tracePt t="16801" x="4984750" y="4552950"/>
          <p14:tracePt t="16817" x="5003800" y="4533900"/>
          <p14:tracePt t="16835" x="5048250" y="4495800"/>
          <p14:tracePt t="16850" x="5073650" y="4470400"/>
          <p14:tracePt t="16867" x="5099050" y="4445000"/>
          <p14:tracePt t="16884" x="5124450" y="4419600"/>
          <p14:tracePt t="16900" x="5137150" y="4394200"/>
          <p14:tracePt t="16916" x="5168900" y="4375150"/>
          <p14:tracePt t="16934" x="5175250" y="4368800"/>
          <p14:tracePt t="16950" x="5200650" y="4356100"/>
          <p14:tracePt t="16967" x="5207000" y="4356100"/>
          <p14:tracePt t="16983" x="5213350" y="4356100"/>
          <p14:tracePt t="17000" x="5213350" y="4349750"/>
          <p14:tracePt t="17096" x="5213350" y="4343400"/>
          <p14:tracePt t="17361" x="5207000" y="4343400"/>
          <p14:tracePt t="17370" x="5200650" y="4349750"/>
          <p14:tracePt t="17375" x="5194300" y="4349750"/>
          <p14:tracePt t="17383" x="5187950" y="4349750"/>
          <p14:tracePt t="17399" x="5168900" y="4356100"/>
          <p14:tracePt t="17416" x="5143500" y="4356100"/>
          <p14:tracePt t="17433" x="5118100" y="4368800"/>
          <p14:tracePt t="17450" x="5092700" y="4368800"/>
          <p14:tracePt t="17466" x="5060950" y="4368800"/>
          <p14:tracePt t="17483" x="5022850" y="4362450"/>
          <p14:tracePt t="17500" x="4978400" y="4356100"/>
          <p14:tracePt t="17516" x="4902200" y="4356100"/>
          <p14:tracePt t="17533" x="4787900" y="4425950"/>
          <p14:tracePt t="17550" x="4648200" y="4514850"/>
          <p14:tracePt t="17566" x="4495800" y="4591050"/>
          <p14:tracePt t="17585" x="4337050" y="4654550"/>
          <p14:tracePt t="17600" x="4165600" y="4699000"/>
          <p14:tracePt t="17616" x="4108450" y="4730750"/>
          <p14:tracePt t="17633" x="4089400" y="4749800"/>
          <p14:tracePt t="17649" x="4089400" y="4756150"/>
          <p14:tracePt t="17705" x="4089400" y="4762500"/>
          <p14:tracePt t="17714" x="4083050" y="4781550"/>
          <p14:tracePt t="17719" x="4083050" y="4794250"/>
          <p14:tracePt t="17732" x="4083050" y="4806950"/>
          <p14:tracePt t="17749" x="4083050" y="4819650"/>
          <p14:tracePt t="17766" x="4089400" y="4832350"/>
          <p14:tracePt t="17782" x="4095750" y="4832350"/>
          <p14:tracePt t="17799" x="4102100" y="4845050"/>
          <p14:tracePt t="17816" x="4114800" y="4864100"/>
          <p14:tracePt t="17832" x="4127500" y="4883150"/>
          <p14:tracePt t="17849" x="4152900" y="4908550"/>
          <p14:tracePt t="17866" x="4178300" y="4933950"/>
          <p14:tracePt t="17883" x="4197350" y="4959350"/>
          <p14:tracePt t="17899" x="4210050" y="4984750"/>
          <p14:tracePt t="17916" x="4222750" y="5022850"/>
          <p14:tracePt t="17933" x="4229100" y="5041900"/>
          <p14:tracePt t="17950" x="4235450" y="5067300"/>
          <p14:tracePt t="17966" x="4241800" y="5092700"/>
          <p14:tracePt t="17982" x="4248150" y="5111750"/>
          <p14:tracePt t="17999" x="4254500" y="5130800"/>
          <p14:tracePt t="18016" x="4260850" y="5143500"/>
          <p14:tracePt t="18032" x="4267200" y="5156200"/>
          <p14:tracePt t="18049" x="4267200" y="5162550"/>
          <p14:tracePt t="18066" x="4279900" y="5168900"/>
          <p14:tracePt t="18083" x="4286250" y="5168900"/>
          <p14:tracePt t="18099" x="4292600" y="5175250"/>
          <p14:tracePt t="18116" x="4298950" y="5175250"/>
          <p14:tracePt t="22285" x="4298950" y="5168900"/>
          <p14:tracePt t="22306" x="4298950" y="5162550"/>
          <p14:tracePt t="22314" x="4298950" y="5156200"/>
          <p14:tracePt t="22324" x="4305300" y="5149850"/>
          <p14:tracePt t="22334" x="4305300" y="5143500"/>
          <p14:tracePt t="22459" x="4305300" y="5137150"/>
          <p14:tracePt t="22933" x="4305300" y="5130800"/>
          <p14:tracePt t="23622" x="4305300" y="5124450"/>
          <p14:tracePt t="23628" x="4311650" y="5118100"/>
          <p14:tracePt t="23636" x="4311650" y="5111750"/>
          <p14:tracePt t="23648" x="4318000" y="5105400"/>
          <p14:tracePt t="23661" x="4324350" y="5105400"/>
          <p14:tracePt t="23678" x="4330700" y="5099050"/>
          <p14:tracePt t="23711" x="4337050" y="5092700"/>
          <p14:tracePt t="23744" x="4337050" y="5086350"/>
          <p14:tracePt t="23769" x="4343400" y="5086350"/>
          <p14:tracePt t="24188" x="4343400" y="5092700"/>
          <p14:tracePt t="24437" x="4349750" y="5092700"/>
          <p14:tracePt t="24446" x="4356100" y="5092700"/>
          <p14:tracePt t="24454" x="4362450" y="5092700"/>
          <p14:tracePt t="24462" x="4368800" y="5092700"/>
          <p14:tracePt t="24477" x="4381500" y="5092700"/>
          <p14:tracePt t="24494" x="4387850" y="5099050"/>
          <p14:tracePt t="24510" x="4406900" y="5099050"/>
          <p14:tracePt t="24527" x="4432300" y="5099050"/>
          <p14:tracePt t="24544" x="4457700" y="5099050"/>
          <p14:tracePt t="24560" x="4476750" y="5099050"/>
          <p14:tracePt t="24578" x="4521200" y="5092700"/>
          <p14:tracePt t="24594" x="4610100" y="5067300"/>
          <p14:tracePt t="24611" x="4692650" y="5054600"/>
          <p14:tracePt t="24627" x="4787900" y="5035550"/>
          <p14:tracePt t="24644" x="4883150" y="5010150"/>
          <p14:tracePt t="24660" x="4965700" y="4991100"/>
          <p14:tracePt t="24677" x="5048250" y="4984750"/>
          <p14:tracePt t="24694" x="5149850" y="4978400"/>
          <p14:tracePt t="24710" x="5207000" y="4972050"/>
          <p14:tracePt t="24727" x="5270500" y="4959350"/>
          <p14:tracePt t="24743" x="5334000" y="4946650"/>
          <p14:tracePt t="24760" x="5391150" y="4940300"/>
          <p14:tracePt t="24777" x="5441950" y="4933950"/>
          <p14:tracePt t="24793" x="5524500" y="4908550"/>
          <p14:tracePt t="24810" x="5626100" y="4908550"/>
          <p14:tracePt t="24827" x="5791200" y="4870450"/>
          <p14:tracePt t="24843" x="5880100" y="4864100"/>
          <p14:tracePt t="24860" x="5988050" y="4832350"/>
          <p14:tracePt t="24877" x="6076950" y="4800600"/>
          <p14:tracePt t="24893" x="6159500" y="4775200"/>
          <p14:tracePt t="24910" x="6267450" y="4749800"/>
          <p14:tracePt t="24926" x="6375400" y="4711700"/>
          <p14:tracePt t="24944" x="6489700" y="4673600"/>
          <p14:tracePt t="24960" x="6648450" y="4641850"/>
          <p14:tracePt t="24977" x="6762750" y="4603750"/>
          <p14:tracePt t="24994" x="6870700" y="4572000"/>
          <p14:tracePt t="25011" x="6978650" y="4546600"/>
          <p14:tracePt t="25027" x="7086600" y="4521200"/>
          <p14:tracePt t="25043" x="7194550" y="4483100"/>
          <p14:tracePt t="25061" x="7321550" y="4432300"/>
          <p14:tracePt t="25077" x="7435850" y="4394200"/>
          <p14:tracePt t="25093" x="7543800" y="4356100"/>
          <p14:tracePt t="25110" x="7664450" y="4324350"/>
          <p14:tracePt t="25127" x="7785100" y="4286250"/>
          <p14:tracePt t="25132" x="7854950" y="4267200"/>
          <p14:tracePt t="25143" x="7905750" y="4248150"/>
          <p14:tracePt t="25160" x="8032750" y="4210050"/>
          <p14:tracePt t="25177" x="8153400" y="4171950"/>
          <p14:tracePt t="25193" x="8318500" y="4114800"/>
          <p14:tracePt t="25211" x="8426450" y="4070350"/>
          <p14:tracePt t="25227" x="8540750" y="4032250"/>
          <p14:tracePt t="25244" x="8636000" y="4000500"/>
          <p14:tracePt t="25260" x="8712200" y="3962400"/>
          <p14:tracePt t="25276" x="8750300" y="3943350"/>
          <p14:tracePt t="25293" x="8794750" y="3917950"/>
          <p14:tracePt t="25310" x="8845550" y="3879850"/>
          <p14:tracePt t="25326" x="8870950" y="3860800"/>
          <p14:tracePt t="25343" x="8896350" y="3848100"/>
          <p14:tracePt t="25360" x="8915400" y="3829050"/>
          <p14:tracePt t="25377" x="8940800" y="3810000"/>
          <p14:tracePt t="25394" x="8966200" y="3790950"/>
          <p14:tracePt t="25409" x="9017000" y="3746500"/>
          <p14:tracePt t="25426" x="9048750" y="3721100"/>
          <p14:tracePt t="25443" x="9086850" y="3695700"/>
          <p14:tracePt t="25459" x="9144000" y="3663950"/>
          <p14:tracePt t="25476" x="9220200" y="3632200"/>
          <p14:tracePt t="25493" x="9296400" y="3594100"/>
          <p14:tracePt t="25509" x="9359900" y="3562350"/>
          <p14:tracePt t="25526" x="9398000" y="3543300"/>
          <p14:tracePt t="25543" x="9448800" y="3505200"/>
          <p14:tracePt t="25559" x="9493250" y="3473450"/>
          <p14:tracePt t="25576" x="9537700" y="3448050"/>
          <p14:tracePt t="25593" x="9588500" y="3409950"/>
          <p14:tracePt t="25610" x="9632950" y="3378200"/>
          <p14:tracePt t="25626" x="9658350" y="3352800"/>
          <p14:tracePt t="25628" x="9671050" y="3346450"/>
          <p14:tracePt t="25643" x="9683750" y="3333750"/>
          <p14:tracePt t="25659" x="9721850" y="3302000"/>
          <p14:tracePt t="25676" x="9753600" y="3270250"/>
          <p14:tracePt t="25693" x="9779000" y="3251200"/>
          <p14:tracePt t="25709" x="9804400" y="3238500"/>
          <p14:tracePt t="25726" x="9817100" y="3232150"/>
          <p14:tracePt t="25743" x="9823450" y="3219450"/>
          <p14:tracePt t="25760" x="9848850" y="3206750"/>
          <p14:tracePt t="25776" x="9867900" y="3194050"/>
          <p14:tracePt t="25793" x="9886950" y="3181350"/>
          <p14:tracePt t="25809" x="9899650" y="3162300"/>
          <p14:tracePt t="25826" x="9912350" y="3155950"/>
          <p14:tracePt t="25842" x="9925050" y="3149600"/>
          <p14:tracePt t="25859" x="9944100" y="3136900"/>
          <p14:tracePt t="25876" x="9969500" y="3124200"/>
          <p14:tracePt t="25892" x="10007600" y="3105150"/>
          <p14:tracePt t="25909" x="10033000" y="3086100"/>
          <p14:tracePt t="25926" x="10064750" y="3073400"/>
          <p14:tracePt t="25942" x="10109200" y="3060700"/>
          <p14:tracePt t="25959" x="10134600" y="3054350"/>
          <p14:tracePt t="25976" x="10160000" y="3048000"/>
          <p14:tracePt t="25993" x="10185400" y="3048000"/>
          <p14:tracePt t="26009" x="10191750" y="3041650"/>
          <p14:tracePt t="26026" x="10229850" y="3041650"/>
          <p14:tracePt t="26043" x="10255250" y="3041650"/>
          <p14:tracePt t="26059" x="10280650" y="3035300"/>
          <p14:tracePt t="26076" x="10306050" y="3035300"/>
          <p14:tracePt t="26092" x="10325100" y="3035300"/>
          <p14:tracePt t="26109" x="10350500" y="3035300"/>
          <p14:tracePt t="26127" x="10407650" y="3022600"/>
          <p14:tracePt t="26142" x="10458450" y="3009900"/>
          <p14:tracePt t="26159" x="10483850" y="3003550"/>
          <p14:tracePt t="26176" x="10509250" y="2997200"/>
          <p14:tracePt t="26192" x="10521950" y="2997200"/>
          <p14:tracePt t="26209" x="10547350" y="2990850"/>
          <p14:tracePt t="26225" x="10572750" y="2984500"/>
          <p14:tracePt t="26243" x="10598150" y="2984500"/>
          <p14:tracePt t="26259" x="10623550" y="2978150"/>
          <p14:tracePt t="26276" x="10629900" y="2978150"/>
          <p14:tracePt t="26292" x="10629900" y="2971800"/>
          <p14:tracePt t="26356" x="10629900" y="2965450"/>
          <p14:tracePt t="26392" x="10617200" y="2971800"/>
          <p14:tracePt t="26401" x="10604500" y="2984500"/>
          <p14:tracePt t="26409" x="10585450" y="3009900"/>
          <p14:tracePt t="26425" x="10509250" y="3079750"/>
          <p14:tracePt t="26442" x="10382250" y="3175000"/>
          <p14:tracePt t="26459" x="10229850" y="3257550"/>
          <p14:tracePt t="26475" x="9988550" y="3327400"/>
          <p14:tracePt t="26492" x="9899650" y="3340100"/>
          <p14:tracePt t="26509" x="9855200" y="3340100"/>
          <p14:tracePt t="26525" x="9829800" y="3340100"/>
          <p14:tracePt t="26542" x="9804400" y="3340100"/>
          <p14:tracePt t="26559" x="9747250" y="3359150"/>
          <p14:tracePt t="26575" x="9639300" y="3390900"/>
          <p14:tracePt t="26592" x="9531350" y="3429000"/>
          <p14:tracePt t="26609" x="9290050" y="3492500"/>
          <p14:tracePt t="26625" x="9112250" y="3530600"/>
          <p14:tracePt t="26642" x="8902700" y="3581400"/>
          <p14:tracePt t="26658" x="8718550" y="3619500"/>
          <p14:tracePt t="26675" x="8566150" y="3651250"/>
          <p14:tracePt t="26692" x="8470900" y="3657600"/>
          <p14:tracePt t="26709" x="8401050" y="3670300"/>
          <p14:tracePt t="26725" x="8369300" y="3676650"/>
          <p14:tracePt t="26742" x="8305800" y="3702050"/>
          <p14:tracePt t="26758" x="8242300" y="3733800"/>
          <p14:tracePt t="26775" x="8140700" y="3771900"/>
          <p14:tracePt t="26792" x="8032750" y="3816350"/>
          <p14:tracePt t="26809" x="7924800" y="3854450"/>
          <p14:tracePt t="26826" x="7823200" y="3886200"/>
          <p14:tracePt t="26842" x="7778750" y="3930650"/>
          <p14:tracePt t="26858" x="7747000" y="3956050"/>
          <p14:tracePt t="26875" x="7715250" y="4000500"/>
          <p14:tracePt t="26893" x="7664450" y="4076700"/>
          <p14:tracePt t="26908" x="7594600" y="4203700"/>
          <p14:tracePt t="26925" x="7531100" y="4318000"/>
          <p14:tracePt t="26942" x="7499350" y="4368800"/>
          <p14:tracePt t="26958" x="7486650" y="4406900"/>
          <p14:tracePt t="26975" x="7480300" y="4457700"/>
          <p14:tracePt t="26992" x="7480300" y="4483100"/>
          <p14:tracePt t="27009" x="7499350" y="4508500"/>
          <p14:tracePt t="27025" x="7524750" y="4533900"/>
          <p14:tracePt t="27042" x="7550150" y="4552950"/>
          <p14:tracePt t="27058" x="7575550" y="4565650"/>
          <p14:tracePt t="27077" x="7626350" y="4572000"/>
          <p14:tracePt t="27092" x="7778750" y="4572000"/>
          <p14:tracePt t="27108" x="7924800" y="4572000"/>
          <p14:tracePt t="27125" x="8089900" y="4572000"/>
          <p14:tracePt t="27141" x="8255000" y="4572000"/>
          <p14:tracePt t="27158" x="8432800" y="4559300"/>
          <p14:tracePt t="27175" x="8616950" y="4521200"/>
          <p14:tracePt t="27191" x="8864600" y="4451350"/>
          <p14:tracePt t="27208" x="9036050" y="4413250"/>
          <p14:tracePt t="27225" x="9194800" y="4381500"/>
          <p14:tracePt t="27242" x="9347200" y="4343400"/>
          <p14:tracePt t="27258" x="9518650" y="4298950"/>
          <p14:tracePt t="27275" x="9677400" y="4260850"/>
          <p14:tracePt t="27291" x="9823450" y="4222750"/>
          <p14:tracePt t="27308" x="9944100" y="4184650"/>
          <p14:tracePt t="27325" x="10115550" y="4102100"/>
          <p14:tracePt t="27341" x="10223500" y="4064000"/>
          <p14:tracePt t="27358" x="10331450" y="4025900"/>
          <p14:tracePt t="27375" x="10445750" y="3994150"/>
          <p14:tracePt t="27391" x="10553700" y="3943350"/>
          <p14:tracePt t="27408" x="10661650" y="3911600"/>
          <p14:tracePt t="27424" x="10750550" y="3873500"/>
          <p14:tracePt t="27441" x="10915650" y="3797300"/>
          <p14:tracePt t="27458" x="11036300" y="3759200"/>
          <p14:tracePt t="27475" x="11163300" y="3727450"/>
          <p14:tracePt t="27491" x="11271250" y="3689350"/>
          <p14:tracePt t="27508" x="11366500" y="3651250"/>
          <p14:tracePt t="27524" x="11442700" y="3613150"/>
          <p14:tracePt t="27542" x="11518900" y="3568700"/>
          <p14:tracePt t="27558" x="11544300" y="3536950"/>
          <p14:tracePt t="27574" x="11569700" y="3517900"/>
          <p14:tracePt t="27591" x="11588750" y="3505200"/>
          <p14:tracePt t="27608" x="11595100" y="3498850"/>
          <p14:tracePt t="27624" x="11601450" y="3492500"/>
          <p14:tracePt t="27665" x="11607800" y="3486150"/>
          <p14:tracePt t="27676" x="11607800" y="3479800"/>
          <p14:tracePt t="27682" x="11607800" y="3473450"/>
          <p14:tracePt t="27698" x="11607800" y="3467100"/>
          <p14:tracePt t="27707" x="11607800" y="3460750"/>
          <p14:tracePt t="27724" x="11607800" y="3454400"/>
          <p14:tracePt t="27741" x="11607800" y="3435350"/>
          <p14:tracePt t="27758" x="11614150" y="3409950"/>
          <p14:tracePt t="27774" x="11614150" y="3384550"/>
          <p14:tracePt t="27792" x="11620500" y="3352800"/>
          <p14:tracePt t="27808" x="11620500" y="3314700"/>
          <p14:tracePt t="27825" x="11626850" y="3282950"/>
          <p14:tracePt t="27842" x="11626850" y="3257550"/>
          <p14:tracePt t="27858" x="11626850" y="3238500"/>
          <p14:tracePt t="27875" x="11626850" y="3200400"/>
          <p14:tracePt t="27892" x="11614150" y="3168650"/>
          <p14:tracePt t="27908" x="11595100" y="3124200"/>
          <p14:tracePt t="27925" x="11576050" y="3079750"/>
          <p14:tracePt t="27941" x="11557000" y="3048000"/>
          <p14:tracePt t="27957" x="11544300" y="3009900"/>
          <p14:tracePt t="27974" x="11531600" y="2984500"/>
          <p14:tracePt t="27991" x="11512550" y="2959100"/>
          <p14:tracePt t="28008" x="11499850" y="2933700"/>
          <p14:tracePt t="28024" x="11487150" y="2908300"/>
          <p14:tracePt t="28041" x="11461750" y="2882900"/>
          <p14:tracePt t="28057" x="11449050" y="2870200"/>
          <p14:tracePt t="28074" x="11430000" y="2857500"/>
          <p14:tracePt t="28091" x="11417300" y="2851150"/>
          <p14:tracePt t="28107" x="11410950" y="2851150"/>
          <p14:tracePt t="28124" x="11398250" y="2851150"/>
          <p14:tracePt t="28128" x="11391900" y="2851150"/>
          <p14:tracePt t="28141" x="11379200" y="2851150"/>
          <p14:tracePt t="28158" x="11353800" y="2851150"/>
          <p14:tracePt t="28174" x="11328400" y="2851150"/>
          <p14:tracePt t="28191" x="11303000" y="2857500"/>
          <p14:tracePt t="28207" x="11277600" y="2863850"/>
          <p14:tracePt t="28224" x="11252200" y="2882900"/>
          <p14:tracePt t="28241" x="11214100" y="2895600"/>
          <p14:tracePt t="28259" x="11131550" y="2933700"/>
          <p14:tracePt t="28274" x="11049000" y="2959100"/>
          <p14:tracePt t="28291" x="10966450" y="2984500"/>
          <p14:tracePt t="28307" x="10877550" y="3009900"/>
          <p14:tracePt t="28324" x="10814050" y="3041650"/>
          <p14:tracePt t="28340" x="10744200" y="3073400"/>
          <p14:tracePt t="28357" x="10699750" y="3092450"/>
          <p14:tracePt t="28374" x="10668000" y="3117850"/>
          <p14:tracePt t="28390" x="10629900" y="3130550"/>
          <p14:tracePt t="28407" x="10591800" y="3162300"/>
          <p14:tracePt t="28424" x="10553700" y="3187700"/>
          <p14:tracePt t="28440" x="10521950" y="3213100"/>
          <p14:tracePt t="28457" x="10477500" y="3238500"/>
          <p14:tracePt t="28474" x="10433050" y="3270250"/>
          <p14:tracePt t="28491" x="10388600" y="3295650"/>
          <p14:tracePt t="28509" x="10363200" y="3321050"/>
          <p14:tracePt t="28524" x="10306050" y="3365500"/>
          <p14:tracePt t="28541" x="10280650" y="3390900"/>
          <p14:tracePt t="28558" x="10267950" y="3416300"/>
          <p14:tracePt t="28574" x="10248900" y="3448050"/>
          <p14:tracePt t="28591" x="10236200" y="3460750"/>
          <p14:tracePt t="28607" x="10223500" y="3479800"/>
          <p14:tracePt t="28624" x="10217150" y="3517900"/>
          <p14:tracePt t="28640" x="10210800" y="3543300"/>
          <p14:tracePt t="28657" x="10210800" y="3562350"/>
          <p14:tracePt t="28674" x="10210800" y="3568700"/>
          <p14:tracePt t="29125" x="10210800" y="3575050"/>
          <p14:tracePt t="29226" x="10210800" y="3581400"/>
          <p14:tracePt t="29374" x="10217150" y="3587750"/>
          <p14:tracePt t="29398" x="10223500" y="3587750"/>
          <p14:tracePt t="29408" x="10229850" y="3587750"/>
          <p14:tracePt t="29423" x="10236200" y="3587750"/>
          <p14:tracePt t="29432" x="10242550" y="3587750"/>
          <p14:tracePt t="29440" x="10248900" y="3581400"/>
          <p14:tracePt t="29456" x="10267950" y="3568700"/>
          <p14:tracePt t="29473" x="10280650" y="3568700"/>
          <p14:tracePt t="29490" x="10306050" y="3556000"/>
          <p14:tracePt t="29508" x="10337800" y="3530600"/>
          <p14:tracePt t="29523" x="10350500" y="3530600"/>
          <p14:tracePt t="29540" x="10388600" y="3517900"/>
          <p14:tracePt t="29557" x="10414000" y="3511550"/>
          <p14:tracePt t="29574" x="10439400" y="3505200"/>
          <p14:tracePt t="29590" x="10464800" y="3505200"/>
          <p14:tracePt t="29606" x="10490200" y="3498850"/>
          <p14:tracePt t="29624" x="10515600" y="3492500"/>
          <p14:tracePt t="29627" x="10528300" y="3492500"/>
          <p14:tracePt t="29639" x="10553700" y="3492500"/>
          <p14:tracePt t="29656" x="10579100" y="3492500"/>
          <p14:tracePt t="29673" x="10598150" y="3492500"/>
          <p14:tracePt t="29689" x="10623550" y="3492500"/>
          <p14:tracePt t="29706" x="10648950" y="3492500"/>
          <p14:tracePt t="29723" x="10680700" y="3498850"/>
          <p14:tracePt t="29739" x="10706100" y="3505200"/>
          <p14:tracePt t="29757" x="10750550" y="3536950"/>
          <p14:tracePt t="29773" x="10763250" y="3543300"/>
          <p14:tracePt t="29790" x="10795000" y="3556000"/>
          <p14:tracePt t="29806" x="10814050" y="3562350"/>
          <p14:tracePt t="29823" x="10839450" y="3575050"/>
          <p14:tracePt t="29840" x="10858500" y="3581400"/>
          <p14:tracePt t="29856" x="10871200" y="3587750"/>
          <p14:tracePt t="29873" x="10883900" y="3594100"/>
          <p14:tracePt t="29890" x="10890250" y="3600450"/>
          <p14:tracePt t="29906" x="10909300" y="3613150"/>
          <p14:tracePt t="29923" x="10922000" y="3619500"/>
          <p14:tracePt t="29940" x="10922000" y="3625850"/>
          <p14:tracePt t="29956" x="10934700" y="3644900"/>
          <p14:tracePt t="29972" x="10941050" y="3651250"/>
          <p14:tracePt t="29989" x="10953750" y="3651250"/>
          <p14:tracePt t="30007" x="10960100" y="3657600"/>
          <p14:tracePt t="30359" x="10966450" y="3657600"/>
          <p14:tracePt t="30370" x="10972800" y="3657600"/>
          <p14:tracePt t="30378" x="10979150" y="3657600"/>
          <p14:tracePt t="30389" x="10985500" y="3657600"/>
          <p14:tracePt t="30405" x="10991850" y="3651250"/>
          <p14:tracePt t="30422" x="11004550" y="3625850"/>
          <p14:tracePt t="30439" x="11036300" y="3600450"/>
          <p14:tracePt t="30455" x="11061700" y="3575050"/>
          <p14:tracePt t="30472" x="11087100" y="3543300"/>
          <p14:tracePt t="30489" x="11112500" y="3524250"/>
          <p14:tracePt t="30506" x="11144250" y="3505200"/>
          <p14:tracePt t="30522" x="11169650" y="3486150"/>
          <p14:tracePt t="30540" x="11195050" y="3467100"/>
          <p14:tracePt t="30555" x="11233150" y="3429000"/>
          <p14:tracePt t="30572" x="11264900" y="3403600"/>
          <p14:tracePt t="30589" x="11290300" y="3378200"/>
          <p14:tracePt t="30605" x="11315700" y="3359150"/>
          <p14:tracePt t="30622" x="11341100" y="3327400"/>
          <p14:tracePt t="30641" x="11366500" y="3314700"/>
          <p14:tracePt t="30648" x="11379200" y="3308350"/>
          <p14:tracePt t="30672" x="11404600" y="3289300"/>
          <p14:tracePt t="30689" x="11410950" y="3282950"/>
          <p14:tracePt t="30705" x="11423650" y="3276600"/>
          <p14:tracePt t="30722" x="11430000" y="3270250"/>
          <p14:tracePt t="30738" x="11442700" y="3263900"/>
          <p14:tracePt t="30755" x="11449050" y="3251200"/>
          <p14:tracePt t="30772" x="11455400" y="3244850"/>
          <p14:tracePt t="30809" x="11461750" y="3238500"/>
          <p14:tracePt t="30821" x="11468100" y="3232150"/>
          <p14:tracePt t="30839" x="11480800" y="3232150"/>
          <p14:tracePt t="30855" x="11487150" y="3225800"/>
          <p14:tracePt t="30872" x="11487150" y="3219450"/>
          <p14:tracePt t="30889" x="11493500" y="3213100"/>
          <p14:tracePt t="30906" x="11499850" y="3213100"/>
          <p14:tracePt t="30923" x="11506200" y="3200400"/>
          <p14:tracePt t="30939" x="11512550" y="3200400"/>
          <p14:tracePt t="30955" x="11512550" y="3194050"/>
          <p14:tracePt t="30972" x="11518900" y="3194050"/>
          <p14:tracePt t="31028" x="11525250" y="3194050"/>
          <p14:tracePt t="31090" x="11531600" y="3194050"/>
          <p14:tracePt t="31288" x="11531600" y="3187700"/>
          <p14:tracePt t="31437" x="11531600" y="3181350"/>
          <p14:tracePt t="31575" x="11525250" y="3181350"/>
          <p14:tracePt t="31585" x="11518900" y="3181350"/>
          <p14:tracePt t="31595" x="11506200" y="3187700"/>
          <p14:tracePt t="31605" x="11493500" y="3200400"/>
          <p14:tracePt t="31622" x="11468100" y="3225800"/>
          <p14:tracePt t="31638" x="11391900" y="3289300"/>
          <p14:tracePt t="31655" x="11347450" y="3321050"/>
          <p14:tracePt t="31671" x="11290300" y="3352800"/>
          <p14:tracePt t="31688" x="11207750" y="3397250"/>
          <p14:tracePt t="31704" x="11112500" y="3441700"/>
          <p14:tracePt t="31721" x="11010900" y="3473450"/>
          <p14:tracePt t="31738" x="10864850" y="3549650"/>
          <p14:tracePt t="31754" x="10756900" y="3606800"/>
          <p14:tracePt t="31771" x="10642600" y="3651250"/>
          <p14:tracePt t="31788" x="10534650" y="3689350"/>
          <p14:tracePt t="31804" x="10445750" y="3721100"/>
          <p14:tracePt t="31821" x="10394950" y="3740150"/>
          <p14:tracePt t="31838" x="10369550" y="3771900"/>
          <p14:tracePt t="31855" x="10337800" y="3797300"/>
          <p14:tracePt t="31871" x="10325100" y="3810000"/>
          <p14:tracePt t="31888" x="10318750" y="3810000"/>
          <p14:tracePt t="31905" x="10312400" y="3810000"/>
          <p14:tracePt t="31938" x="10312400" y="3816350"/>
          <p14:tracePt t="32016" x="10312400" y="3822700"/>
          <p14:tracePt t="32026" x="10306050" y="3822700"/>
          <p14:tracePt t="32034" x="10293350" y="3822700"/>
          <p14:tracePt t="32045" x="10280650" y="3822700"/>
          <p14:tracePt t="32054" x="10267950" y="3816350"/>
          <p14:tracePt t="32072" x="10179050" y="3771900"/>
          <p14:tracePt t="32088" x="10007600" y="3638550"/>
          <p14:tracePt t="32104" x="9880600" y="3517900"/>
          <p14:tracePt t="32121" x="9759950" y="3397250"/>
          <p14:tracePt t="32138" x="9671050" y="3270250"/>
          <p14:tracePt t="32154" x="9626600" y="3162300"/>
          <p14:tracePt t="32171" x="9594850" y="3105150"/>
          <p14:tracePt t="32188" x="9569450" y="3079750"/>
          <p14:tracePt t="32204" x="9525000" y="3041650"/>
          <p14:tracePt t="32221" x="9499600" y="3016250"/>
          <p14:tracePt t="32237" x="9467850" y="2984500"/>
          <p14:tracePt t="32254" x="9436100" y="2959100"/>
          <p14:tracePt t="32271" x="9385300" y="2946400"/>
          <p14:tracePt t="32288" x="9296400" y="2933700"/>
          <p14:tracePt t="32304" x="9201150" y="2927350"/>
          <p14:tracePt t="32320" x="9099550" y="2914650"/>
          <p14:tracePt t="32337" x="9023350" y="2908300"/>
          <p14:tracePt t="32354" x="8972550" y="2908300"/>
          <p14:tracePt t="32370" x="8896350" y="2927350"/>
          <p14:tracePt t="32387" x="8801100" y="2952750"/>
          <p14:tracePt t="32404" x="8693150" y="2990850"/>
          <p14:tracePt t="32420" x="8585200" y="3028950"/>
          <p14:tracePt t="32437" x="8420100" y="3060700"/>
          <p14:tracePt t="32454" x="8312150" y="3098800"/>
          <p14:tracePt t="32470" x="8204200" y="3136900"/>
          <p14:tracePt t="32487" x="8089900" y="3175000"/>
          <p14:tracePt t="32504" x="7981950" y="3206750"/>
          <p14:tracePt t="32520" x="7899400" y="3244850"/>
          <p14:tracePt t="32538" x="7823200" y="3276600"/>
          <p14:tracePt t="32554" x="7702550" y="3346450"/>
          <p14:tracePt t="32571" x="7613650" y="3409950"/>
          <p14:tracePt t="32588" x="7518400" y="3505200"/>
          <p14:tracePt t="32604" x="7397750" y="3619500"/>
          <p14:tracePt t="32621" x="7283450" y="3740150"/>
          <p14:tracePt t="32638" x="7181850" y="3854450"/>
          <p14:tracePt t="32642" x="7156450" y="3911600"/>
          <p14:tracePt t="32654" x="7124700" y="3968750"/>
          <p14:tracePt t="32670" x="7080250" y="4070350"/>
          <p14:tracePt t="32688" x="7048500" y="4140200"/>
          <p14:tracePt t="32704" x="7010400" y="4260850"/>
          <p14:tracePt t="32720" x="6997700" y="4298950"/>
          <p14:tracePt t="32737" x="6997700" y="4330700"/>
          <p14:tracePt t="32754" x="6997700" y="4375150"/>
          <p14:tracePt t="32770" x="7016750" y="4406900"/>
          <p14:tracePt t="32788" x="7035800" y="4432300"/>
          <p14:tracePt t="32804" x="7067550" y="4483100"/>
          <p14:tracePt t="32821" x="7112000" y="4508500"/>
          <p14:tracePt t="32838" x="7162800" y="4527550"/>
          <p14:tracePt t="32854" x="7258050" y="4533900"/>
          <p14:tracePt t="32871" x="7372350" y="4533900"/>
          <p14:tracePt t="32887" x="7524750" y="4552950"/>
          <p14:tracePt t="32903" x="7702550" y="4552950"/>
          <p14:tracePt t="32920" x="7943850" y="4552950"/>
          <p14:tracePt t="32937" x="8102600" y="4540250"/>
          <p14:tracePt t="32954" x="8255000" y="4527550"/>
          <p14:tracePt t="32971" x="8388350" y="4508500"/>
          <p14:tracePt t="32987" x="8528050" y="4489450"/>
          <p14:tracePt t="33003" x="8661400" y="4451350"/>
          <p14:tracePt t="33020" x="8769350" y="4425950"/>
          <p14:tracePt t="33038" x="8883650" y="4387850"/>
          <p14:tracePt t="33054" x="9048750" y="4337050"/>
          <p14:tracePt t="33070" x="9156700" y="4298950"/>
          <p14:tracePt t="33087" x="9239250" y="4267200"/>
          <p14:tracePt t="33104" x="9302750" y="4241800"/>
          <p14:tracePt t="33120" x="9347200" y="4229100"/>
          <p14:tracePt t="33137" x="9398000" y="4203700"/>
          <p14:tracePt t="33139" x="9429750" y="4191000"/>
          <p14:tracePt t="33154" x="9461500" y="4171950"/>
          <p14:tracePt t="33170" x="9575800" y="4121150"/>
          <p14:tracePt t="33187" x="9652000" y="4089400"/>
          <p14:tracePt t="33203" x="9740900" y="4038600"/>
          <p14:tracePt t="33220" x="9804400" y="3987800"/>
          <p14:tracePt t="33236" x="9842500" y="3962400"/>
          <p14:tracePt t="33253" x="9874250" y="3930650"/>
          <p14:tracePt t="33270" x="9918700" y="3879850"/>
          <p14:tracePt t="33286" x="9944100" y="3848100"/>
          <p14:tracePt t="33303" x="9975850" y="3810000"/>
          <p14:tracePt t="33320" x="10007600" y="3740150"/>
          <p14:tracePt t="33337" x="10026650" y="3670300"/>
          <p14:tracePt t="33353" x="10045700" y="3587750"/>
          <p14:tracePt t="33370" x="10045700" y="3492500"/>
          <p14:tracePt t="33386" x="10045700" y="3429000"/>
          <p14:tracePt t="33404" x="10045700" y="3359150"/>
          <p14:tracePt t="33420" x="10026650" y="3251200"/>
          <p14:tracePt t="33436" x="9988550" y="3143250"/>
          <p14:tracePt t="33453" x="9956800" y="3041650"/>
          <p14:tracePt t="33470" x="9906000" y="2933700"/>
          <p14:tracePt t="33486" x="9861550" y="2876550"/>
          <p14:tracePt t="33503" x="9804400" y="2832100"/>
          <p14:tracePt t="33520" x="9740900" y="2787650"/>
          <p14:tracePt t="33536" x="9709150" y="2768600"/>
          <p14:tracePt t="33553" x="9683750" y="2736850"/>
          <p14:tracePt t="33570" x="9645650" y="2717800"/>
          <p14:tracePt t="33586" x="9594850" y="2711450"/>
          <p14:tracePt t="33603" x="9531350" y="2705100"/>
          <p14:tracePt t="33620" x="9448800" y="2686050"/>
          <p14:tracePt t="33637" x="9366250" y="2667000"/>
          <p14:tracePt t="33653" x="9315450" y="2660650"/>
          <p14:tracePt t="33669" x="9277350" y="2660650"/>
          <p14:tracePt t="33686" x="9226550" y="2667000"/>
          <p14:tracePt t="33703" x="9169400" y="2673350"/>
          <p14:tracePt t="33719" x="9067800" y="2711450"/>
          <p14:tracePt t="33736" x="8972550" y="2743200"/>
          <p14:tracePt t="33753" x="8909050" y="2768600"/>
          <p14:tracePt t="33769" x="8807450" y="2806700"/>
          <p14:tracePt t="33786" x="8731250" y="2844800"/>
          <p14:tracePt t="33803" x="8661400" y="2863850"/>
          <p14:tracePt t="33820" x="8585200" y="2901950"/>
          <p14:tracePt t="33836" x="8521700" y="2933700"/>
          <p14:tracePt t="33854" x="8477250" y="2952750"/>
          <p14:tracePt t="33869" x="8426450" y="2978150"/>
          <p14:tracePt t="33886" x="8388350" y="2997200"/>
          <p14:tracePt t="33903" x="8362950" y="3028950"/>
          <p14:tracePt t="33919" x="8337550" y="3048000"/>
          <p14:tracePt t="33936" x="8312150" y="3060700"/>
          <p14:tracePt t="33953" x="8286750" y="3079750"/>
          <p14:tracePt t="33969" x="8255000" y="3098800"/>
          <p14:tracePt t="33986" x="8216900" y="3143250"/>
          <p14:tracePt t="34003" x="8191500" y="3168650"/>
          <p14:tracePt t="34019" x="8159750" y="3194050"/>
          <p14:tracePt t="34036" x="8134350" y="3225800"/>
          <p14:tracePt t="34052" x="8108950" y="3244850"/>
          <p14:tracePt t="34070" x="8096250" y="3263900"/>
          <p14:tracePt t="34086" x="8083550" y="3270250"/>
          <p14:tracePt t="34103" x="8083550" y="3276600"/>
          <p14:tracePt t="34140" x="8077200" y="3282950"/>
          <p14:tracePt t="34677" x="8070850" y="3289300"/>
          <p14:tracePt t="34685" x="8064500" y="3295650"/>
          <p14:tracePt t="34693" x="8051800" y="3308350"/>
          <p14:tracePt t="34702" x="8039100" y="3321050"/>
          <p14:tracePt t="34718" x="8013700" y="3346450"/>
          <p14:tracePt t="34735" x="7981950" y="3384550"/>
          <p14:tracePt t="34752" x="7937500" y="3422650"/>
          <p14:tracePt t="34768" x="7893050" y="3473450"/>
          <p14:tracePt t="34785" x="7861300" y="3498850"/>
          <p14:tracePt t="34802" x="7842250" y="3530600"/>
          <p14:tracePt t="34819" x="7829550" y="3543300"/>
          <p14:tracePt t="34835" x="7823200" y="3543300"/>
          <p14:tracePt t="34852" x="7816850" y="3562350"/>
          <p14:tracePt t="34869" x="7804150" y="3575050"/>
          <p14:tracePt t="34948" x="7797800" y="3575050"/>
          <p14:tracePt t="35072" x="7791450" y="3575050"/>
          <p14:tracePt t="35093" x="7785100" y="3575050"/>
          <p14:tracePt t="35105" x="7785100" y="3581400"/>
          <p14:tracePt t="35123" x="7785100" y="3587750"/>
          <p14:tracePt t="35199" x="7785100" y="3594100"/>
          <p14:tracePt t="35245" x="7785100" y="3600450"/>
          <p14:tracePt t="35261" x="7778750" y="3606800"/>
          <p14:tracePt t="35266" x="7772400" y="3613150"/>
          <p14:tracePt t="35271" x="7772400" y="3619500"/>
          <p14:tracePt t="35286" x="7766050" y="3625850"/>
          <p14:tracePt t="35301" x="7753350" y="3663950"/>
          <p14:tracePt t="35318" x="7740650" y="3702050"/>
          <p14:tracePt t="35335" x="7727950" y="3759200"/>
          <p14:tracePt t="35351" x="7702550" y="3797300"/>
          <p14:tracePt t="35368" x="7689850" y="3841750"/>
          <p14:tracePt t="35385" x="7670800" y="3886200"/>
          <p14:tracePt t="35401" x="7664450" y="3911600"/>
          <p14:tracePt t="35418" x="7658100" y="3943350"/>
          <p14:tracePt t="35434" x="7651750" y="3956050"/>
          <p14:tracePt t="35452" x="7651750" y="3981450"/>
          <p14:tracePt t="35468" x="7645400" y="4006850"/>
          <p14:tracePt t="35485" x="7645400" y="4025900"/>
          <p14:tracePt t="35501" x="7639050" y="4051300"/>
          <p14:tracePt t="35518" x="7632700" y="4083050"/>
          <p14:tracePt t="35534" x="7620000" y="4114800"/>
          <p14:tracePt t="35551" x="7594600" y="4184650"/>
          <p14:tracePt t="35568" x="7588250" y="4235450"/>
          <p14:tracePt t="35584" x="7581900" y="4298950"/>
          <p14:tracePt t="35601" x="7575550" y="4343400"/>
          <p14:tracePt t="35618" x="7569200" y="4394200"/>
          <p14:tracePt t="35634" x="7556500" y="4445000"/>
          <p14:tracePt t="35638" x="7556500" y="4476750"/>
          <p14:tracePt t="35651" x="7556500" y="4502150"/>
          <p14:tracePt t="35668" x="7556500" y="4552950"/>
          <p14:tracePt t="35684" x="7556500" y="4578350"/>
          <p14:tracePt t="35701" x="7556500" y="4597400"/>
          <p14:tracePt t="35718" x="7556500" y="4616450"/>
          <p14:tracePt t="35751" x="7556500" y="4622800"/>
          <p14:tracePt t="35900" x="7556500" y="4629150"/>
          <p14:tracePt t="36205" x="7556500" y="4622800"/>
          <p14:tracePt t="37568" x="7556500" y="4629150"/>
          <p14:tracePt t="37594" x="7556500" y="4635500"/>
          <p14:tracePt t="37601" x="7556500" y="4641850"/>
          <p14:tracePt t="37609" x="7550150" y="4641850"/>
          <p14:tracePt t="37616" x="7550150" y="4648200"/>
          <p14:tracePt t="37633" x="7543800" y="4654550"/>
          <p14:tracePt t="37945" x="7543800" y="466090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7171" name="Marcador de contenido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575" y="393700"/>
            <a:ext cx="11880850" cy="5842000"/>
          </a:xfr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193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10" x="7537450" y="4673600"/>
          <p14:tracePt t="1421" x="7531100" y="4679950"/>
          <p14:tracePt t="1427" x="7524750" y="4686300"/>
          <p14:tracePt t="1440" x="7518400" y="4699000"/>
          <p14:tracePt t="1457" x="7493000" y="4724400"/>
          <p14:tracePt t="1474" x="7448550" y="4768850"/>
          <p14:tracePt t="1491" x="7346950" y="4845050"/>
          <p14:tracePt t="1508" x="7270750" y="4876800"/>
          <p14:tracePt t="1524" x="7213600" y="4908550"/>
          <p14:tracePt t="1540" x="7124700" y="4959350"/>
          <p14:tracePt t="1557" x="7048500" y="4997450"/>
          <p14:tracePt t="1575" x="6985000" y="5029200"/>
          <p14:tracePt t="1591" x="6832600" y="5092700"/>
          <p14:tracePt t="1607" x="6724650" y="5124450"/>
          <p14:tracePt t="1624" x="6623050" y="5162550"/>
          <p14:tracePt t="1640" x="6572250" y="5187950"/>
          <p14:tracePt t="1657" x="6546850" y="5194300"/>
          <p14:tracePt t="1674" x="6534150" y="5194300"/>
          <p14:tracePt t="1690" x="6527800" y="5194300"/>
          <p14:tracePt t="1805" x="6527800" y="5143500"/>
          <p14:tracePt t="1810" x="6527800" y="5092700"/>
          <p14:tracePt t="1824" x="6546850" y="5035550"/>
          <p14:tracePt t="1840" x="6610350" y="4870450"/>
          <p14:tracePt t="1857" x="6699250" y="4756150"/>
          <p14:tracePt t="1874" x="6788150" y="4622800"/>
          <p14:tracePt t="1890" x="6851650" y="4521200"/>
          <p14:tracePt t="1907" x="6946900" y="4419600"/>
          <p14:tracePt t="1923" x="7023100" y="4318000"/>
          <p14:tracePt t="1940" x="7086600" y="4235450"/>
          <p14:tracePt t="1957" x="7131050" y="4210050"/>
          <p14:tracePt t="1974" x="7156450" y="4191000"/>
          <p14:tracePt t="1991" x="7188200" y="4165600"/>
          <p14:tracePt t="2007" x="7200900" y="4146550"/>
          <p14:tracePt t="2024" x="7213600" y="4140200"/>
          <p14:tracePt t="2040" x="7219950" y="4140200"/>
          <p14:tracePt t="2087" x="7226300" y="4133850"/>
          <p14:tracePt t="2136" x="7226300" y="4127500"/>
          <p14:tracePt t="2226" x="7226300" y="4121150"/>
          <p14:tracePt t="2604" x="7232650" y="4114800"/>
          <p14:tracePt t="2611" x="7232650" y="4108450"/>
          <p14:tracePt t="2623" x="7245350" y="4102100"/>
          <p14:tracePt t="2640" x="7277100" y="4083050"/>
          <p14:tracePt t="2656" x="7340600" y="4051300"/>
          <p14:tracePt t="2673" x="7429500" y="4044950"/>
          <p14:tracePt t="2690" x="7550150" y="4025900"/>
          <p14:tracePt t="2707" x="7664450" y="4019550"/>
          <p14:tracePt t="2725" x="7810500" y="4019550"/>
          <p14:tracePt t="2740" x="7962900" y="4019550"/>
          <p14:tracePt t="2756" x="8115300" y="4032250"/>
          <p14:tracePt t="2773" x="8216900" y="4032250"/>
          <p14:tracePt t="2789" x="8331200" y="4044950"/>
          <p14:tracePt t="2806" x="8382000" y="4064000"/>
          <p14:tracePt t="2823" x="8420100" y="4070350"/>
          <p14:tracePt t="2839" x="8445500" y="4070350"/>
          <p14:tracePt t="2856" x="8470900" y="4076700"/>
          <p14:tracePt t="2873" x="8496300" y="4083050"/>
          <p14:tracePt t="2889" x="8509000" y="4083050"/>
          <p14:tracePt t="2906" x="8515350" y="4089400"/>
          <p14:tracePt t="2939" x="8521700" y="4089400"/>
          <p14:tracePt t="2957" x="8528050" y="4095750"/>
          <p14:tracePt t="2973" x="8540750" y="4095750"/>
          <p14:tracePt t="2990" x="8553450" y="4102100"/>
          <p14:tracePt t="3007" x="8553450" y="4108450"/>
          <p14:tracePt t="3023" x="8572500" y="4121150"/>
          <p14:tracePt t="3040" x="8585200" y="4127500"/>
          <p14:tracePt t="3056" x="8597900" y="4140200"/>
          <p14:tracePt t="3073" x="8610600" y="4146550"/>
          <p14:tracePt t="3089" x="8623300" y="4159250"/>
          <p14:tracePt t="3106" x="8636000" y="4165600"/>
          <p14:tracePt t="3122" x="8642350" y="4165600"/>
          <p14:tracePt t="3139" x="8655050" y="4171950"/>
          <p14:tracePt t="3156" x="8667750" y="4184650"/>
          <p14:tracePt t="3172" x="8674100" y="4197350"/>
          <p14:tracePt t="3189" x="8674100" y="4203700"/>
          <p14:tracePt t="3206" x="8686800" y="4216400"/>
          <p14:tracePt t="3222" x="8693150" y="4222750"/>
          <p14:tracePt t="3239" x="8693150" y="4235450"/>
          <p14:tracePt t="3256" x="8699500" y="4241800"/>
          <p14:tracePt t="3272" x="8699500" y="4254500"/>
          <p14:tracePt t="3289" x="8699500" y="4279900"/>
          <p14:tracePt t="3307" x="8699500" y="4298950"/>
          <p14:tracePt t="3324" x="8699500" y="4318000"/>
          <p14:tracePt t="3340" x="8699500" y="4368800"/>
          <p14:tracePt t="3357" x="8693150" y="4387850"/>
          <p14:tracePt t="3373" x="8686800" y="4413250"/>
          <p14:tracePt t="3389" x="8680450" y="4451350"/>
          <p14:tracePt t="3406" x="8674100" y="4476750"/>
          <p14:tracePt t="3422" x="8667750" y="4502150"/>
          <p14:tracePt t="3439" x="8661400" y="4521200"/>
          <p14:tracePt t="3456" x="8661400" y="4527550"/>
          <p14:tracePt t="3472" x="8661400" y="4540250"/>
          <p14:tracePt t="3489" x="8655050" y="4546600"/>
          <p14:tracePt t="3624" x="8661400" y="4540250"/>
          <p14:tracePt t="3631" x="8674100" y="4533900"/>
          <p14:tracePt t="3639" x="8680450" y="4521200"/>
          <p14:tracePt t="3655" x="8712200" y="4495800"/>
          <p14:tracePt t="3672" x="8737600" y="4470400"/>
          <p14:tracePt t="3689" x="8763000" y="4451350"/>
          <p14:tracePt t="3705" x="8788400" y="4432300"/>
          <p14:tracePt t="3722" x="8807450" y="4419600"/>
          <p14:tracePt t="3739" x="8820150" y="4406900"/>
          <p14:tracePt t="3755" x="8832850" y="4394200"/>
          <p14:tracePt t="3772" x="8858250" y="4375150"/>
          <p14:tracePt t="3789" x="8870950" y="4356100"/>
          <p14:tracePt t="3805" x="8890000" y="4337050"/>
          <p14:tracePt t="3822" x="8902700" y="4324350"/>
          <p14:tracePt t="3840" x="8915400" y="4311650"/>
          <p14:tracePt t="3855" x="8934450" y="4292600"/>
          <p14:tracePt t="3872" x="8940800" y="4279900"/>
          <p14:tracePt t="3906" x="8947150" y="4279900"/>
          <p14:tracePt t="3923" x="8947150" y="4273550"/>
          <p14:tracePt t="3976" x="8947150" y="4267200"/>
          <p14:tracePt t="3998" x="8947150" y="4260850"/>
          <p14:tracePt t="4040" x="8947150" y="4254500"/>
          <p14:tracePt t="4090" x="8947150" y="4248150"/>
          <p14:tracePt t="4189" x="8940800" y="4248150"/>
          <p14:tracePt t="4204" x="8934450" y="4248150"/>
          <p14:tracePt t="4208" x="8921750" y="4254500"/>
          <p14:tracePt t="4221" x="8921750" y="4260850"/>
          <p14:tracePt t="4238" x="8909050" y="4267200"/>
          <p14:tracePt t="4256" x="8896350" y="4267200"/>
          <p14:tracePt t="4272" x="8890000" y="4267200"/>
          <p14:tracePt t="4327" x="8883650" y="4267200"/>
          <p14:tracePt t="4334" x="8877300" y="4267200"/>
          <p14:tracePt t="4342" x="8870950" y="4267200"/>
          <p14:tracePt t="4355" x="8845550" y="4260850"/>
          <p14:tracePt t="4372" x="8820150" y="4260850"/>
          <p14:tracePt t="4389" x="8794750" y="4254500"/>
          <p14:tracePt t="4405" x="8782050" y="4254500"/>
          <p14:tracePt t="4422" x="8769350" y="4241800"/>
          <p14:tracePt t="4438" x="8750300" y="4235450"/>
          <p14:tracePt t="4455" x="8737600" y="4229100"/>
          <p14:tracePt t="4472" x="8731250" y="4222750"/>
          <p14:tracePt t="4488" x="8724900" y="4222750"/>
          <p14:tracePt t="4505" x="8705850" y="4216400"/>
          <p14:tracePt t="4521" x="8686800" y="4216400"/>
          <p14:tracePt t="4538" x="8674100" y="4216400"/>
          <p14:tracePt t="4555" x="8655050" y="4216400"/>
          <p14:tracePt t="4571" x="8629650" y="4216400"/>
          <p14:tracePt t="4588" x="8623300" y="4210050"/>
          <p14:tracePt t="4605" x="8604250" y="4210050"/>
          <p14:tracePt t="4607" x="8597900" y="4210050"/>
          <p14:tracePt t="4621" x="8591550" y="4210050"/>
          <p14:tracePt t="4638" x="8578850" y="4203700"/>
          <p14:tracePt t="4655" x="8566150" y="4203700"/>
          <p14:tracePt t="4671" x="8547100" y="4197350"/>
          <p14:tracePt t="4688" x="8540750" y="4197350"/>
          <p14:tracePt t="4705" x="8534400" y="4191000"/>
          <p14:tracePt t="4721" x="8528050" y="4191000"/>
          <p14:tracePt t="4738" x="8521700" y="4184650"/>
          <p14:tracePt t="4755" x="8515350" y="4184650"/>
          <p14:tracePt t="4771" x="8509000" y="4184650"/>
          <p14:tracePt t="4806" x="8509000" y="4178300"/>
          <p14:tracePt t="4827" x="8502650" y="4171950"/>
          <p14:tracePt t="4838" x="8502650" y="4159250"/>
          <p14:tracePt t="4854" x="8496300" y="4121150"/>
          <p14:tracePt t="4871" x="8496300" y="4089400"/>
          <p14:tracePt t="4888" x="8496300" y="4057650"/>
          <p14:tracePt t="4905" x="8489950" y="4006850"/>
          <p14:tracePt t="4921" x="8483600" y="3949700"/>
          <p14:tracePt t="4938" x="8477250" y="3905250"/>
          <p14:tracePt t="4954" x="8470900" y="3867150"/>
          <p14:tracePt t="4974" x="8464550" y="3835400"/>
          <p14:tracePt t="4989" x="8464550" y="3810000"/>
          <p14:tracePt t="5005" x="8458200" y="3778250"/>
          <p14:tracePt t="5021" x="8458200" y="3759200"/>
          <p14:tracePt t="5040" x="8451850" y="3752850"/>
          <p14:tracePt t="5132" x="8445500" y="3752850"/>
          <p14:tracePt t="5136" x="8439150" y="3771900"/>
          <p14:tracePt t="5144" x="8432800" y="3784600"/>
          <p14:tracePt t="5154" x="8420100" y="3803650"/>
          <p14:tracePt t="5171" x="8407400" y="3848100"/>
          <p14:tracePt t="5187" x="8388350" y="3917950"/>
          <p14:tracePt t="5204" x="8375650" y="4025900"/>
          <p14:tracePt t="5221" x="8369300" y="4076700"/>
          <p14:tracePt t="5237" x="8369300" y="4108450"/>
          <p14:tracePt t="5254" x="8362950" y="4133850"/>
          <p14:tracePt t="5271" x="8362950" y="4146550"/>
          <p14:tracePt t="5287" x="8362950" y="4152900"/>
          <p14:tracePt t="5366" x="8356600" y="4152900"/>
          <p14:tracePt t="5377" x="8356600" y="4133850"/>
          <p14:tracePt t="5385" x="8356600" y="4114800"/>
          <p14:tracePt t="5393" x="8356600" y="4102100"/>
          <p14:tracePt t="5404" x="8356600" y="4083050"/>
          <p14:tracePt t="5421" x="8356600" y="4038600"/>
          <p14:tracePt t="5439" x="8356600" y="4013200"/>
          <p14:tracePt t="5455" x="8356600" y="3994150"/>
          <p14:tracePt t="5471" x="8362950" y="3943350"/>
          <p14:tracePt t="5488" x="8375650" y="3917950"/>
          <p14:tracePt t="5504" x="8394700" y="3879850"/>
          <p14:tracePt t="5521" x="8407400" y="3854450"/>
          <p14:tracePt t="5537" x="8426450" y="3822700"/>
          <p14:tracePt t="5554" x="8458200" y="3803650"/>
          <p14:tracePt t="5570" x="8477250" y="3784600"/>
          <p14:tracePt t="5587" x="8489950" y="3778250"/>
          <p14:tracePt t="5604" x="8496300" y="3778250"/>
          <p14:tracePt t="5621" x="8502650" y="3771900"/>
          <p14:tracePt t="5637" x="8509000" y="3765550"/>
          <p14:tracePt t="5654" x="8515350" y="3765550"/>
          <p14:tracePt t="5671" x="8528050" y="3765550"/>
          <p14:tracePt t="5687" x="8547100" y="3765550"/>
          <p14:tracePt t="5704" x="8559800" y="3765550"/>
          <p14:tracePt t="5721" x="8585200" y="3765550"/>
          <p14:tracePt t="5738" x="8610600" y="3765550"/>
          <p14:tracePt t="5755" x="8636000" y="3765550"/>
          <p14:tracePt t="5771" x="8674100" y="3765550"/>
          <p14:tracePt t="5788" x="8693150" y="3771900"/>
          <p14:tracePt t="5804" x="8699500" y="3784600"/>
          <p14:tracePt t="5820" x="8718550" y="3810000"/>
          <p14:tracePt t="5837" x="8724900" y="3835400"/>
          <p14:tracePt t="5854" x="8731250" y="3860800"/>
          <p14:tracePt t="5870" x="8731250" y="3917950"/>
          <p14:tracePt t="5887" x="8731250" y="3975100"/>
          <p14:tracePt t="5904" x="8731250" y="4064000"/>
          <p14:tracePt t="5920" x="8712200" y="4140200"/>
          <p14:tracePt t="5938" x="8699500" y="4171950"/>
          <p14:tracePt t="5955" x="8686800" y="4197350"/>
          <p14:tracePt t="5970" x="8680450" y="4222750"/>
          <p14:tracePt t="5987" x="8680450" y="4235450"/>
          <p14:tracePt t="6003" x="8674100" y="4248150"/>
          <p14:tracePt t="6021" x="8667750" y="4254500"/>
          <p14:tracePt t="6235" x="8661400" y="4248150"/>
          <p14:tracePt t="6251" x="8655050" y="4248150"/>
          <p14:tracePt t="6258" x="8648700" y="4248150"/>
          <p14:tracePt t="6270" x="8642350" y="4241800"/>
          <p14:tracePt t="6287" x="8629650" y="4229100"/>
          <p14:tracePt t="6303" x="8616950" y="4210050"/>
          <p14:tracePt t="6320" x="8597900" y="4197350"/>
          <p14:tracePt t="6337" x="8591550" y="4184650"/>
          <p14:tracePt t="6353" x="8578850" y="4171950"/>
          <p14:tracePt t="6370" x="8572500" y="4165600"/>
          <p14:tracePt t="6500" x="8572500" y="4171950"/>
          <p14:tracePt t="6540" x="8572500" y="4178300"/>
          <p14:tracePt t="6570" x="8578850" y="4178300"/>
          <p14:tracePt t="6593" x="8585200" y="4178300"/>
          <p14:tracePt t="6599" x="8591550" y="4178300"/>
          <p14:tracePt t="6606" x="8604250" y="4178300"/>
          <p14:tracePt t="6619" x="8610600" y="4178300"/>
          <p14:tracePt t="6636" x="8636000" y="4171950"/>
          <p14:tracePt t="6654" x="8655050" y="4159250"/>
          <p14:tracePt t="6670" x="8674100" y="4146550"/>
          <p14:tracePt t="6686" x="8680450" y="4140200"/>
          <p14:tracePt t="6703" x="8693150" y="4133850"/>
          <p14:tracePt t="6720" x="8705850" y="4121150"/>
          <p14:tracePt t="6736" x="8712200" y="4102100"/>
          <p14:tracePt t="6753" x="8724900" y="4089400"/>
          <p14:tracePt t="6770" x="8743950" y="4051300"/>
          <p14:tracePt t="6786" x="8756650" y="4025900"/>
          <p14:tracePt t="6803" x="8769350" y="3987800"/>
          <p14:tracePt t="6820" x="8775700" y="3937000"/>
          <p14:tracePt t="6837" x="8782050" y="3854450"/>
          <p14:tracePt t="6853" x="8782050" y="3816350"/>
          <p14:tracePt t="6870" x="8782050" y="3790950"/>
          <p14:tracePt t="6886" x="8782050" y="3765550"/>
          <p14:tracePt t="6903" x="8775700" y="3740150"/>
          <p14:tracePt t="6919" x="8769350" y="3714750"/>
          <p14:tracePt t="6936" x="8763000" y="3702050"/>
          <p14:tracePt t="6953" x="8756650" y="3676650"/>
          <p14:tracePt t="6969" x="8756650" y="3670300"/>
          <p14:tracePt t="6986" x="8756650" y="3657600"/>
          <p14:tracePt t="7122" x="8763000" y="3657600"/>
          <p14:tracePt t="7132" x="8769350" y="3657600"/>
          <p14:tracePt t="7142" x="8775700" y="3657600"/>
          <p14:tracePt t="7152" x="8782050" y="3657600"/>
          <p14:tracePt t="7169" x="8788400" y="3663950"/>
          <p14:tracePt t="7186" x="8807450" y="3663950"/>
          <p14:tracePt t="7203" x="8820150" y="3670300"/>
          <p14:tracePt t="7219" x="8832850" y="3676650"/>
          <p14:tracePt t="7236" x="8839200" y="3683000"/>
          <p14:tracePt t="7252" x="8851900" y="3689350"/>
          <p14:tracePt t="7269" x="8870950" y="3702050"/>
          <p14:tracePt t="7286" x="8877300" y="3714750"/>
          <p14:tracePt t="7302" x="8890000" y="3727450"/>
          <p14:tracePt t="7336" x="8896350" y="3727450"/>
          <p14:tracePt t="7352" x="8896350" y="3740150"/>
          <p14:tracePt t="7369" x="8896350" y="3759200"/>
          <p14:tracePt t="7386" x="8902700" y="3778250"/>
          <p14:tracePt t="7402" x="8902700" y="3790950"/>
          <p14:tracePt t="7419" x="8902700" y="3810000"/>
          <p14:tracePt t="7436" x="8902700" y="3822700"/>
          <p14:tracePt t="7452" x="8902700" y="3835400"/>
          <p14:tracePt t="7469" x="8883650" y="3860800"/>
          <p14:tracePt t="7486" x="8864600" y="3892550"/>
          <p14:tracePt t="7503" x="8851900" y="3917950"/>
          <p14:tracePt t="7519" x="8839200" y="3943350"/>
          <p14:tracePt t="7537" x="8826500" y="3975100"/>
          <p14:tracePt t="7552" x="8826500" y="3987800"/>
          <p14:tracePt t="7569" x="8813800" y="4006850"/>
          <p14:tracePt t="7586" x="8813800" y="4032250"/>
          <p14:tracePt t="7603" x="8794750" y="4064000"/>
          <p14:tracePt t="7619" x="8788400" y="4076700"/>
          <p14:tracePt t="7636" x="8775700" y="4102100"/>
          <p14:tracePt t="7653" x="8763000" y="4133850"/>
          <p14:tracePt t="7669" x="8750300" y="4159250"/>
          <p14:tracePt t="7686" x="8743950" y="4165600"/>
          <p14:tracePt t="7704" x="8731250" y="4191000"/>
          <p14:tracePt t="7720" x="8724900" y="4210050"/>
          <p14:tracePt t="7736" x="8724900" y="4216400"/>
          <p14:tracePt t="7752" x="8718550" y="4222750"/>
          <p14:tracePt t="7786" x="8718550" y="4229100"/>
          <p14:tracePt t="8045" x="8724900" y="4229100"/>
          <p14:tracePt t="8154" x="8731250" y="4222750"/>
          <p14:tracePt t="8161" x="8731250" y="4216400"/>
          <p14:tracePt t="8170" x="8743950" y="4191000"/>
          <p14:tracePt t="8185" x="8750300" y="4146550"/>
          <p14:tracePt t="8202" x="8756650" y="4095750"/>
          <p14:tracePt t="8219" x="8769350" y="4044950"/>
          <p14:tracePt t="8235" x="8775700" y="4000500"/>
          <p14:tracePt t="8253" x="8775700" y="3956050"/>
          <p14:tracePt t="8268" x="8788400" y="3898900"/>
          <p14:tracePt t="8285" x="8794750" y="3867150"/>
          <p14:tracePt t="8302" x="8813800" y="3835400"/>
          <p14:tracePt t="8318" x="8826500" y="3797300"/>
          <p14:tracePt t="8335" x="8858250" y="3752850"/>
          <p14:tracePt t="8351" x="8877300" y="3721100"/>
          <p14:tracePt t="8368" x="8921750" y="3657600"/>
          <p14:tracePt t="8385" x="8934450" y="3632200"/>
          <p14:tracePt t="8402" x="8972550" y="3594100"/>
          <p14:tracePt t="8418" x="8991600" y="3581400"/>
          <p14:tracePt t="8435" x="8997950" y="3575050"/>
          <p14:tracePt t="8451" x="9004300" y="3575050"/>
          <p14:tracePt t="8468" x="9017000" y="3575050"/>
          <p14:tracePt t="8485" x="9029700" y="3575050"/>
          <p14:tracePt t="8502" x="9042400" y="3587750"/>
          <p14:tracePt t="8518" x="9061450" y="3594100"/>
          <p14:tracePt t="8536" x="9086850" y="3600450"/>
          <p14:tracePt t="8551" x="9112250" y="3625850"/>
          <p14:tracePt t="8568" x="9144000" y="3657600"/>
          <p14:tracePt t="8585" x="9163050" y="3676650"/>
          <p14:tracePt t="8601" x="9175750" y="3676650"/>
          <p14:tracePt t="8618" x="9182100" y="3683000"/>
          <p14:tracePt t="8786" x="9175750" y="3683000"/>
          <p14:tracePt t="8792" x="9163050" y="3695700"/>
          <p14:tracePt t="8801" x="9150350" y="3708400"/>
          <p14:tracePt t="8818" x="9118600" y="3746500"/>
          <p14:tracePt t="8835" x="9093200" y="3790950"/>
          <p14:tracePt t="8851" x="9042400" y="3892550"/>
          <p14:tracePt t="8868" x="9029700" y="3943350"/>
          <p14:tracePt t="8885" x="9017000" y="3981450"/>
          <p14:tracePt t="8902" x="9017000" y="4013200"/>
          <p14:tracePt t="8918" x="9010650" y="4051300"/>
          <p14:tracePt t="8935" x="9010650" y="4076700"/>
          <p14:tracePt t="8952" x="9010650" y="4095750"/>
          <p14:tracePt t="8970" x="9010650" y="4127500"/>
          <p14:tracePt t="8984" x="9010650" y="4140200"/>
          <p14:tracePt t="9018" x="9010650" y="4152900"/>
          <p14:tracePt t="9034" x="9017000" y="4171950"/>
          <p14:tracePt t="9051" x="9023350" y="4184650"/>
          <p14:tracePt t="9068" x="9029700" y="4203700"/>
          <p14:tracePt t="9085" x="9042400" y="4216400"/>
          <p14:tracePt t="9101" x="9048750" y="4222750"/>
          <p14:tracePt t="9126" x="9055100" y="4222750"/>
          <p14:tracePt t="9140" x="9061450" y="4222750"/>
          <p14:tracePt t="9152" x="9074150" y="4216400"/>
          <p14:tracePt t="9168" x="9099550" y="4191000"/>
          <p14:tracePt t="9184" x="9131300" y="4159250"/>
          <p14:tracePt t="9201" x="9156700" y="4133850"/>
          <p14:tracePt t="9218" x="9194800" y="4095750"/>
          <p14:tracePt t="9234" x="9226550" y="4064000"/>
          <p14:tracePt t="9251" x="9251950" y="4038600"/>
          <p14:tracePt t="9267" x="9277350" y="4013200"/>
          <p14:tracePt t="9285" x="9296400" y="3987800"/>
          <p14:tracePt t="9301" x="9321800" y="3956050"/>
          <p14:tracePt t="9317" x="9340850" y="3930650"/>
          <p14:tracePt t="9334" x="9353550" y="3911600"/>
          <p14:tracePt t="9351" x="9366250" y="3892550"/>
          <p14:tracePt t="9367" x="9378950" y="3879850"/>
          <p14:tracePt t="9384" x="9391650" y="3860800"/>
          <p14:tracePt t="9401" x="9398000" y="3854450"/>
          <p14:tracePt t="9417" x="9417050" y="3835400"/>
          <p14:tracePt t="9434" x="9436100" y="3810000"/>
          <p14:tracePt t="9451" x="9461500" y="3771900"/>
          <p14:tracePt t="9467" x="9467850" y="3759200"/>
          <p14:tracePt t="9484" x="9474200" y="3746500"/>
          <p14:tracePt t="9501" x="9474200" y="3740150"/>
          <p14:tracePt t="9517" x="9474200" y="3727450"/>
          <p14:tracePt t="9534" x="9474200" y="3702050"/>
          <p14:tracePt t="9550" x="9474200" y="3689350"/>
          <p14:tracePt t="9567" x="9461500" y="3663950"/>
          <p14:tracePt t="9584" x="9448800" y="3644900"/>
          <p14:tracePt t="9601" x="9429750" y="3625850"/>
          <p14:tracePt t="9617" x="9410700" y="3606800"/>
          <p14:tracePt t="9634" x="9391650" y="3587750"/>
          <p14:tracePt t="9650" x="9372600" y="3568700"/>
          <p14:tracePt t="9667" x="9359900" y="3556000"/>
          <p14:tracePt t="9684" x="9353550" y="3543300"/>
          <p14:tracePt t="9701" x="9334500" y="3543300"/>
          <p14:tracePt t="9719" x="9321800" y="3543300"/>
          <p14:tracePt t="9734" x="9309100" y="3543300"/>
          <p14:tracePt t="9752" x="9283700" y="3549650"/>
          <p14:tracePt t="9768" x="9251950" y="3575050"/>
          <p14:tracePt t="9785" x="9213850" y="3606800"/>
          <p14:tracePt t="9800" x="9188450" y="3625850"/>
          <p14:tracePt t="9817" x="9163050" y="3644900"/>
          <p14:tracePt t="9834" x="9137650" y="3663950"/>
          <p14:tracePt t="9850" x="9099550" y="3695700"/>
          <p14:tracePt t="9867" x="9067800" y="3721100"/>
          <p14:tracePt t="9884" x="9036050" y="3746500"/>
          <p14:tracePt t="9900" x="9010650" y="3778250"/>
          <p14:tracePt t="9917" x="8972550" y="3816350"/>
          <p14:tracePt t="9934" x="8947150" y="3841750"/>
          <p14:tracePt t="9951" x="8921750" y="3873500"/>
          <p14:tracePt t="9968" x="8896350" y="3898900"/>
          <p14:tracePt t="9984" x="8870950" y="3930650"/>
          <p14:tracePt t="10001" x="8858250" y="3956050"/>
          <p14:tracePt t="10017" x="8845550" y="3975100"/>
          <p14:tracePt t="10035" x="8832850" y="3987800"/>
          <p14:tracePt t="10113" x="8826500" y="3981450"/>
          <p14:tracePt t="10123" x="8820150" y="3975100"/>
          <p14:tracePt t="10129" x="8807450" y="3949700"/>
          <p14:tracePt t="10135" x="8801100" y="3898900"/>
          <p14:tracePt t="10152" x="8782050" y="3867150"/>
          <p14:tracePt t="10167" x="8731250" y="3727450"/>
          <p14:tracePt t="10184" x="8705850" y="3651250"/>
          <p14:tracePt t="10200" x="8693150" y="3613150"/>
          <p14:tracePt t="10217" x="8686800" y="3587750"/>
          <p14:tracePt t="10234" x="8680450" y="3575050"/>
          <p14:tracePt t="10305" x="8674100" y="3575050"/>
          <p14:tracePt t="10321" x="8655050" y="3594100"/>
          <p14:tracePt t="10330" x="8642350" y="3606800"/>
          <p14:tracePt t="10339" x="8629650" y="3625850"/>
          <p14:tracePt t="10350" x="8597900" y="3676650"/>
          <p14:tracePt t="10367" x="8566150" y="3752850"/>
          <p14:tracePt t="10383" x="8528050" y="3841750"/>
          <p14:tracePt t="10400" x="8509000" y="3911600"/>
          <p14:tracePt t="10417" x="8502650" y="3962400"/>
          <p14:tracePt t="10434" x="8489950" y="3994150"/>
          <p14:tracePt t="10451" x="8489950" y="4025900"/>
          <p14:tracePt t="10467" x="8489950" y="4057650"/>
          <p14:tracePt t="10484" x="8496300" y="4083050"/>
          <p14:tracePt t="10500" x="8502650" y="4095750"/>
          <p14:tracePt t="10517" x="8515350" y="4108450"/>
          <p14:tracePt t="10534" x="8521700" y="4114800"/>
          <p14:tracePt t="10550" x="8534400" y="4127500"/>
          <p14:tracePt t="10567" x="8547100" y="4133850"/>
          <p14:tracePt t="10583" x="8553450" y="4140200"/>
          <p14:tracePt t="10616" x="8559800" y="4140200"/>
          <p14:tracePt t="10643" x="8566150" y="4140200"/>
          <p14:tracePt t="10650" x="8572500" y="4133850"/>
          <p14:tracePt t="10666" x="8585200" y="4108450"/>
          <p14:tracePt t="10684" x="8604250" y="4089400"/>
          <p14:tracePt t="10700" x="8616950" y="4064000"/>
          <p14:tracePt t="10719" x="8616950" y="4051300"/>
          <p14:tracePt t="10733" x="8616950" y="4044950"/>
          <p14:tracePt t="10751" x="8616950" y="4038600"/>
          <p14:tracePt t="10766" x="8616950" y="4019550"/>
          <p14:tracePt t="10783" x="8616950" y="4006850"/>
          <p14:tracePt t="10800" x="8597900" y="3987800"/>
          <p14:tracePt t="10817" x="8578850" y="3962400"/>
          <p14:tracePt t="10834" x="8540750" y="3930650"/>
          <p14:tracePt t="10850" x="8515350" y="3905250"/>
          <p14:tracePt t="10866" x="8420100" y="3860800"/>
          <p14:tracePt t="10883" x="8324850" y="3835400"/>
          <p14:tracePt t="10900" x="8166100" y="3803650"/>
          <p14:tracePt t="10917" x="7962900" y="3771900"/>
          <p14:tracePt t="10933" x="7708900" y="3740150"/>
          <p14:tracePt t="10950" x="7454900" y="3740150"/>
          <p14:tracePt t="10966" x="7232650" y="3740150"/>
          <p14:tracePt t="10983" x="7035800" y="3721100"/>
          <p14:tracePt t="11000" x="6959600" y="3721100"/>
          <p14:tracePt t="11016" x="6921500" y="3727450"/>
          <p14:tracePt t="11033" x="6870700" y="3746500"/>
          <p14:tracePt t="11049" x="6807200" y="3778250"/>
          <p14:tracePt t="11066" x="6743700" y="3810000"/>
          <p14:tracePt t="11083" x="6718300" y="3829050"/>
          <p14:tracePt t="11100" x="6692900" y="3829050"/>
          <p14:tracePt t="11104" x="6680200" y="3829050"/>
          <p14:tracePt t="11116" x="6673850" y="3835400"/>
          <p14:tracePt t="11133" x="6648450" y="3841750"/>
          <p14:tracePt t="11149" x="6642100" y="3841750"/>
          <p14:tracePt t="11188" x="6635750" y="3841750"/>
          <p14:tracePt t="11200" x="6635750" y="3829050"/>
          <p14:tracePt t="11216" x="6635750" y="3759200"/>
          <p14:tracePt t="11232" x="6667500" y="3600450"/>
          <p14:tracePt t="11249" x="6711950" y="3486150"/>
          <p14:tracePt t="11266" x="6800850" y="3371850"/>
          <p14:tracePt t="11283" x="6889750" y="3244850"/>
          <p14:tracePt t="11300" x="6997700" y="3130550"/>
          <p14:tracePt t="11316" x="7092950" y="3022600"/>
          <p14:tracePt t="11333" x="7207250" y="2914650"/>
          <p14:tracePt t="11349" x="7378700" y="2800350"/>
          <p14:tracePt t="11366" x="7493000" y="2755900"/>
          <p14:tracePt t="11383" x="7556500" y="2724150"/>
          <p14:tracePt t="11399" x="7607300" y="2698750"/>
          <p14:tracePt t="11416" x="7639050" y="2686050"/>
          <p14:tracePt t="11433" x="7670800" y="2679700"/>
          <p14:tracePt t="11449" x="7696200" y="2679700"/>
          <p14:tracePt t="11466" x="7708900" y="2673350"/>
          <p14:tracePt t="11482" x="7721600" y="2673350"/>
          <p14:tracePt t="11611" x="7721600" y="2667000"/>
          <p14:tracePt t="11620" x="7715250" y="2654300"/>
          <p14:tracePt t="11624" x="7708900" y="2647950"/>
          <p14:tracePt t="11634" x="7696200" y="2641600"/>
          <p14:tracePt t="11649" x="7670800" y="2609850"/>
          <p14:tracePt t="11665" x="7632700" y="2565400"/>
          <p14:tracePt t="11683" x="7543800" y="2514600"/>
          <p14:tracePt t="11699" x="7429500" y="2406650"/>
          <p14:tracePt t="11717" x="7315200" y="2343150"/>
          <p14:tracePt t="11732" x="7200900" y="2286000"/>
          <p14:tracePt t="11750" x="7092950" y="2247900"/>
          <p14:tracePt t="11766" x="7004050" y="2209800"/>
          <p14:tracePt t="11783" x="6858000" y="2165350"/>
          <p14:tracePt t="11799" x="6743700" y="2133600"/>
          <p14:tracePt t="11816" x="6635750" y="2101850"/>
          <p14:tracePt t="11832" x="6534150" y="2095500"/>
          <p14:tracePt t="11849" x="6413500" y="2076450"/>
          <p14:tracePt t="11865" x="6261100" y="2070100"/>
          <p14:tracePt t="11882" x="6019800" y="2019300"/>
          <p14:tracePt t="11899" x="5867400" y="2006600"/>
          <p14:tracePt t="11915" x="5715000" y="2006600"/>
          <p14:tracePt t="11933" x="5613400" y="2006600"/>
          <p14:tracePt t="11949" x="5511800" y="2006600"/>
          <p14:tracePt t="11966" x="5416550" y="2006600"/>
          <p14:tracePt t="11982" x="5283200" y="2032000"/>
          <p14:tracePt t="11999" x="5054600" y="2051050"/>
          <p14:tracePt t="12015" x="4902200" y="2057400"/>
          <p14:tracePt t="12032" x="4756150" y="2070100"/>
          <p14:tracePt t="12049" x="4654550" y="2070100"/>
          <p14:tracePt t="12065" x="4559300" y="2076450"/>
          <p14:tracePt t="12082" x="4502150" y="2082800"/>
          <p14:tracePt t="12098" x="4432300" y="2101850"/>
          <p14:tracePt t="12101" x="4406900" y="2108200"/>
          <p14:tracePt t="12116" x="4381500" y="2114550"/>
          <p14:tracePt t="12132" x="4343400" y="2127250"/>
          <p14:tracePt t="12229" x="4343400" y="2114550"/>
          <p14:tracePt t="12237" x="4349750" y="2101850"/>
          <p14:tracePt t="12244" x="4362450" y="2089150"/>
          <p14:tracePt t="12253" x="4381500" y="2076450"/>
          <p14:tracePt t="12265" x="4394200" y="2063750"/>
          <p14:tracePt t="12282" x="4425950" y="2000250"/>
          <p14:tracePt t="12298" x="4521200" y="1828800"/>
          <p14:tracePt t="12315" x="4584700" y="1714500"/>
          <p14:tracePt t="12332" x="4622800" y="1651000"/>
          <p14:tracePt t="12348" x="4654550" y="1606550"/>
          <p14:tracePt t="12365" x="4673600" y="1568450"/>
          <p14:tracePt t="12382" x="4686300" y="1543050"/>
          <p14:tracePt t="12398" x="4686300" y="1517650"/>
          <p14:tracePt t="12415" x="4692650" y="1485900"/>
          <p14:tracePt t="12431" x="4692650" y="1473200"/>
          <p14:tracePt t="12449" x="4692650" y="1466850"/>
          <p14:tracePt t="12466" x="4692650" y="1454150"/>
          <p14:tracePt t="12482" x="4679950" y="1441450"/>
          <p14:tracePt t="12499" x="4660900" y="1422400"/>
          <p14:tracePt t="12515" x="4635500" y="1403350"/>
          <p14:tracePt t="12533" x="4610100" y="1390650"/>
          <p14:tracePt t="12548" x="4533900" y="1371600"/>
          <p14:tracePt t="12565" x="4438650" y="1352550"/>
          <p14:tracePt t="12582" x="4337050" y="1333500"/>
          <p14:tracePt t="12599" x="4229100" y="1314450"/>
          <p14:tracePt t="12604" x="4171950" y="1295400"/>
          <p14:tracePt t="12615" x="4114800" y="1276350"/>
          <p14:tracePt t="12632" x="4013200" y="1263650"/>
          <p14:tracePt t="12649" x="3905250" y="1231900"/>
          <p14:tracePt t="12665" x="3746500" y="1231900"/>
          <p14:tracePt t="12681" x="3644900" y="1231900"/>
          <p14:tracePt t="12698" x="3536950" y="1238250"/>
          <p14:tracePt t="12715" x="3435350" y="1244600"/>
          <p14:tracePt t="12731" x="3327400" y="1263650"/>
          <p14:tracePt t="12748" x="3238500" y="1263650"/>
          <p14:tracePt t="12765" x="3168650" y="1263650"/>
          <p14:tracePt t="12781" x="3048000" y="1270000"/>
          <p14:tracePt t="12798" x="2984500" y="1276350"/>
          <p14:tracePt t="12815" x="2908300" y="1295400"/>
          <p14:tracePt t="12831" x="2825750" y="1320800"/>
          <p14:tracePt t="12848" x="2755900" y="1333500"/>
          <p14:tracePt t="12865" x="2692400" y="1365250"/>
          <p14:tracePt t="12881" x="2603500" y="1403350"/>
          <p14:tracePt t="12898" x="2533650" y="1435100"/>
          <p14:tracePt t="12914" x="2476500" y="1479550"/>
          <p14:tracePt t="12931" x="2451100" y="1492250"/>
          <p14:tracePt t="12948" x="2413000" y="1517650"/>
          <p14:tracePt t="12965" x="2387600" y="1543050"/>
          <p14:tracePt t="12982" x="2362200" y="1574800"/>
          <p14:tracePt t="13000" x="2330450" y="1600200"/>
          <p14:tracePt t="13015" x="2292350" y="1631950"/>
          <p14:tracePt t="13032" x="2286000" y="1651000"/>
          <p14:tracePt t="13048" x="2279650" y="1670050"/>
          <p14:tracePt t="13065" x="2273300" y="1689100"/>
          <p14:tracePt t="13082" x="2273300" y="1708150"/>
          <p14:tracePt t="13098" x="2266950" y="1733550"/>
          <p14:tracePt t="13114" x="2266950" y="1752600"/>
          <p14:tracePt t="13131" x="2266950" y="1784350"/>
          <p14:tracePt t="13148" x="2273300" y="1797050"/>
          <p14:tracePt t="13164" x="2279650" y="1803400"/>
          <p14:tracePt t="13181" x="2292350" y="1816100"/>
          <p14:tracePt t="13198" x="2298700" y="1822450"/>
          <p14:tracePt t="13214" x="2311400" y="1835150"/>
          <p14:tracePt t="13231" x="2343150" y="1841500"/>
          <p14:tracePt t="13249" x="2387600" y="1854200"/>
          <p14:tracePt t="13265" x="2482850" y="1860550"/>
          <p14:tracePt t="13283" x="2540000" y="1860550"/>
          <p14:tracePt t="13298" x="2565400" y="1860550"/>
          <p14:tracePt t="13314" x="2584450" y="1866900"/>
          <p14:tracePt t="13331" x="2590800" y="1866900"/>
          <p14:tracePt t="13366" x="2597150" y="1866900"/>
          <p14:tracePt t="13417" x="2603500" y="1873250"/>
          <p14:tracePt t="13427" x="2609850" y="1879600"/>
          <p14:tracePt t="13436" x="2609850" y="1892300"/>
          <p14:tracePt t="13447" x="2616200" y="1892300"/>
          <p14:tracePt t="13464" x="2635250" y="1911350"/>
          <p14:tracePt t="13481" x="2660650" y="1930400"/>
          <p14:tracePt t="13497" x="2673350" y="1949450"/>
          <p14:tracePt t="13514" x="2705100" y="1968500"/>
          <p14:tracePt t="13531" x="2730500" y="1993900"/>
          <p14:tracePt t="13549" x="2755900" y="2012950"/>
          <p14:tracePt t="13564" x="2781300" y="2025650"/>
          <p14:tracePt t="13581" x="2806700" y="2044700"/>
          <p14:tracePt t="13598" x="2838450" y="2070100"/>
          <p14:tracePt t="13600" x="2851150" y="2076450"/>
          <p14:tracePt t="13614" x="2863850" y="2082800"/>
          <p14:tracePt t="13631" x="2889250" y="2089150"/>
          <p14:tracePt t="13647" x="2914650" y="2095500"/>
          <p14:tracePt t="13664" x="2940050" y="2101850"/>
          <p14:tracePt t="13681" x="2959100" y="2108200"/>
          <p14:tracePt t="13697" x="2971800" y="2108200"/>
          <p14:tracePt t="13714" x="2978150" y="2108200"/>
          <p14:tracePt t="13731" x="2984500" y="2114550"/>
          <p14:tracePt t="13874" x="2990850" y="2114550"/>
          <p14:tracePt t="13880" x="3003550" y="2114550"/>
          <p14:tracePt t="13889" x="3016250" y="2108200"/>
          <p14:tracePt t="13897" x="3028950" y="2108200"/>
          <p14:tracePt t="13914" x="3073400" y="2089150"/>
          <p14:tracePt t="13930" x="3124200" y="2063750"/>
          <p14:tracePt t="13947" x="3194050" y="2044700"/>
          <p14:tracePt t="13964" x="3302000" y="2025650"/>
          <p14:tracePt t="13980" x="3448050" y="2000250"/>
          <p14:tracePt t="13997" x="3568700" y="1968500"/>
          <p14:tracePt t="14014" x="3676650" y="1949450"/>
          <p14:tracePt t="14030" x="3790950" y="1949450"/>
          <p14:tracePt t="14047" x="3898900" y="1943100"/>
          <p14:tracePt t="14064" x="4006850" y="1917700"/>
          <p14:tracePt t="14080" x="4171950" y="1873250"/>
          <p14:tracePt t="14097" x="4305300" y="1828800"/>
          <p14:tracePt t="14114" x="4425950" y="1803400"/>
          <p14:tracePt t="14130" x="4533900" y="1778000"/>
          <p14:tracePt t="14147" x="4616450" y="1758950"/>
          <p14:tracePt t="14164" x="4686300" y="1746250"/>
          <p14:tracePt t="14180" x="4730750" y="1720850"/>
          <p14:tracePt t="14197" x="4775200" y="1708150"/>
          <p14:tracePt t="14214" x="4794250" y="1708150"/>
          <p14:tracePt t="14230" x="4819650" y="1701800"/>
          <p14:tracePt t="14247" x="4832350" y="1701800"/>
          <p14:tracePt t="14263" x="4838700" y="1701800"/>
          <p14:tracePt t="14281" x="4857750" y="1701800"/>
          <p14:tracePt t="14324" x="4864100" y="1701800"/>
          <p14:tracePt t="14473" x="4864100" y="1695450"/>
          <p14:tracePt t="14479" x="4857750" y="1695450"/>
          <p14:tracePt t="14489" x="4851400" y="1695450"/>
          <p14:tracePt t="14497" x="4845050" y="1689100"/>
          <p14:tracePt t="14513" x="4819650" y="1676400"/>
          <p14:tracePt t="14530" x="4794250" y="1663700"/>
          <p14:tracePt t="14546" x="4768850" y="1651000"/>
          <p14:tracePt t="14563" x="4743450" y="1638300"/>
          <p14:tracePt t="14580" x="4718050" y="1625600"/>
          <p14:tracePt t="14597" x="4673600" y="1600200"/>
          <p14:tracePt t="14600" x="4654550" y="1587500"/>
          <p14:tracePt t="14613" x="4641850" y="1574800"/>
          <p14:tracePt t="14631" x="4584700" y="1536700"/>
          <p14:tracePt t="14647" x="4559300" y="1517650"/>
          <p14:tracePt t="14664" x="4527550" y="1498600"/>
          <p14:tracePt t="14680" x="4502150" y="1485900"/>
          <p14:tracePt t="14696" x="4476750" y="1466850"/>
          <p14:tracePt t="14714" x="4451350" y="1460500"/>
          <p14:tracePt t="14730" x="4432300" y="1447800"/>
          <p14:tracePt t="14747" x="4419600" y="1441450"/>
          <p14:tracePt t="14763" x="4406900" y="1435100"/>
          <p14:tracePt t="14780" x="4400550" y="1435100"/>
          <p14:tracePt t="14796" x="4387850" y="1428750"/>
          <p14:tracePt t="14813" x="4381500" y="1428750"/>
          <p14:tracePt t="14830" x="4375150" y="1428750"/>
          <p14:tracePt t="14846" x="4362450" y="1428750"/>
          <p14:tracePt t="14863" x="4356100" y="1428750"/>
          <p14:tracePt t="14880" x="4343400" y="1435100"/>
          <p14:tracePt t="14896" x="4330700" y="1447800"/>
          <p14:tracePt t="14913" x="4292600" y="1473200"/>
          <p14:tracePt t="14929" x="4267200" y="1492250"/>
          <p14:tracePt t="14946" x="4235450" y="1517650"/>
          <p14:tracePt t="14965" x="4203700" y="1543050"/>
          <p14:tracePt t="14980" x="4140200" y="1568450"/>
          <p14:tracePt t="14997" x="4070350" y="1606550"/>
          <p14:tracePt t="15014" x="3994150" y="1638300"/>
          <p14:tracePt t="15031" x="3898900" y="1657350"/>
          <p14:tracePt t="15046" x="3841750" y="1682750"/>
          <p14:tracePt t="15063" x="3759200" y="1695450"/>
          <p14:tracePt t="15080" x="3676650" y="1714500"/>
          <p14:tracePt t="15096" x="3594100" y="1733550"/>
          <p14:tracePt t="15113" x="3511550" y="1739900"/>
          <p14:tracePt t="15130" x="3422650" y="1746250"/>
          <p14:tracePt t="15147" x="3321050" y="1771650"/>
          <p14:tracePt t="15163" x="3187700" y="1790700"/>
          <p14:tracePt t="15179" x="3130550" y="1803400"/>
          <p14:tracePt t="15196" x="3073400" y="1822450"/>
          <p14:tracePt t="15213" x="3028950" y="1835150"/>
          <p14:tracePt t="15230" x="2997200" y="1847850"/>
          <p14:tracePt t="15246" x="2965450" y="1860550"/>
          <p14:tracePt t="15263" x="2889250" y="1892300"/>
          <p14:tracePt t="15280" x="2838450" y="1911350"/>
          <p14:tracePt t="15297" x="2787650" y="1930400"/>
          <p14:tracePt t="15313" x="2755900" y="1943100"/>
          <p14:tracePt t="15330" x="2730500" y="1962150"/>
          <p14:tracePt t="15346" x="2686050" y="1974850"/>
          <p14:tracePt t="15363" x="2660650" y="1993900"/>
          <p14:tracePt t="15379" x="2635250" y="2006600"/>
          <p14:tracePt t="15396" x="2609850" y="2012950"/>
          <p14:tracePt t="15413" x="2578100" y="2025650"/>
          <p14:tracePt t="15429" x="2559050" y="2025650"/>
          <p14:tracePt t="15446" x="2540000" y="2032000"/>
          <p14:tracePt t="15462" x="2527300" y="2032000"/>
          <p14:tracePt t="15479" x="2508250" y="2032000"/>
          <p14:tracePt t="15496" x="2495550" y="2032000"/>
          <p14:tracePt t="15588" x="2489200" y="2032000"/>
          <p14:tracePt t="15598" x="2489200" y="2025650"/>
          <p14:tracePt t="15633" x="2489200" y="2019300"/>
          <p14:tracePt t="15662" x="2489200" y="2012950"/>
          <p14:tracePt t="15677" x="2482850" y="2012950"/>
          <p14:tracePt t="15691" x="2482850" y="2006600"/>
          <p14:tracePt t="15823" x="2489200" y="2006600"/>
          <p14:tracePt t="15830" x="2495550" y="2000250"/>
          <p14:tracePt t="15836" x="2508250" y="2000250"/>
          <p14:tracePt t="15845" x="2540000" y="2000250"/>
          <p14:tracePt t="15862" x="2616200" y="2000250"/>
          <p14:tracePt t="15879" x="2730500" y="2000250"/>
          <p14:tracePt t="15895" x="2851150" y="2025650"/>
          <p14:tracePt t="15912" x="2971800" y="2063750"/>
          <p14:tracePt t="15929" x="3124200" y="2114550"/>
          <p14:tracePt t="15946" x="3187700" y="2146300"/>
          <p14:tracePt t="15962" x="3219450" y="2146300"/>
          <p14:tracePt t="15979" x="3257550" y="2146300"/>
          <p14:tracePt t="15996" x="3295650" y="2146300"/>
          <p14:tracePt t="16012" x="3327400" y="2139950"/>
          <p14:tracePt t="16030" x="3378200" y="2114550"/>
          <p14:tracePt t="16046" x="3473450" y="2070100"/>
          <p14:tracePt t="16063" x="3543300" y="2044700"/>
          <p14:tracePt t="16079" x="3606800" y="2025650"/>
          <p14:tracePt t="16096" x="3670300" y="2000250"/>
          <p14:tracePt t="16112" x="3733800" y="1968500"/>
          <p14:tracePt t="16129" x="3816350" y="1943100"/>
          <p14:tracePt t="16145" x="3924300" y="1917700"/>
          <p14:tracePt t="16162" x="4044950" y="1879600"/>
          <p14:tracePt t="16178" x="4222750" y="1822450"/>
          <p14:tracePt t="16195" x="4330700" y="1784350"/>
          <p14:tracePt t="16212" x="4445000" y="1752600"/>
          <p14:tracePt t="16228" x="4552950" y="1714500"/>
          <p14:tracePt t="16245" x="4660900" y="1676400"/>
          <p14:tracePt t="16262" x="4749800" y="1644650"/>
          <p14:tracePt t="16281" x="4800600" y="1619250"/>
          <p14:tracePt t="16295" x="4838700" y="1593850"/>
          <p14:tracePt t="16312" x="4864100" y="1581150"/>
          <p14:tracePt t="16329" x="4883150" y="1574800"/>
          <p14:tracePt t="16346" x="4895850" y="1568450"/>
          <p14:tracePt t="16379" x="4902200" y="1568450"/>
          <p14:tracePt t="16396" x="4908550" y="1562100"/>
          <p14:tracePt t="16412" x="4914900" y="1555750"/>
          <p14:tracePt t="16445" x="4921250" y="1555750"/>
          <p14:tracePt t="16485" x="4927600" y="1549400"/>
          <p14:tracePt t="16497" x="4933950" y="1543050"/>
          <p14:tracePt t="16509" x="4940300" y="1536700"/>
          <p14:tracePt t="16517" x="4946650" y="1536700"/>
          <p14:tracePt t="16533" x="4953000" y="1530350"/>
          <p14:tracePt t="16545" x="4953000" y="1524000"/>
          <p14:tracePt t="16561" x="4965700" y="1517650"/>
          <p14:tracePt t="16578" x="4978400" y="1511300"/>
          <p14:tracePt t="16595" x="4991100" y="1504950"/>
          <p14:tracePt t="16611" x="5010150" y="1498600"/>
          <p14:tracePt t="16628" x="5022850" y="1492250"/>
          <p14:tracePt t="16645" x="5029200" y="1485900"/>
          <p14:tracePt t="16661" x="5041900" y="1473200"/>
          <p14:tracePt t="16678" x="5048250" y="1473200"/>
          <p14:tracePt t="16695" x="5054600" y="1460500"/>
          <p14:tracePt t="16711" x="5073650" y="1460500"/>
          <p14:tracePt t="16728" x="5080000" y="1454150"/>
          <p14:tracePt t="16745" x="5092700" y="1447800"/>
          <p14:tracePt t="16761" x="5111750" y="1435100"/>
          <p14:tracePt t="16778" x="5111750" y="1428750"/>
          <p14:tracePt t="16795" x="5118100" y="1428750"/>
          <p14:tracePt t="16851" x="5124450" y="1428750"/>
          <p14:tracePt t="16863" x="5130800" y="1428750"/>
          <p14:tracePt t="16872" x="5130800" y="1435100"/>
          <p14:tracePt t="16880" x="5137150" y="1435100"/>
          <p14:tracePt t="16895" x="5143500" y="1447800"/>
          <p14:tracePt t="16911" x="5149850" y="1460500"/>
          <p14:tracePt t="16928" x="5162550" y="1479550"/>
          <p14:tracePt t="16945" x="5181600" y="1504950"/>
          <p14:tracePt t="16962" x="5207000" y="1536700"/>
          <p14:tracePt t="16978" x="5226050" y="1562100"/>
          <p14:tracePt t="16995" x="5251450" y="1600200"/>
          <p14:tracePt t="17011" x="5264150" y="1625600"/>
          <p14:tracePt t="17028" x="5270500" y="1651000"/>
          <p14:tracePt t="17045" x="5283200" y="1676400"/>
          <p14:tracePt t="17061" x="5289550" y="1701800"/>
          <p14:tracePt t="17078" x="5295900" y="1727200"/>
          <p14:tracePt t="17096" x="5308600" y="1752600"/>
          <p14:tracePt t="17097" x="5314950" y="1765300"/>
          <p14:tracePt t="17111" x="5321300" y="1784350"/>
          <p14:tracePt t="17128" x="5334000" y="1809750"/>
          <p14:tracePt t="17144" x="5346700" y="1835150"/>
          <p14:tracePt t="17161" x="5359400" y="1860550"/>
          <p14:tracePt t="17178" x="5378450" y="1885950"/>
          <p14:tracePt t="17194" x="5391150" y="1917700"/>
          <p14:tracePt t="17211" x="5410200" y="1930400"/>
          <p14:tracePt t="17229" x="5422900" y="1949450"/>
          <p14:tracePt t="17244" x="5435600" y="1955800"/>
          <p14:tracePt t="17261" x="5441950" y="1955800"/>
          <p14:tracePt t="17278" x="5448300" y="1955800"/>
          <p14:tracePt t="17294" x="5486400" y="1936750"/>
          <p14:tracePt t="17311" x="5518150" y="1917700"/>
          <p14:tracePt t="17328" x="5543550" y="1905000"/>
          <p14:tracePt t="17345" x="5568950" y="1898650"/>
          <p14:tracePt t="17361" x="5594350" y="1885950"/>
          <p14:tracePt t="17378" x="5619750" y="1879600"/>
          <p14:tracePt t="17394" x="5645150" y="1879600"/>
          <p14:tracePt t="17411" x="5676900" y="1879600"/>
          <p14:tracePt t="17428" x="5702300" y="1873250"/>
          <p14:tracePt t="17445" x="5727700" y="1873250"/>
          <p14:tracePt t="17461" x="5746750" y="1873250"/>
          <p14:tracePt t="17478" x="5753100" y="1873250"/>
          <p14:tracePt t="17577" x="5740400" y="1885950"/>
          <p14:tracePt t="17584" x="5727700" y="1905000"/>
          <p14:tracePt t="17594" x="5721350" y="1911350"/>
          <p14:tracePt t="17617" x="5721350" y="1898650"/>
          <p14:tracePt t="17628" x="5721350" y="1892300"/>
          <p14:tracePt t="17644" x="5721350" y="1885950"/>
          <p14:tracePt t="17756" x="5721350" y="1898650"/>
          <p14:tracePt t="17763" x="5721350" y="1911350"/>
          <p14:tracePt t="17771" x="5721350" y="1924050"/>
          <p14:tracePt t="17781" x="5721350" y="1930400"/>
          <p14:tracePt t="17802" x="5721350" y="1911350"/>
          <p14:tracePt t="17810" x="5721350" y="1873250"/>
          <p14:tracePt t="17828" x="5721350" y="1841500"/>
          <p14:tracePt t="17844" x="5715000" y="1866900"/>
          <p14:tracePt t="17861" x="5708650" y="185420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2301875"/>
            <a:ext cx="2894013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450" y="508000"/>
            <a:ext cx="4264025" cy="572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Imagen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3" y="1163638"/>
            <a:ext cx="26670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nillo 6"/>
          <p:cNvSpPr/>
          <p:nvPr/>
        </p:nvSpPr>
        <p:spPr>
          <a:xfrm>
            <a:off x="5986463" y="2009775"/>
            <a:ext cx="1163637" cy="582613"/>
          </a:xfrm>
          <a:prstGeom prst="donut">
            <a:avLst>
              <a:gd name="adj" fmla="val 3273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8198" name="Imagen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7488" y="1390650"/>
            <a:ext cx="228600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ipse 1"/>
          <p:cNvSpPr/>
          <p:nvPr/>
        </p:nvSpPr>
        <p:spPr>
          <a:xfrm>
            <a:off x="323850" y="314325"/>
            <a:ext cx="3297238" cy="107632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AR" sz="2000" dirty="0">
                <a:latin typeface="Comic Sans MS" panose="030F0702030302020204" pitchFamily="66" charset="0"/>
              </a:rPr>
              <a:t>Para INFORMACIÓN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609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27" x="5708650" y="1847850"/>
          <p14:tracePt t="975" x="5708650" y="1841500"/>
          <p14:tracePt t="989" x="5702300" y="1841500"/>
          <p14:tracePt t="992" x="5695950" y="1841500"/>
          <p14:tracePt t="1000" x="5689600" y="1841500"/>
          <p14:tracePt t="1015" x="5676900" y="1828800"/>
          <p14:tracePt t="1031" x="5651500" y="1822450"/>
          <p14:tracePt t="1048" x="5632450" y="1816100"/>
          <p14:tracePt t="1065" x="5619750" y="1816100"/>
          <p14:tracePt t="1081" x="5613400" y="1816100"/>
          <p14:tracePt t="1098" x="5594350" y="1809750"/>
          <p14:tracePt t="1115" x="5581650" y="1803400"/>
          <p14:tracePt t="1131" x="5568950" y="1803400"/>
          <p14:tracePt t="1148" x="5562600" y="1803400"/>
          <p14:tracePt t="1165" x="5556250" y="1803400"/>
          <p14:tracePt t="1181" x="5549900" y="1803400"/>
          <p14:tracePt t="1198" x="5537200" y="1803400"/>
          <p14:tracePt t="1215" x="5530850" y="1803400"/>
          <p14:tracePt t="1248" x="5518150" y="1803400"/>
          <p14:tracePt t="1265" x="5505450" y="1803400"/>
          <p14:tracePt t="1281" x="5486400" y="1803400"/>
          <p14:tracePt t="1283" x="5486400" y="1797050"/>
          <p14:tracePt t="1298" x="5467350" y="1784350"/>
          <p14:tracePt t="1314" x="5441950" y="1765300"/>
          <p14:tracePt t="1331" x="5416550" y="1758950"/>
          <p14:tracePt t="1348" x="5391150" y="1752600"/>
          <p14:tracePt t="1364" x="5372100" y="1746250"/>
          <p14:tracePt t="1381" x="5353050" y="1746250"/>
          <p14:tracePt t="1398" x="5340350" y="1739900"/>
          <p14:tracePt t="1414" x="5321300" y="1739900"/>
          <p14:tracePt t="1431" x="5302250" y="1739900"/>
          <p14:tracePt t="1448" x="5289550" y="1727200"/>
          <p14:tracePt t="1464" x="5276850" y="1720850"/>
          <p14:tracePt t="1481" x="5257800" y="1714500"/>
          <p14:tracePt t="1498" x="5238750" y="1714500"/>
          <p14:tracePt t="1515" x="5213350" y="1708150"/>
          <p14:tracePt t="1531" x="5181600" y="1708150"/>
          <p14:tracePt t="1548" x="5111750" y="1708150"/>
          <p14:tracePt t="1564" x="5048250" y="1720850"/>
          <p14:tracePt t="1581" x="4991100" y="1733550"/>
          <p14:tracePt t="1598" x="4940300" y="1746250"/>
          <p14:tracePt t="1615" x="4889500" y="1752600"/>
          <p14:tracePt t="1631" x="4845050" y="1758950"/>
          <p14:tracePt t="1648" x="4768850" y="1778000"/>
          <p14:tracePt t="1665" x="4610100" y="1809750"/>
          <p14:tracePt t="1682" x="4502150" y="1822450"/>
          <p14:tracePt t="1698" x="4400550" y="1835150"/>
          <p14:tracePt t="1714" x="4298950" y="1866900"/>
          <p14:tracePt t="1731" x="4222750" y="1866900"/>
          <p14:tracePt t="1748" x="4171950" y="1873250"/>
          <p14:tracePt t="1765" x="4146550" y="1879600"/>
          <p14:tracePt t="1781" x="4114800" y="1892300"/>
          <p14:tracePt t="1783" x="4102100" y="1892300"/>
          <p14:tracePt t="1797" x="4070350" y="1898650"/>
          <p14:tracePt t="1814" x="4038600" y="1898650"/>
          <p14:tracePt t="1831" x="4000500" y="1911350"/>
          <p14:tracePt t="1847" x="3949700" y="1924050"/>
          <p14:tracePt t="1864" x="3911600" y="1930400"/>
          <p14:tracePt t="1881" x="3879850" y="1949450"/>
          <p14:tracePt t="1898" x="3841750" y="1955800"/>
          <p14:tracePt t="1914" x="3816350" y="1962150"/>
          <p14:tracePt t="1931" x="3790950" y="1968500"/>
          <p14:tracePt t="1947" x="3771900" y="1974850"/>
          <p14:tracePt t="1964" x="3752850" y="1974850"/>
          <p14:tracePt t="1982" x="3746500" y="1974850"/>
          <p14:tracePt t="1998" x="3733800" y="1974850"/>
          <p14:tracePt t="2014" x="3721100" y="1974850"/>
          <p14:tracePt t="2031" x="3714750" y="1974850"/>
          <p14:tracePt t="2047" x="3714750" y="1968500"/>
          <p14:tracePt t="2064" x="3708400" y="1962150"/>
          <p14:tracePt t="2081" x="3702050" y="1955800"/>
          <p14:tracePt t="2097" x="3695700" y="1949450"/>
          <p14:tracePt t="2114" x="3689350" y="1949450"/>
          <p14:tracePt t="2131" x="3676650" y="1943100"/>
          <p14:tracePt t="2147" x="3670300" y="1943100"/>
          <p14:tracePt t="2164" x="3657600" y="1943100"/>
          <p14:tracePt t="2181" x="3651250" y="1943100"/>
          <p14:tracePt t="2197" x="3638550" y="1943100"/>
          <p14:tracePt t="2214" x="3613150" y="1936750"/>
          <p14:tracePt t="2232" x="3581400" y="1936750"/>
          <p14:tracePt t="2248" x="3549650" y="1943100"/>
          <p14:tracePt t="2264" x="3460750" y="1981200"/>
          <p14:tracePt t="2280" x="3397250" y="1987550"/>
          <p14:tracePt t="2298" x="3371850" y="1993900"/>
          <p14:tracePt t="2302" x="3359150" y="1993900"/>
          <p14:tracePt t="2314" x="3352800" y="1993900"/>
          <p14:tracePt t="2331" x="3340100" y="1993900"/>
          <p14:tracePt t="2347" x="3321050" y="2006600"/>
          <p14:tracePt t="2364" x="3302000" y="2019300"/>
          <p14:tracePt t="2381" x="3295650" y="2019300"/>
          <p14:tracePt t="2571" x="3289300" y="2019300"/>
          <p14:tracePt t="2622" x="3289300" y="2012950"/>
          <p14:tracePt t="2632" x="3289300" y="2006600"/>
          <p14:tracePt t="2652" x="3289300" y="2000250"/>
          <p14:tracePt t="2673" x="3289300" y="1993900"/>
          <p14:tracePt t="2680" x="3289300" y="1987550"/>
          <p14:tracePt t="2696" x="3289300" y="1981200"/>
          <p14:tracePt t="2704" x="3289300" y="1974850"/>
          <p14:tracePt t="2713" x="3289300" y="1968500"/>
          <p14:tracePt t="2730" x="3289300" y="1955800"/>
          <p14:tracePt t="2747" x="3289300" y="1949450"/>
          <p14:tracePt t="2780" x="3289300" y="1943100"/>
          <p14:tracePt t="2797" x="3282950" y="1936750"/>
          <p14:tracePt t="2867" x="3282950" y="1930400"/>
          <p14:tracePt t="2959" x="3282950" y="1924050"/>
          <p14:tracePt t="2969" x="3282950" y="1917700"/>
          <p14:tracePt t="2981" x="3289300" y="1911350"/>
          <p14:tracePt t="2989" x="3289300" y="1905000"/>
          <p14:tracePt t="2997" x="3295650" y="1898650"/>
          <p14:tracePt t="3013" x="3314700" y="1885950"/>
          <p14:tracePt t="3030" x="3327400" y="1866900"/>
          <p14:tracePt t="3047" x="3346450" y="1847850"/>
          <p14:tracePt t="3063" x="3371850" y="1822450"/>
          <p14:tracePt t="3080" x="3390900" y="1809750"/>
          <p14:tracePt t="3097" x="3390900" y="1803400"/>
          <p14:tracePt t="3128" x="3397250" y="1803400"/>
          <p14:tracePt t="3143" x="3397250" y="1797050"/>
          <p14:tracePt t="3148" x="3403600" y="1797050"/>
          <p14:tracePt t="3163" x="3409950" y="1790700"/>
          <p14:tracePt t="3179" x="3416300" y="1784350"/>
          <p14:tracePt t="3196" x="3422650" y="1778000"/>
          <p14:tracePt t="3229" x="3429000" y="1778000"/>
          <p14:tracePt t="4459" x="3435350" y="1778000"/>
          <p14:tracePt t="4467" x="3441700" y="1771650"/>
          <p14:tracePt t="4476" x="3454400" y="1771650"/>
          <p14:tracePt t="4483" x="3486150" y="1758950"/>
          <p14:tracePt t="4496" x="3536950" y="1739900"/>
          <p14:tracePt t="4513" x="3657600" y="1720850"/>
          <p14:tracePt t="4529" x="3905250" y="1752600"/>
          <p14:tracePt t="4547" x="4121150" y="1797050"/>
          <p14:tracePt t="4562" x="4368800" y="1841500"/>
          <p14:tracePt t="4579" x="4622800" y="1873250"/>
          <p14:tracePt t="4595" x="4921250" y="1854200"/>
          <p14:tracePt t="4612" x="5334000" y="1803400"/>
          <p14:tracePt t="4631" x="5765800" y="1771650"/>
          <p14:tracePt t="4647" x="6165850" y="1778000"/>
          <p14:tracePt t="4662" x="6743700" y="1847850"/>
          <p14:tracePt t="4679" x="7061200" y="1892300"/>
          <p14:tracePt t="4695" x="7302500" y="1924050"/>
          <p14:tracePt t="4712" x="7493000" y="1943100"/>
          <p14:tracePt t="4729" x="7651750" y="1974850"/>
          <p14:tracePt t="4745" x="7810500" y="2000250"/>
          <p14:tracePt t="4762" x="8051800" y="2044700"/>
          <p14:tracePt t="4778" x="8210550" y="2070100"/>
          <p14:tracePt t="4796" x="8369300" y="2114550"/>
          <p14:tracePt t="4812" x="8534400" y="2139950"/>
          <p14:tracePt t="4828" x="8705850" y="2152650"/>
          <p14:tracePt t="4845" x="8858250" y="2152650"/>
          <p14:tracePt t="4862" x="9010650" y="2159000"/>
          <p14:tracePt t="4878" x="9194800" y="2139950"/>
          <p14:tracePt t="4895" x="9296400" y="2139950"/>
          <p14:tracePt t="4911" x="9385300" y="2114550"/>
          <p14:tracePt t="4928" x="9467850" y="2089150"/>
          <p14:tracePt t="4945" x="9537700" y="2076450"/>
          <p14:tracePt t="4962" x="9601200" y="2044700"/>
          <p14:tracePt t="4978" x="9664700" y="2012950"/>
          <p14:tracePt t="4995" x="9715500" y="1981200"/>
          <p14:tracePt t="5012" x="9772650" y="1936750"/>
          <p14:tracePt t="5028" x="9798050" y="1911350"/>
          <p14:tracePt t="5045" x="9817100" y="1892300"/>
          <p14:tracePt t="5061" x="9823450" y="1879600"/>
          <p14:tracePt t="5078" x="9823450" y="1873250"/>
          <p14:tracePt t="5095" x="9829800" y="1860550"/>
          <p14:tracePt t="5111" x="9829800" y="1847850"/>
          <p14:tracePt t="5128" x="9829800" y="1841500"/>
          <p14:tracePt t="5145" x="9829800" y="1822450"/>
          <p14:tracePt t="5161" x="9829800" y="1790700"/>
          <p14:tracePt t="5178" x="9829800" y="1765300"/>
          <p14:tracePt t="5195" x="9823450" y="1739900"/>
          <p14:tracePt t="5211" x="9810750" y="1714500"/>
          <p14:tracePt t="5228" x="9798050" y="1701800"/>
          <p14:tracePt t="5245" x="9779000" y="1670050"/>
          <p14:tracePt t="5261" x="9766300" y="1644650"/>
          <p14:tracePt t="5278" x="9747250" y="1619250"/>
          <p14:tracePt t="5296" x="9728200" y="1600200"/>
          <p14:tracePt t="5297" x="9715500" y="1593850"/>
          <p14:tracePt t="5311" x="9690100" y="1581150"/>
          <p14:tracePt t="5328" x="9677400" y="1574800"/>
          <p14:tracePt t="5344" x="9652000" y="1574800"/>
          <p14:tracePt t="5362" x="9626600" y="1574800"/>
          <p14:tracePt t="5378" x="9601200" y="1574800"/>
          <p14:tracePt t="5395" x="9575800" y="1581150"/>
          <p14:tracePt t="5412" x="9550400" y="1593850"/>
          <p14:tracePt t="5429" x="9512300" y="1619250"/>
          <p14:tracePt t="5445" x="9486900" y="1644650"/>
          <p14:tracePt t="5461" x="9461500" y="1663700"/>
          <p14:tracePt t="5478" x="9442450" y="1676400"/>
          <p14:tracePt t="5494" x="9417050" y="1701800"/>
          <p14:tracePt t="5512" x="9398000" y="1708150"/>
          <p14:tracePt t="5528" x="9372600" y="1727200"/>
          <p14:tracePt t="5545" x="9359900" y="1739900"/>
          <p14:tracePt t="5561" x="9347200" y="1758950"/>
          <p14:tracePt t="5579" x="9321800" y="1784350"/>
          <p14:tracePt t="5595" x="9302750" y="1809750"/>
          <p14:tracePt t="5611" x="9283700" y="1828800"/>
          <p14:tracePt t="5628" x="9264650" y="1847850"/>
          <p14:tracePt t="5644" x="9251950" y="1873250"/>
          <p14:tracePt t="5661" x="9226550" y="1917700"/>
          <p14:tracePt t="5678" x="9213850" y="1943100"/>
          <p14:tracePt t="5694" x="9207500" y="1968500"/>
          <p14:tracePt t="5711" x="9207500" y="1987550"/>
          <p14:tracePt t="5728" x="9207500" y="2025650"/>
          <p14:tracePt t="5744" x="9207500" y="2051050"/>
          <p14:tracePt t="5763" x="9220200" y="2082800"/>
          <p14:tracePt t="5778" x="9251950" y="2120900"/>
          <p14:tracePt t="5795" x="9283700" y="2146300"/>
          <p14:tracePt t="5811" x="9309100" y="2178050"/>
          <p14:tracePt t="5828" x="9334500" y="2203450"/>
          <p14:tracePt t="5844" x="9359900" y="2228850"/>
          <p14:tracePt t="5861" x="9398000" y="2260600"/>
          <p14:tracePt t="5877" x="9493250" y="2305050"/>
          <p14:tracePt t="5894" x="9575800" y="2336800"/>
          <p14:tracePt t="5911" x="9677400" y="2393950"/>
          <p14:tracePt t="5928" x="9791700" y="2463800"/>
          <p14:tracePt t="5944" x="9899650" y="2508250"/>
          <p14:tracePt t="5961" x="10001250" y="2559050"/>
          <p14:tracePt t="5977" x="10109200" y="2597150"/>
          <p14:tracePt t="5994" x="10210800" y="2635250"/>
          <p14:tracePt t="6011" x="10306050" y="2660650"/>
          <p14:tracePt t="6028" x="10420350" y="2692400"/>
          <p14:tracePt t="6046" x="10502900" y="2698750"/>
          <p14:tracePt t="6061" x="10566400" y="2711450"/>
          <p14:tracePt t="6078" x="10604500" y="2705100"/>
          <p14:tracePt t="6094" x="10636250" y="2698750"/>
          <p14:tracePt t="6112" x="10680700" y="2686050"/>
          <p14:tracePt t="6128" x="10718800" y="2667000"/>
          <p14:tracePt t="6144" x="10744200" y="2654300"/>
          <p14:tracePt t="6161" x="10769600" y="2628900"/>
          <p14:tracePt t="6177" x="10795000" y="2609850"/>
          <p14:tracePt t="6194" x="10801350" y="2603500"/>
          <p14:tracePt t="6238" x="10801350" y="2597150"/>
          <p14:tracePt t="6269" x="10801350" y="2590800"/>
          <p14:tracePt t="6285" x="10795000" y="2590800"/>
          <p14:tracePt t="6292" x="10782300" y="2584450"/>
          <p14:tracePt t="6300" x="10769600" y="2584450"/>
          <p14:tracePt t="6310" x="10756900" y="2584450"/>
          <p14:tracePt t="6327" x="10718800" y="2584450"/>
          <p14:tracePt t="6344" x="10636250" y="2584450"/>
          <p14:tracePt t="6361" x="10534650" y="2565400"/>
          <p14:tracePt t="6377" x="10337800" y="2565400"/>
          <p14:tracePt t="6394" x="10172700" y="2565400"/>
          <p14:tracePt t="6410" x="9956800" y="2590800"/>
          <p14:tracePt t="6427" x="9702800" y="2584450"/>
          <p14:tracePt t="6444" x="9436100" y="2565400"/>
          <p14:tracePt t="6463" x="9194800" y="2533650"/>
          <p14:tracePt t="6477" x="8978900" y="2533650"/>
          <p14:tracePt t="6494" x="8693150" y="2565400"/>
          <p14:tracePt t="6510" x="8528050" y="2597150"/>
          <p14:tracePt t="6527" x="8331200" y="2635250"/>
          <p14:tracePt t="6544" x="8172450" y="2679700"/>
          <p14:tracePt t="6560" x="8007350" y="2705100"/>
          <p14:tracePt t="6577" x="7823200" y="2749550"/>
          <p14:tracePt t="6593" x="7493000" y="2800350"/>
          <p14:tracePt t="6610" x="7245350" y="2863850"/>
          <p14:tracePt t="6627" x="7023100" y="2927350"/>
          <p14:tracePt t="6643" x="6864350" y="2965450"/>
          <p14:tracePt t="6660" x="6731000" y="3003550"/>
          <p14:tracePt t="6677" x="6635750" y="3028950"/>
          <p14:tracePt t="6693" x="6546850" y="3054350"/>
          <p14:tracePt t="6710" x="6477000" y="3067050"/>
          <p14:tracePt t="6727" x="6400800" y="3073400"/>
          <p14:tracePt t="6743" x="6254750" y="3079750"/>
          <p14:tracePt t="6760" x="6153150" y="3092450"/>
          <p14:tracePt t="6777" x="6045200" y="3117850"/>
          <p14:tracePt t="6793" x="5937250" y="3136900"/>
          <p14:tracePt t="6810" x="5829300" y="3162300"/>
          <p14:tracePt t="6828" x="5727700" y="3200400"/>
          <p14:tracePt t="6843" x="5613400" y="3251200"/>
          <p14:tracePt t="6860" x="5549900" y="3282950"/>
          <p14:tracePt t="6876" x="5518150" y="3302000"/>
          <p14:tracePt t="6893" x="5505450" y="3314700"/>
          <p14:tracePt t="6910" x="5492750" y="3321050"/>
          <p14:tracePt t="6927" x="5467350" y="3327400"/>
          <p14:tracePt t="6943" x="5448300" y="3333750"/>
          <p14:tracePt t="6960" x="5441950" y="3333750"/>
          <p14:tracePt t="7053" x="5448300" y="3327400"/>
          <p14:tracePt t="7057" x="5461000" y="3314700"/>
          <p14:tracePt t="7066" x="5486400" y="3302000"/>
          <p14:tracePt t="7076" x="5524500" y="3282950"/>
          <p14:tracePt t="7093" x="5651500" y="3238500"/>
          <p14:tracePt t="7110" x="5816600" y="3200400"/>
          <p14:tracePt t="7126" x="6026150" y="3155950"/>
          <p14:tracePt t="7144" x="6394450" y="3092450"/>
          <p14:tracePt t="7160" x="6686550" y="3048000"/>
          <p14:tracePt t="7177" x="7010400" y="2990850"/>
          <p14:tracePt t="7193" x="7346950" y="2940050"/>
          <p14:tracePt t="7211" x="7620000" y="2895600"/>
          <p14:tracePt t="7228" x="7861300" y="2876550"/>
          <p14:tracePt t="7244" x="8051800" y="2844800"/>
          <p14:tracePt t="7260" x="8216900" y="2800350"/>
          <p14:tracePt t="7276" x="8280400" y="2794000"/>
          <p14:tracePt t="7294" x="8305800" y="2781300"/>
          <p14:tracePt t="7310" x="8331200" y="2768600"/>
          <p14:tracePt t="7327" x="8350250" y="2749550"/>
          <p14:tracePt t="7343" x="8375650" y="2724150"/>
          <p14:tracePt t="7360" x="8401050" y="2698750"/>
          <p14:tracePt t="7377" x="8445500" y="2654300"/>
          <p14:tracePt t="7394" x="8470900" y="2622550"/>
          <p14:tracePt t="7410" x="8515350" y="2565400"/>
          <p14:tracePt t="7426" x="8559800" y="2514600"/>
          <p14:tracePt t="7443" x="8610600" y="2457450"/>
          <p14:tracePt t="7460" x="8642350" y="2419350"/>
          <p14:tracePt t="7476" x="8674100" y="2387600"/>
          <p14:tracePt t="7493" x="8699500" y="2355850"/>
          <p14:tracePt t="7509" x="8743950" y="2317750"/>
          <p14:tracePt t="7526" x="8763000" y="2292350"/>
          <p14:tracePt t="7543" x="8782050" y="2273300"/>
          <p14:tracePt t="7559" x="8801100" y="2254250"/>
          <p14:tracePt t="7577" x="8813800" y="2235200"/>
          <p14:tracePt t="7594" x="8813800" y="2228850"/>
          <p14:tracePt t="7611" x="8813800" y="2222500"/>
          <p14:tracePt t="7718" x="8820150" y="2222500"/>
          <p14:tracePt t="7730" x="8820150" y="2228850"/>
          <p14:tracePt t="7736" x="8826500" y="2235200"/>
          <p14:tracePt t="7752" x="8826500" y="2241550"/>
          <p14:tracePt t="7759" x="8832850" y="2247900"/>
          <p14:tracePt t="7776" x="8839200" y="2254250"/>
          <p14:tracePt t="7793" x="8839200" y="2266950"/>
          <p14:tracePt t="7809" x="8851900" y="2279650"/>
          <p14:tracePt t="7826" x="8851900" y="2298700"/>
          <p14:tracePt t="7842" x="8864600" y="2305050"/>
          <p14:tracePt t="7860" x="8864600" y="2311400"/>
          <p14:tracePt t="7876" x="8877300" y="2311400"/>
          <p14:tracePt t="7909" x="8890000" y="2311400"/>
          <p14:tracePt t="7926" x="8902700" y="2311400"/>
          <p14:tracePt t="7943" x="8921750" y="2298700"/>
          <p14:tracePt t="7959" x="8940800" y="2286000"/>
          <p14:tracePt t="7976" x="8966200" y="2266950"/>
          <p14:tracePt t="7993" x="8985250" y="2247900"/>
          <p14:tracePt t="8009" x="9010650" y="2228850"/>
          <p14:tracePt t="8026" x="9055100" y="2190750"/>
          <p14:tracePt t="8043" x="9080500" y="2159000"/>
          <p14:tracePt t="8059" x="9105900" y="2133600"/>
          <p14:tracePt t="8077" x="9137650" y="2114550"/>
          <p14:tracePt t="8093" x="9163050" y="2101850"/>
          <p14:tracePt t="8110" x="9182100" y="2095500"/>
          <p14:tracePt t="8126" x="9194800" y="2082800"/>
          <p14:tracePt t="8142" x="9207500" y="2076450"/>
          <p14:tracePt t="8159" x="9213850" y="2076450"/>
          <p14:tracePt t="8176" x="9220200" y="2076450"/>
          <p14:tracePt t="8192" x="9226550" y="2076450"/>
          <p14:tracePt t="8209" x="9226550" y="2082800"/>
          <p14:tracePt t="8225" x="9226550" y="2089150"/>
          <p14:tracePt t="8242" x="9232900" y="2095500"/>
          <p14:tracePt t="8259" x="9245600" y="2120900"/>
          <p14:tracePt t="8275" x="9271000" y="2178050"/>
          <p14:tracePt t="8292" x="9290050" y="2209800"/>
          <p14:tracePt t="8308" x="9315450" y="2266950"/>
          <p14:tracePt t="8326" x="9347200" y="2292350"/>
          <p14:tracePt t="8342" x="9372600" y="2324100"/>
          <p14:tracePt t="8359" x="9398000" y="2355850"/>
          <p14:tracePt t="8375" x="9442450" y="2393950"/>
          <p14:tracePt t="8392" x="9467850" y="2419350"/>
          <p14:tracePt t="8409" x="9499600" y="2444750"/>
          <p14:tracePt t="8425" x="9544050" y="2457450"/>
          <p14:tracePt t="8442" x="9588500" y="2463800"/>
          <p14:tracePt t="8458" x="9626600" y="2470150"/>
          <p14:tracePt t="8475" x="9658350" y="2476500"/>
          <p14:tracePt t="8492" x="9683750" y="2476500"/>
          <p14:tracePt t="8508" x="9709150" y="2476500"/>
          <p14:tracePt t="8525" x="9747250" y="2476500"/>
          <p14:tracePt t="8542" x="9772650" y="2476500"/>
          <p14:tracePt t="8559" x="9798050" y="2476500"/>
          <p14:tracePt t="8576" x="9823450" y="2470150"/>
          <p14:tracePt t="8592" x="9855200" y="2463800"/>
          <p14:tracePt t="8611" x="9886950" y="2457450"/>
          <p14:tracePt t="8626" x="9912350" y="2457450"/>
          <p14:tracePt t="8642" x="9950450" y="2457450"/>
          <p14:tracePt t="8659" x="9969500" y="2457450"/>
          <p14:tracePt t="8675" x="9994900" y="2457450"/>
          <p14:tracePt t="8692" x="10020300" y="2457450"/>
          <p14:tracePt t="8708" x="10045700" y="2457450"/>
          <p14:tracePt t="8725" x="10071100" y="2457450"/>
          <p14:tracePt t="8742" x="10109200" y="2457450"/>
          <p14:tracePt t="8758" x="10128250" y="2457450"/>
          <p14:tracePt t="8775" x="10153650" y="2457450"/>
          <p14:tracePt t="8792" x="10179050" y="2451100"/>
          <p14:tracePt t="8808" x="10204450" y="2444750"/>
          <p14:tracePt t="8826" x="10229850" y="2438400"/>
          <p14:tracePt t="8842" x="10248900" y="2438400"/>
          <p14:tracePt t="8859" x="10274300" y="2432050"/>
          <p14:tracePt t="8875" x="10312400" y="2425700"/>
          <p14:tracePt t="8892" x="10337800" y="2419350"/>
          <p14:tracePt t="8908" x="10363200" y="2413000"/>
          <p14:tracePt t="8925" x="10388600" y="2406650"/>
          <p14:tracePt t="8941" x="10407650" y="2406650"/>
          <p14:tracePt t="8958" x="10426700" y="2400300"/>
          <p14:tracePt t="8975" x="10445750" y="2393950"/>
          <p14:tracePt t="8992" x="10464800" y="2387600"/>
          <p14:tracePt t="9008" x="10483850" y="2387600"/>
          <p14:tracePt t="9025" x="10496550" y="2381250"/>
          <p14:tracePt t="9041" x="10509250" y="2381250"/>
          <p14:tracePt t="9058" x="10528300" y="2368550"/>
          <p14:tracePt t="9075" x="10553700" y="2355850"/>
          <p14:tracePt t="9091" x="10585450" y="2336800"/>
          <p14:tracePt t="9108" x="10604500" y="2336800"/>
          <p14:tracePt t="9125" x="10629900" y="2324100"/>
          <p14:tracePt t="9141" x="10655300" y="2317750"/>
          <p14:tracePt t="9158" x="10680700" y="2305050"/>
          <p14:tracePt t="9175" x="10706100" y="2292350"/>
          <p14:tracePt t="9191" x="10731500" y="2292350"/>
          <p14:tracePt t="9208" x="10756900" y="2286000"/>
          <p14:tracePt t="9225" x="10763250" y="2286000"/>
          <p14:tracePt t="9241" x="10782300" y="2286000"/>
          <p14:tracePt t="9258" x="10801350" y="2279650"/>
          <p14:tracePt t="9275" x="10807700" y="2279650"/>
          <p14:tracePt t="9291" x="10826750" y="2279650"/>
          <p14:tracePt t="9308" x="10845800" y="2273300"/>
          <p14:tracePt t="9325" x="10864850" y="2273300"/>
          <p14:tracePt t="9342" x="10902950" y="2266950"/>
          <p14:tracePt t="9358" x="10928350" y="2260600"/>
          <p14:tracePt t="9375" x="10972800" y="2260600"/>
          <p14:tracePt t="9391" x="11017250" y="2254250"/>
          <p14:tracePt t="9408" x="11068050" y="2254250"/>
          <p14:tracePt t="9425" x="11099800" y="2254250"/>
          <p14:tracePt t="9442" x="11125200" y="2254250"/>
          <p14:tracePt t="9459" x="11163300" y="2260600"/>
          <p14:tracePt t="9475" x="11188700" y="2266950"/>
          <p14:tracePt t="9491" x="11207750" y="2266950"/>
          <p14:tracePt t="9508" x="11226800" y="2273300"/>
          <p14:tracePt t="9525" x="11239500" y="2279650"/>
          <p14:tracePt t="9541" x="11252200" y="2279650"/>
          <p14:tracePt t="9558" x="11264900" y="2286000"/>
          <p14:tracePt t="9574" x="11277600" y="2286000"/>
          <p14:tracePt t="9591" x="11283950" y="2292350"/>
          <p14:tracePt t="9608" x="11296650" y="2298700"/>
          <p14:tracePt t="9625" x="11309350" y="2298700"/>
          <p14:tracePt t="9641" x="11315700" y="2305050"/>
          <p14:tracePt t="9658" x="11315700" y="2311400"/>
          <p14:tracePt t="9709" x="11315700" y="2317750"/>
          <p14:tracePt t="9751" x="11315700" y="2324100"/>
          <p14:tracePt t="9758" x="11303000" y="2336800"/>
          <p14:tracePt t="9766" x="11290300" y="2343150"/>
          <p14:tracePt t="9774" x="11277600" y="2349500"/>
          <p14:tracePt t="9791" x="11258550" y="2349500"/>
          <p14:tracePt t="9807" x="11233150" y="2349500"/>
          <p14:tracePt t="9825" x="11214100" y="2349500"/>
          <p14:tracePt t="9841" x="11188700" y="2343150"/>
          <p14:tracePt t="9858" x="11156950" y="2330450"/>
          <p14:tracePt t="9875" x="11074400" y="2292350"/>
          <p14:tracePt t="9892" x="10979150" y="2266950"/>
          <p14:tracePt t="9908" x="10871200" y="2228850"/>
          <p14:tracePt t="9924" x="10744200" y="2184400"/>
          <p14:tracePt t="9941" x="10623550" y="2146300"/>
          <p14:tracePt t="9957" x="10502900" y="2108200"/>
          <p14:tracePt t="9974" x="10414000" y="2076450"/>
          <p14:tracePt t="9991" x="10375900" y="2044700"/>
          <p14:tracePt t="10007" x="10325100" y="2012950"/>
          <p14:tracePt t="10024" x="10299700" y="1993900"/>
          <p14:tracePt t="10041" x="10267950" y="1987550"/>
          <p14:tracePt t="10057" x="10223500" y="1974850"/>
          <p14:tracePt t="10075" x="10185400" y="1962150"/>
          <p14:tracePt t="10091" x="10134600" y="1949450"/>
          <p14:tracePt t="10108" x="10064750" y="1943100"/>
          <p14:tracePt t="10124" x="10013950" y="1943100"/>
          <p14:tracePt t="10141" x="9963150" y="1936750"/>
          <p14:tracePt t="10157" x="9912350" y="1936750"/>
          <p14:tracePt t="10174" x="9874250" y="1949450"/>
          <p14:tracePt t="10190" x="9842500" y="1955800"/>
          <p14:tracePt t="10208" x="9817100" y="1955800"/>
          <p14:tracePt t="10224" x="9791700" y="1962150"/>
          <p14:tracePt t="10241" x="9753600" y="1968500"/>
          <p14:tracePt t="10257" x="9728200" y="1974850"/>
          <p14:tracePt t="10274" x="9702800" y="1981200"/>
          <p14:tracePt t="10290" x="9677400" y="2000250"/>
          <p14:tracePt t="10307" x="9652000" y="2025650"/>
          <p14:tracePt t="10324" x="9620250" y="2044700"/>
          <p14:tracePt t="10340" x="9594850" y="2063750"/>
          <p14:tracePt t="10357" x="9582150" y="2089150"/>
          <p14:tracePt t="10374" x="9569450" y="2101850"/>
          <p14:tracePt t="10391" x="9556750" y="2127250"/>
          <p14:tracePt t="10407" x="9550400" y="2146300"/>
          <p14:tracePt t="10424" x="9550400" y="2171700"/>
          <p14:tracePt t="10441" x="9544050" y="2190750"/>
          <p14:tracePt t="10459" x="9537700" y="2216150"/>
          <p14:tracePt t="10474" x="9537700" y="2228850"/>
          <p14:tracePt t="10490" x="9537700" y="2241550"/>
          <p14:tracePt t="10507" x="9537700" y="2247900"/>
          <p14:tracePt t="10615" x="9537700" y="2241550"/>
          <p14:tracePt t="10651" x="9531350" y="2241550"/>
          <p14:tracePt t="10670" x="9525000" y="2241550"/>
          <p14:tracePt t="10713" x="9518650" y="2241550"/>
          <p14:tracePt t="10738" x="9512300" y="2254250"/>
          <p14:tracePt t="10747" x="9512300" y="2266950"/>
          <p14:tracePt t="10754" x="9499600" y="2279650"/>
          <p14:tracePt t="10762" x="9493250" y="2298700"/>
          <p14:tracePt t="10773" x="9480550" y="2324100"/>
          <p14:tracePt t="10790" x="9461500" y="2381250"/>
          <p14:tracePt t="10806" x="9448800" y="2476500"/>
          <p14:tracePt t="10823" x="9436100" y="2635250"/>
          <p14:tracePt t="10840" x="9436100" y="2711450"/>
          <p14:tracePt t="10857" x="9436100" y="2768600"/>
          <p14:tracePt t="10874" x="9436100" y="2806700"/>
          <p14:tracePt t="10890" x="9436100" y="2832100"/>
          <p14:tracePt t="10907" x="9436100" y="2863850"/>
          <p14:tracePt t="10923" x="9436100" y="2901950"/>
          <p14:tracePt t="10940" x="9436100" y="2933700"/>
          <p14:tracePt t="10956" x="9442450" y="2959100"/>
          <p14:tracePt t="10973" x="9442450" y="2984500"/>
          <p14:tracePt t="10990" x="9448800" y="3009900"/>
          <p14:tracePt t="11006" x="9455150" y="3035300"/>
          <p14:tracePt t="11023" x="9455150" y="3060700"/>
          <p14:tracePt t="11040" x="9455150" y="3073400"/>
          <p14:tracePt t="11056" x="9461500" y="3098800"/>
          <p14:tracePt t="11074" x="9461500" y="3117850"/>
          <p14:tracePt t="11091" x="9461500" y="3149600"/>
          <p14:tracePt t="11107" x="9461500" y="3155950"/>
          <p14:tracePt t="11125" x="9461500" y="3162300"/>
          <p14:tracePt t="11141" x="9467850" y="3168650"/>
          <p14:tracePt t="11203" x="9467850" y="3175000"/>
          <p14:tracePt t="11210" x="9474200" y="3181350"/>
          <p14:tracePt t="11217" x="9474200" y="3187700"/>
          <p14:tracePt t="11225" x="9474200" y="3200400"/>
          <p14:tracePt t="11239" x="9474200" y="3206750"/>
          <p14:tracePt t="11256" x="9474200" y="3213100"/>
          <p14:tracePt t="11273" x="9480550" y="3219450"/>
          <p14:tracePt t="11290" x="9480550" y="3225800"/>
          <p14:tracePt t="11497" x="9480550" y="3232150"/>
          <p14:tracePt t="13102" x="9480550" y="3238500"/>
          <p14:tracePt t="13261" x="9480550" y="3225800"/>
          <p14:tracePt t="13278" x="9486900" y="3219450"/>
          <p14:tracePt t="13285" x="9499600" y="3200400"/>
          <p14:tracePt t="13295" x="9505950" y="3181350"/>
          <p14:tracePt t="13304" x="9512300" y="3143250"/>
          <p14:tracePt t="13321" x="9537700" y="3041650"/>
          <p14:tracePt t="13338" x="9550400" y="2965450"/>
          <p14:tracePt t="13355" x="9563100" y="2895600"/>
          <p14:tracePt t="13372" x="9563100" y="2800350"/>
          <p14:tracePt t="13388" x="9563100" y="2692400"/>
          <p14:tracePt t="13405" x="9563100" y="2590800"/>
          <p14:tracePt t="13421" x="9556750" y="2476500"/>
          <p14:tracePt t="13438" x="9556750" y="2368550"/>
          <p14:tracePt t="13455" x="9550400" y="2266950"/>
          <p14:tracePt t="13471" x="9544050" y="2171700"/>
          <p14:tracePt t="13488" x="9544050" y="2139950"/>
          <p14:tracePt t="13504" x="9537700" y="2101850"/>
          <p14:tracePt t="13521" x="9537700" y="2082800"/>
          <p14:tracePt t="13538" x="9537700" y="2057400"/>
          <p14:tracePt t="13554" x="9537700" y="2032000"/>
          <p14:tracePt t="13571" x="9531350" y="2006600"/>
          <p14:tracePt t="13588" x="9531350" y="1968500"/>
          <p14:tracePt t="13604" x="9531350" y="1943100"/>
          <p14:tracePt t="13621" x="9531350" y="1911350"/>
          <p14:tracePt t="13638" x="9525000" y="1885950"/>
          <p14:tracePt t="13654" x="9518650" y="1860550"/>
          <p14:tracePt t="13671" x="9505950" y="1835150"/>
          <p14:tracePt t="13689" x="9499600" y="1797050"/>
          <p14:tracePt t="13706" x="9499600" y="1790700"/>
          <p14:tracePt t="13723" x="9499600" y="1784350"/>
          <p14:tracePt t="13767" x="9493250" y="1784350"/>
          <p14:tracePt t="13776" x="9486900" y="1790700"/>
          <p14:tracePt t="13788" x="9474200" y="1803400"/>
          <p14:tracePt t="13804" x="9442450" y="1847850"/>
          <p14:tracePt t="13806" x="9429750" y="1879600"/>
          <p14:tracePt t="13821" x="9398000" y="1924050"/>
          <p14:tracePt t="13837" x="9378950" y="1974850"/>
          <p14:tracePt t="13854" x="9353550" y="2012950"/>
          <p14:tracePt t="13871" x="9340850" y="2095500"/>
          <p14:tracePt t="13888" x="9315450" y="2190750"/>
          <p14:tracePt t="13904" x="9296400" y="2273300"/>
          <p14:tracePt t="13921" x="9283700" y="2336800"/>
          <p14:tracePt t="13938" x="9277350" y="2387600"/>
          <p14:tracePt t="13954" x="9271000" y="2413000"/>
          <p14:tracePt t="13971" x="9264650" y="2438400"/>
          <p14:tracePt t="13987" x="9258300" y="2476500"/>
          <p14:tracePt t="14004" x="9239250" y="2508250"/>
          <p14:tracePt t="14021" x="9232900" y="2540000"/>
          <p14:tracePt t="14037" x="9226550" y="2578100"/>
          <p14:tracePt t="14054" x="9226550" y="2603500"/>
          <p14:tracePt t="14071" x="9220200" y="2622550"/>
          <p14:tracePt t="14087" x="9213850" y="2647950"/>
          <p14:tracePt t="14104" x="9207500" y="2686050"/>
          <p14:tracePt t="14121" x="9201150" y="2755900"/>
          <p14:tracePt t="14137" x="9182100" y="2863850"/>
          <p14:tracePt t="14154" x="9175750" y="2965450"/>
          <p14:tracePt t="14172" x="9163050" y="3111500"/>
          <p14:tracePt t="14187" x="9156700" y="3194050"/>
          <p14:tracePt t="14204" x="9150350" y="3244850"/>
          <p14:tracePt t="14221" x="9150350" y="3270250"/>
          <p14:tracePt t="14238" x="9150350" y="3289300"/>
          <p14:tracePt t="14255" x="9150350" y="3314700"/>
          <p14:tracePt t="14272" x="9144000" y="3340100"/>
          <p14:tracePt t="14288" x="9144000" y="3365500"/>
          <p14:tracePt t="14304" x="9144000" y="3403600"/>
          <p14:tracePt t="14320" x="9137650" y="3416300"/>
          <p14:tracePt t="14354" x="9137650" y="3422650"/>
          <p14:tracePt t="14424" x="9131300" y="3429000"/>
          <p14:tracePt t="14525" x="9131300" y="3435350"/>
          <p14:tracePt t="14549" x="9124950" y="3435350"/>
          <p14:tracePt t="14881" x="9124950" y="3429000"/>
          <p14:tracePt t="14978" x="9124950" y="3422650"/>
          <p14:tracePt t="16439" x="9118600" y="3422650"/>
          <p14:tracePt t="16586" x="9112250" y="3422650"/>
          <p14:tracePt t="16638" x="9093200" y="3429000"/>
          <p14:tracePt t="16645" x="9074150" y="3435350"/>
          <p14:tracePt t="16652" x="9042400" y="3454400"/>
          <p14:tracePt t="16669" x="8921750" y="3492500"/>
          <p14:tracePt t="16685" x="8788400" y="3530600"/>
          <p14:tracePt t="16702" x="8629650" y="3568700"/>
          <p14:tracePt t="16718" x="8470900" y="3606800"/>
          <p14:tracePt t="16735" x="8178800" y="3619500"/>
          <p14:tracePt t="16752" x="7975600" y="3600450"/>
          <p14:tracePt t="16769" x="7778750" y="3594100"/>
          <p14:tracePt t="16785" x="7626350" y="3594100"/>
          <p14:tracePt t="16802" x="7473950" y="3606800"/>
          <p14:tracePt t="16818" x="7366000" y="3625850"/>
          <p14:tracePt t="16836" x="7207250" y="3657600"/>
          <p14:tracePt t="16852" x="7099300" y="3670300"/>
          <p14:tracePt t="16869" x="6991350" y="3676650"/>
          <p14:tracePt t="16885" x="6851650" y="3695700"/>
          <p14:tracePt t="16902" x="6718300" y="3708400"/>
          <p14:tracePt t="16920" x="6591300" y="3714750"/>
          <p14:tracePt t="16935" x="6477000" y="3714750"/>
          <p14:tracePt t="16952" x="6375400" y="3714750"/>
          <p14:tracePt t="16968" x="6216650" y="3714750"/>
          <p14:tracePt t="16985" x="6108700" y="3695700"/>
          <p14:tracePt t="17001" x="5981700" y="3695700"/>
          <p14:tracePt t="17018" x="5854700" y="3695700"/>
          <p14:tracePt t="17035" x="5734050" y="3695700"/>
          <p14:tracePt t="17051" x="5632450" y="3689350"/>
          <p14:tracePt t="17068" x="5524500" y="3695700"/>
          <p14:tracePt t="17085" x="5365750" y="3714750"/>
          <p14:tracePt t="17102" x="5251450" y="3714750"/>
          <p14:tracePt t="17118" x="5149850" y="3714750"/>
          <p14:tracePt t="17135" x="5041900" y="3714750"/>
          <p14:tracePt t="17151" x="4965700" y="3714750"/>
          <p14:tracePt t="17169" x="4914900" y="3714750"/>
          <p14:tracePt t="17185" x="4870450" y="3714750"/>
          <p14:tracePt t="17201" x="4781550" y="3727450"/>
          <p14:tracePt t="17218" x="4673600" y="3759200"/>
          <p14:tracePt t="17235" x="4559300" y="3790950"/>
          <p14:tracePt t="17252" x="4451350" y="3822700"/>
          <p14:tracePt t="17268" x="4343400" y="3848100"/>
          <p14:tracePt t="17285" x="4235450" y="3886200"/>
          <p14:tracePt t="17301" x="4114800" y="3911600"/>
          <p14:tracePt t="17305" x="4044950" y="3930650"/>
          <p14:tracePt t="17318" x="3994150" y="3949700"/>
          <p14:tracePt t="17335" x="3816350" y="4006850"/>
          <p14:tracePt t="17351" x="3727450" y="4038600"/>
          <p14:tracePt t="17368" x="3670300" y="4070350"/>
          <p14:tracePt t="17384" x="3625850" y="4102100"/>
          <p14:tracePt t="17401" x="3600450" y="4121150"/>
          <p14:tracePt t="17418" x="3581400" y="4133850"/>
          <p14:tracePt t="17435" x="3568700" y="4133850"/>
          <p14:tracePt t="17451" x="3549650" y="4140200"/>
          <p14:tracePt t="17468" x="3543300" y="4140200"/>
          <p14:tracePt t="17485" x="3524250" y="4140200"/>
          <p14:tracePt t="17502" x="3517900" y="4140200"/>
          <p14:tracePt t="17518" x="3498850" y="4140200"/>
          <p14:tracePt t="17534" x="3473450" y="4127500"/>
          <p14:tracePt t="17552" x="3441700" y="4102100"/>
          <p14:tracePt t="17568" x="3416300" y="4076700"/>
          <p14:tracePt t="17584" x="3390900" y="4051300"/>
          <p14:tracePt t="17601" x="3365500" y="4025900"/>
          <p14:tracePt t="17618" x="3346450" y="3994150"/>
          <p14:tracePt t="17634" x="3333750" y="3975100"/>
          <p14:tracePt t="17651" x="3327400" y="3956050"/>
          <p14:tracePt t="17669" x="3321050" y="3937000"/>
          <p14:tracePt t="17684" x="3321050" y="3930650"/>
          <p14:tracePt t="17702" x="3321050" y="3924300"/>
          <p14:tracePt t="17718" x="3321050" y="3905250"/>
          <p14:tracePt t="17734" x="3327400" y="3898900"/>
          <p14:tracePt t="17751" x="3333750" y="3892550"/>
          <p14:tracePt t="17873" x="3333750" y="3886200"/>
          <p14:tracePt t="17894" x="3327400" y="3886200"/>
          <p14:tracePt t="17898" x="3314700" y="3886200"/>
          <p14:tracePt t="17906" x="3308350" y="3886200"/>
          <p14:tracePt t="17918" x="3302000" y="3892550"/>
          <p14:tracePt t="17934" x="3282950" y="3898900"/>
          <p14:tracePt t="17951" x="3263900" y="3905250"/>
          <p14:tracePt t="17967" x="3238500" y="3930650"/>
          <p14:tracePt t="17984" x="3225800" y="3937000"/>
          <p14:tracePt t="18001" x="3213100" y="3956050"/>
          <p14:tracePt t="18017" x="3187700" y="3975100"/>
          <p14:tracePt t="18034" x="3155950" y="4000500"/>
          <p14:tracePt t="18051" x="3130550" y="4013200"/>
          <p14:tracePt t="18067" x="3105150" y="4019550"/>
          <p14:tracePt t="18084" x="3086100" y="4019550"/>
          <p14:tracePt t="18101" x="3060700" y="4019550"/>
          <p14:tracePt t="18117" x="3003550" y="3981450"/>
          <p14:tracePt t="18134" x="2952750" y="3956050"/>
          <p14:tracePt t="18151" x="2876550" y="3924300"/>
          <p14:tracePt t="18168" x="2819400" y="3892550"/>
          <p14:tracePt t="18184" x="2787650" y="3867150"/>
          <p14:tracePt t="18202" x="2762250" y="3841750"/>
          <p14:tracePt t="18217" x="2736850" y="3803650"/>
          <p14:tracePt t="18234" x="2730500" y="3778250"/>
          <p14:tracePt t="18251" x="2717800" y="3752850"/>
          <p14:tracePt t="18267" x="2711450" y="3721100"/>
          <p14:tracePt t="18284" x="2705100" y="3695700"/>
          <p14:tracePt t="18301" x="2698750" y="3644900"/>
          <p14:tracePt t="18306" x="2686050" y="3625850"/>
          <p14:tracePt t="18317" x="2679700" y="3581400"/>
          <p14:tracePt t="18334" x="2667000" y="3530600"/>
          <p14:tracePt t="18350" x="2654300" y="3492500"/>
          <p14:tracePt t="18367" x="2635250" y="3454400"/>
          <p14:tracePt t="18384" x="2609850" y="3429000"/>
          <p14:tracePt t="18400" x="2603500" y="3416300"/>
          <p14:tracePt t="18418" x="2590800" y="3409950"/>
          <p14:tracePt t="18434" x="2565400" y="3409950"/>
          <p14:tracePt t="18451" x="2540000" y="3409950"/>
          <p14:tracePt t="18467" x="2470150" y="3448050"/>
          <p14:tracePt t="18484" x="2381250" y="3473450"/>
          <p14:tracePt t="18501" x="2298700" y="3511550"/>
          <p14:tracePt t="18517" x="2190750" y="3543300"/>
          <p14:tracePt t="18534" x="2076450" y="3594100"/>
          <p14:tracePt t="18552" x="1968500" y="3638550"/>
          <p14:tracePt t="18567" x="1854200" y="3683000"/>
          <p14:tracePt t="18584" x="1670050" y="3790950"/>
          <p14:tracePt t="18600" x="1568450" y="3873500"/>
          <p14:tracePt t="18617" x="1473200" y="3968750"/>
          <p14:tracePt t="18634" x="1377950" y="4083050"/>
          <p14:tracePt t="18650" x="1308100" y="4197350"/>
          <p14:tracePt t="18667" x="1257300" y="4311650"/>
          <p14:tracePt t="18684" x="1193800" y="4521200"/>
          <p14:tracePt t="18700" x="1155700" y="4667250"/>
          <p14:tracePt t="18717" x="1117600" y="4826000"/>
          <p14:tracePt t="18734" x="1111250" y="4984750"/>
          <p14:tracePt t="18751" x="1111250" y="5124450"/>
          <p14:tracePt t="18767" x="1130300" y="5257800"/>
          <p14:tracePt t="18783" x="1168400" y="5391150"/>
          <p14:tracePt t="18800" x="1206500" y="5499100"/>
          <p14:tracePt t="18802" x="1225550" y="5556250"/>
          <p14:tracePt t="18817" x="1244600" y="5607050"/>
          <p14:tracePt t="18834" x="1308100" y="5772150"/>
          <p14:tracePt t="18851" x="1346200" y="5886450"/>
          <p14:tracePt t="18868" x="1390650" y="5981700"/>
          <p14:tracePt t="18884" x="1422400" y="6045200"/>
          <p14:tracePt t="18900" x="1441450" y="6083300"/>
          <p14:tracePt t="18917" x="1454150" y="6096000"/>
          <p14:tracePt t="18933" x="1460500" y="6102350"/>
          <p14:tracePt t="18950" x="1460500" y="6108700"/>
          <p14:tracePt t="18967" x="1466850" y="6121400"/>
          <p14:tracePt t="18984" x="1466850" y="6127750"/>
          <p14:tracePt t="19000" x="1473200" y="6134100"/>
          <p14:tracePt t="19404" x="1479550" y="6127750"/>
          <p14:tracePt t="19411" x="1479550" y="6121400"/>
          <p14:tracePt t="19420" x="1485900" y="6115050"/>
          <p14:tracePt t="19433" x="1492250" y="6102350"/>
          <p14:tracePt t="19450" x="1498600" y="6096000"/>
          <p14:tracePt t="19467" x="1511300" y="6083300"/>
          <p14:tracePt t="19483" x="1517650" y="6064250"/>
          <p14:tracePt t="19500" x="1524000" y="6057900"/>
          <p14:tracePt t="19516" x="1530350" y="6051550"/>
          <p14:tracePt t="19533" x="1536700" y="6038850"/>
          <p14:tracePt t="19549" x="1543050" y="6019800"/>
          <p14:tracePt t="19566" x="1549400" y="6013450"/>
          <p14:tracePt t="19583" x="1555750" y="6007100"/>
          <p14:tracePt t="19599" x="1568450" y="5981700"/>
          <p14:tracePt t="19616" x="1581150" y="5962650"/>
          <p14:tracePt t="19633" x="1581150" y="5956300"/>
          <p14:tracePt t="19649" x="1587500" y="5943600"/>
          <p14:tracePt t="19666" x="1593850" y="5937250"/>
          <p14:tracePt t="19700" x="1600200" y="5930900"/>
          <p14:tracePt t="19729" x="1606550" y="5924550"/>
          <p14:tracePt t="19803" x="1612900" y="5924550"/>
          <p14:tracePt t="19831" x="1612900" y="5918200"/>
          <p14:tracePt t="19842" x="1619250" y="5918200"/>
          <p14:tracePt t="19881" x="1619250" y="5911850"/>
          <p14:tracePt t="20525" x="1625600" y="5911850"/>
          <p14:tracePt t="20533" x="1638300" y="5905500"/>
          <p14:tracePt t="20540" x="1651000" y="5899150"/>
          <p14:tracePt t="20548" x="1663700" y="5886450"/>
          <p14:tracePt t="20565" x="1689100" y="5867400"/>
          <p14:tracePt t="20582" x="1720850" y="5842000"/>
          <p14:tracePt t="20599" x="1746250" y="5816600"/>
          <p14:tracePt t="20615" x="1797050" y="5778500"/>
          <p14:tracePt t="20632" x="1828800" y="5746750"/>
          <p14:tracePt t="20649" x="1866900" y="5721350"/>
          <p14:tracePt t="20665" x="1898650" y="5695950"/>
          <p14:tracePt t="20682" x="1936750" y="5651500"/>
          <p14:tracePt t="20699" x="1962150" y="5607050"/>
          <p14:tracePt t="20716" x="2006600" y="5543550"/>
          <p14:tracePt t="20732" x="2038350" y="5492750"/>
          <p14:tracePt t="20749" x="2063750" y="5454650"/>
          <p14:tracePt t="20765" x="2082800" y="5403850"/>
          <p14:tracePt t="20782" x="2108200" y="5346700"/>
          <p14:tracePt t="20799" x="2133600" y="5270500"/>
          <p14:tracePt t="20815" x="2139950" y="5200650"/>
          <p14:tracePt t="20832" x="2146300" y="5124450"/>
          <p14:tracePt t="20849" x="2152650" y="5054600"/>
          <p14:tracePt t="20866" x="2152650" y="5016500"/>
          <p14:tracePt t="20882" x="2152650" y="4972050"/>
          <p14:tracePt t="20899" x="2152650" y="4902200"/>
          <p14:tracePt t="20916" x="2146300" y="4845050"/>
          <p14:tracePt t="20932" x="2133600" y="4787900"/>
          <p14:tracePt t="20948" x="2120900" y="4692650"/>
          <p14:tracePt t="20965" x="2089150" y="4584700"/>
          <p14:tracePt t="20983" x="2076450" y="4533900"/>
          <p14:tracePt t="21000" x="2051050" y="4470400"/>
          <p14:tracePt t="21015" x="2032000" y="4432300"/>
          <p14:tracePt t="21032" x="2012950" y="4394200"/>
          <p14:tracePt t="21050" x="1987550" y="4368800"/>
          <p14:tracePt t="21066" x="1955800" y="4343400"/>
          <p14:tracePt t="21082" x="1917700" y="4311650"/>
          <p14:tracePt t="21098" x="1892300" y="4305300"/>
          <p14:tracePt t="21115" x="1866900" y="4305300"/>
          <p14:tracePt t="21131" x="1835150" y="4330700"/>
          <p14:tracePt t="21148" x="1797050" y="4356100"/>
          <p14:tracePt t="21165" x="1771650" y="4375150"/>
          <p14:tracePt t="21181" x="1752600" y="4394200"/>
          <p14:tracePt t="21198" x="1752600" y="4400550"/>
          <p14:tracePt t="21215" x="1752600" y="4406900"/>
          <p14:tracePt t="21232" x="1752600" y="4413250"/>
          <p14:tracePt t="21248" x="1752600" y="4419600"/>
          <p14:tracePt t="21265" x="1752600" y="4432300"/>
          <p14:tracePt t="21301" x="1752600" y="4438650"/>
          <p14:tracePt t="21775" x="1746250" y="4438650"/>
          <p14:tracePt t="21803" x="1746250" y="4445000"/>
          <p14:tracePt t="22001" x="1746250" y="4451350"/>
          <p14:tracePt t="22025" x="1746250" y="4457700"/>
          <p14:tracePt t="22038" x="1746250" y="4464050"/>
          <p14:tracePt t="22045" x="1746250" y="4470400"/>
          <p14:tracePt t="22049" x="1752600" y="4483100"/>
          <p14:tracePt t="22064" x="1758950" y="4495800"/>
          <p14:tracePt t="22082" x="1771650" y="4508500"/>
          <p14:tracePt t="22098" x="1809750" y="4552950"/>
          <p14:tracePt t="22114" x="1835150" y="4578350"/>
          <p14:tracePt t="22131" x="1854200" y="4597400"/>
          <p14:tracePt t="22147" x="1873250" y="4616450"/>
          <p14:tracePt t="22164" x="1885950" y="4641850"/>
          <p14:tracePt t="22181" x="1898650" y="4667250"/>
          <p14:tracePt t="22197" x="1905000" y="4711700"/>
          <p14:tracePt t="22214" x="1905000" y="4756150"/>
          <p14:tracePt t="22231" x="1905000" y="4794250"/>
          <p14:tracePt t="22248" x="1892300" y="4851400"/>
          <p14:tracePt t="22265" x="1860550" y="4914900"/>
          <p14:tracePt t="22281" x="1835150" y="4972050"/>
          <p14:tracePt t="22298" x="1809750" y="5016500"/>
          <p14:tracePt t="22301" x="1803400" y="5041900"/>
          <p14:tracePt t="22314" x="1790700" y="5060950"/>
          <p14:tracePt t="22331" x="1752600" y="5156200"/>
          <p14:tracePt t="22347" x="1739900" y="5187950"/>
          <p14:tracePt t="22365" x="1727200" y="5219700"/>
          <p14:tracePt t="22381" x="1720850" y="5245100"/>
          <p14:tracePt t="22397" x="1720850" y="5276850"/>
          <p14:tracePt t="22414" x="1714500" y="5302250"/>
          <p14:tracePt t="22431" x="1714500" y="5327650"/>
          <p14:tracePt t="22448" x="1714500" y="5353050"/>
          <p14:tracePt t="22464" x="1708150" y="5391150"/>
          <p14:tracePt t="22481" x="1708150" y="5422900"/>
          <p14:tracePt t="22497" x="1708150" y="5448300"/>
          <p14:tracePt t="22514" x="1708150" y="5473700"/>
          <p14:tracePt t="22531" x="1708150" y="5492750"/>
          <p14:tracePt t="22549" x="1701800" y="5518150"/>
          <p14:tracePt t="22564" x="1689100" y="5556250"/>
          <p14:tracePt t="22581" x="1689100" y="5575300"/>
          <p14:tracePt t="22597" x="1689100" y="5594350"/>
          <p14:tracePt t="22614" x="1682750" y="5613400"/>
          <p14:tracePt t="22631" x="1682750" y="5619750"/>
          <p14:tracePt t="22648" x="1682750" y="5626100"/>
          <p14:tracePt t="22664" x="1682750" y="5632450"/>
          <p14:tracePt t="22680" x="1682750" y="5638800"/>
          <p14:tracePt t="22713" x="1682750" y="5645150"/>
          <p14:tracePt t="22730" x="1682750" y="5651500"/>
          <p14:tracePt t="22763" x="1682750" y="5657850"/>
          <p14:tracePt t="22770" x="1682750" y="5664200"/>
          <p14:tracePt t="22780" x="1682750" y="5670550"/>
          <p14:tracePt t="22797" x="1682750" y="5676900"/>
          <p14:tracePt t="22813" x="1682750" y="5689600"/>
          <p14:tracePt t="22830" x="1682750" y="5702300"/>
          <p14:tracePt t="22847" x="1682750" y="5715000"/>
          <p14:tracePt t="22863" x="1682750" y="5721350"/>
          <p14:tracePt t="22880" x="1682750" y="5727700"/>
          <p14:tracePt t="22968" x="1689100" y="5727700"/>
          <p14:tracePt t="22974" x="1695450" y="5727700"/>
          <p14:tracePt t="22984" x="1708150" y="5727700"/>
          <p14:tracePt t="22997" x="1727200" y="5727700"/>
          <p14:tracePt t="23014" x="1752600" y="5715000"/>
          <p14:tracePt t="23030" x="1771650" y="5695950"/>
          <p14:tracePt t="23049" x="1797050" y="5683250"/>
          <p14:tracePt t="23063" x="1816100" y="5676900"/>
          <p14:tracePt t="23080" x="1828800" y="5676900"/>
          <p14:tracePt t="23097" x="1841500" y="5676900"/>
          <p14:tracePt t="23114" x="1854200" y="5670550"/>
          <p14:tracePt t="23130" x="1860550" y="5670550"/>
          <p14:tracePt t="23146" x="1873250" y="5657850"/>
          <p14:tracePt t="23163" x="1885950" y="5651500"/>
          <p14:tracePt t="23180" x="1892300" y="5645150"/>
          <p14:tracePt t="23196" x="1898650" y="5645150"/>
          <p14:tracePt t="23213" x="1917700" y="5632450"/>
          <p14:tracePt t="23247" x="1924050" y="5626100"/>
          <p14:tracePt t="23636" x="1930400" y="5626100"/>
          <p14:tracePt t="23645" x="1930400" y="5619750"/>
          <p14:tracePt t="23668" x="1930400" y="5613400"/>
          <p14:tracePt t="24040" x="1936750" y="5607050"/>
          <p14:tracePt t="24052" x="1943100" y="5607050"/>
          <p14:tracePt t="24060" x="1955800" y="5594350"/>
          <p14:tracePt t="24066" x="1968500" y="5581650"/>
          <p14:tracePt t="24079" x="1981200" y="5568950"/>
          <p14:tracePt t="24096" x="1993900" y="5562600"/>
          <p14:tracePt t="24112" x="2032000" y="5537200"/>
          <p14:tracePt t="24129" x="2057400" y="5518150"/>
          <p14:tracePt t="24146" x="2082800" y="5486400"/>
          <p14:tracePt t="24162" x="2114550" y="5461000"/>
          <p14:tracePt t="24179" x="2139950" y="5435600"/>
          <p14:tracePt t="24197" x="2165350" y="5410200"/>
          <p14:tracePt t="24213" x="2197100" y="5378450"/>
          <p14:tracePt t="24230" x="2222500" y="5353050"/>
          <p14:tracePt t="24246" x="2260600" y="5314950"/>
          <p14:tracePt t="24262" x="2286000" y="5283200"/>
          <p14:tracePt t="24279" x="2317750" y="5257800"/>
          <p14:tracePt t="24296" x="2343150" y="5232400"/>
          <p14:tracePt t="24313" x="2368550" y="5213350"/>
          <p14:tracePt t="24316" x="2381250" y="5194300"/>
          <p14:tracePt t="24330" x="2393950" y="5181600"/>
          <p14:tracePt t="24346" x="2444750" y="5143500"/>
          <p14:tracePt t="24362" x="2508250" y="5111750"/>
          <p14:tracePt t="24380" x="2571750" y="5080000"/>
          <p14:tracePt t="24396" x="2654300" y="5048250"/>
          <p14:tracePt t="24413" x="2717800" y="5016500"/>
          <p14:tracePt t="24429" x="2806700" y="4978400"/>
          <p14:tracePt t="24446" x="2889250" y="4946650"/>
          <p14:tracePt t="24462" x="2990850" y="4908550"/>
          <p14:tracePt t="24479" x="3111500" y="4838700"/>
          <p14:tracePt t="24496" x="3175000" y="4794250"/>
          <p14:tracePt t="24512" x="3244850" y="4743450"/>
          <p14:tracePt t="24529" x="3295650" y="4692650"/>
          <p14:tracePt t="24546" x="3352800" y="4648200"/>
          <p14:tracePt t="24562" x="3390900" y="4610100"/>
          <p14:tracePt t="24579" x="3416300" y="4584700"/>
          <p14:tracePt t="24595" x="3454400" y="4540250"/>
          <p14:tracePt t="24612" x="3486150" y="4514850"/>
          <p14:tracePt t="24629" x="3511550" y="4489450"/>
          <p14:tracePt t="24645" x="3536950" y="4464050"/>
          <p14:tracePt t="24662" x="3562350" y="4432300"/>
          <p14:tracePt t="24680" x="3594100" y="4406900"/>
          <p14:tracePt t="24695" x="3638550" y="4368800"/>
          <p14:tracePt t="24712" x="3676650" y="4330700"/>
          <p14:tracePt t="24728" x="3721100" y="4298950"/>
          <p14:tracePt t="24745" x="3746500" y="4273550"/>
          <p14:tracePt t="24763" x="3771900" y="4248150"/>
          <p14:tracePt t="24779" x="3797300" y="4222750"/>
          <p14:tracePt t="24796" x="3829050" y="4191000"/>
          <p14:tracePt t="24812" x="3854450" y="4165600"/>
          <p14:tracePt t="24814" x="3867150" y="4159250"/>
          <p14:tracePt t="24829" x="3892550" y="4133850"/>
          <p14:tracePt t="24846" x="3924300" y="4108450"/>
          <p14:tracePt t="24862" x="3949700" y="4083050"/>
          <p14:tracePt t="24879" x="3975100" y="4057650"/>
          <p14:tracePt t="24895" x="3987800" y="4044950"/>
          <p14:tracePt t="24912" x="3994150" y="4032250"/>
          <p14:tracePt t="25167" x="3994150" y="4025900"/>
          <p14:tracePt t="25172" x="4006850" y="4006850"/>
          <p14:tracePt t="25178" x="4032250" y="3962400"/>
          <p14:tracePt t="25195" x="4102100" y="3886200"/>
          <p14:tracePt t="25211" x="4178300" y="3778250"/>
          <p14:tracePt t="25228" x="4260850" y="3676650"/>
          <p14:tracePt t="25245" x="4298950" y="3619500"/>
          <p14:tracePt t="25261" x="4324350" y="3587750"/>
          <p14:tracePt t="25278" x="4356100" y="3549650"/>
          <p14:tracePt t="25295" x="4381500" y="3517900"/>
          <p14:tracePt t="25311" x="4425950" y="3454400"/>
          <p14:tracePt t="25329" x="4464050" y="3403600"/>
          <p14:tracePt t="25346" x="4521200" y="3333750"/>
          <p14:tracePt t="25362" x="4603750" y="3251200"/>
          <p14:tracePt t="25379" x="4699000" y="3168650"/>
          <p14:tracePt t="25396" x="4813300" y="3073400"/>
          <p14:tracePt t="25412" x="4991100" y="2927350"/>
          <p14:tracePt t="25428" x="5080000" y="2863850"/>
          <p14:tracePt t="25445" x="5168900" y="2800350"/>
          <p14:tracePt t="25462" x="5245100" y="2768600"/>
          <p14:tracePt t="25478" x="5321300" y="2730500"/>
          <p14:tracePt t="25495" x="5384800" y="2692400"/>
          <p14:tracePt t="25511" x="5454650" y="2660650"/>
          <p14:tracePt t="25529" x="5530850" y="2616200"/>
          <p14:tracePt t="25544" x="5619750" y="2571750"/>
          <p14:tracePt t="25562" x="5772150" y="2508250"/>
          <p14:tracePt t="25578" x="5848350" y="2476500"/>
          <p14:tracePt t="25595" x="5911850" y="2444750"/>
          <p14:tracePt t="25611" x="5975350" y="2413000"/>
          <p14:tracePt t="25628" x="6007100" y="2400300"/>
          <p14:tracePt t="25646" x="6045200" y="2387600"/>
          <p14:tracePt t="25662" x="6070600" y="2368550"/>
          <p14:tracePt t="25678" x="6108700" y="2355850"/>
          <p14:tracePt t="25696" x="6134100" y="2343150"/>
          <p14:tracePt t="25712" x="6159500" y="2330450"/>
          <p14:tracePt t="25729" x="6197600" y="2298700"/>
          <p14:tracePt t="25745" x="6229350" y="2273300"/>
          <p14:tracePt t="25761" x="6267450" y="2228850"/>
          <p14:tracePt t="25778" x="6299200" y="2203450"/>
          <p14:tracePt t="25794" x="6324600" y="2184400"/>
          <p14:tracePt t="25811" x="6350000" y="2165350"/>
          <p14:tracePt t="25828" x="6375400" y="2146300"/>
          <p14:tracePt t="25844" x="6394450" y="2133600"/>
          <p14:tracePt t="25861" x="6407150" y="2127250"/>
          <p14:tracePt t="25877" x="6419850" y="2120900"/>
          <p14:tracePt t="25938" x="6419850" y="2114550"/>
          <p14:tracePt t="25946" x="6419850" y="2108200"/>
          <p14:tracePt t="25981" x="6413500" y="2108200"/>
          <p14:tracePt t="25997" x="6407150" y="2108200"/>
          <p14:tracePt t="26004" x="6400800" y="2108200"/>
          <p14:tracePt t="26013" x="6394450" y="2108200"/>
          <p14:tracePt t="26029" x="6388100" y="2108200"/>
          <p14:tracePt t="26046" x="6388100" y="2101850"/>
          <p14:tracePt t="26061" x="6388100" y="2095500"/>
          <p14:tracePt t="26078" x="6369050" y="2070100"/>
          <p14:tracePt t="26095" x="6343650" y="2057400"/>
          <p14:tracePt t="26111" x="6318250" y="2057400"/>
          <p14:tracePt t="26127" x="6305550" y="2051050"/>
          <p14:tracePt t="26161" x="6299200" y="2044700"/>
          <p14:tracePt t="26177" x="6299200" y="2025650"/>
          <p14:tracePt t="26194" x="6286500" y="2000250"/>
          <p14:tracePt t="26211" x="6267450" y="1974850"/>
          <p14:tracePt t="26227" x="6254750" y="1949450"/>
          <p14:tracePt t="26244" x="6235700" y="1930400"/>
          <p14:tracePt t="26261" x="6203950" y="1892300"/>
          <p14:tracePt t="26278" x="6191250" y="1879600"/>
          <p14:tracePt t="26295" x="6165850" y="1873250"/>
          <p14:tracePt t="26311" x="6146800" y="1866900"/>
          <p14:tracePt t="26328" x="6127750" y="1860550"/>
          <p14:tracePt t="26344" x="6102350" y="1860550"/>
          <p14:tracePt t="26360" x="6083300" y="1860550"/>
          <p14:tracePt t="26378" x="6045200" y="1860550"/>
          <p14:tracePt t="26394" x="6019800" y="1854200"/>
          <p14:tracePt t="26411" x="5994400" y="1854200"/>
          <p14:tracePt t="26428" x="5969000" y="1854200"/>
          <p14:tracePt t="26444" x="5943600" y="1854200"/>
          <p14:tracePt t="26461" x="5918200" y="1854200"/>
          <p14:tracePt t="26477" x="5886450" y="1854200"/>
          <p14:tracePt t="26494" x="5861050" y="1854200"/>
          <p14:tracePt t="26510" x="5842000" y="1854200"/>
          <p14:tracePt t="26527" x="5822950" y="1854200"/>
          <p14:tracePt t="26544" x="5816600" y="1854200"/>
          <p14:tracePt t="26561" x="5803900" y="1847850"/>
          <p14:tracePt t="26578" x="5797550" y="1841500"/>
          <p14:tracePt t="26594" x="5791200" y="1835150"/>
          <p14:tracePt t="26610" x="5784850" y="1835150"/>
          <p14:tracePt t="26628" x="5784850" y="1828800"/>
          <p14:tracePt t="26660" x="5784850" y="1822450"/>
          <p14:tracePt t="26829" x="5784850" y="1816100"/>
          <p14:tracePt t="26857" x="5778500" y="1816100"/>
          <p14:tracePt t="26868" x="5772150" y="1816100"/>
          <p14:tracePt t="26877" x="5772150" y="1809750"/>
          <p14:tracePt t="26884" x="5765800" y="1809750"/>
          <p14:tracePt t="26893" x="5759450" y="1809750"/>
          <p14:tracePt t="26910" x="5753100" y="1809750"/>
          <p14:tracePt t="26927" x="5746750" y="1803400"/>
          <p14:tracePt t="26943" x="5746750" y="1797050"/>
          <p14:tracePt t="26977" x="5740400" y="1790700"/>
          <p14:tracePt t="26993" x="5734050" y="1790700"/>
          <p14:tracePt t="27010" x="5734050" y="1784350"/>
          <p14:tracePt t="27027" x="5727700" y="1778000"/>
          <p14:tracePt t="27043" x="5721350" y="1778000"/>
          <p14:tracePt t="27078" x="5715000" y="1771650"/>
          <p14:tracePt t="27098" x="5708650" y="1765300"/>
          <p14:tracePt t="27120" x="5708650" y="1758950"/>
          <p14:tracePt t="27140" x="5708650" y="1752600"/>
          <p14:tracePt t="27157" x="5708650" y="1739900"/>
          <p14:tracePt t="27168" x="5708650" y="1733550"/>
          <p14:tracePt t="27182" x="5708650" y="1727200"/>
          <p14:tracePt t="27190" x="5708650" y="1714500"/>
          <p14:tracePt t="27198" x="5708650" y="1708150"/>
          <p14:tracePt t="27210" x="5708650" y="1701800"/>
          <p14:tracePt t="27226" x="5708650" y="1695450"/>
          <p14:tracePt t="27243" x="5708650" y="1682750"/>
          <p14:tracePt t="27260" x="5708650" y="1670050"/>
          <p14:tracePt t="27276" x="5708650" y="1663700"/>
          <p14:tracePt t="27294" x="5708650" y="1657350"/>
          <p14:tracePt t="27386" x="5708650" y="1651000"/>
          <p14:tracePt t="27405" x="5708650" y="1644650"/>
          <p14:tracePt t="27433" x="5708650" y="1638300"/>
          <p14:tracePt t="27452" x="5708650" y="1631950"/>
          <p14:tracePt t="27463" x="5708650" y="1625600"/>
          <p14:tracePt t="27470" x="5702300" y="1625600"/>
          <p14:tracePt t="27483" x="5702300" y="1619250"/>
          <p14:tracePt t="27493" x="5695950" y="1619250"/>
          <p14:tracePt t="27522" x="5689600" y="1619250"/>
          <p14:tracePt t="27557" x="5683250" y="1619250"/>
          <p14:tracePt t="27768" x="5689600" y="1619250"/>
          <p14:tracePt t="27821" x="5695950" y="1619250"/>
          <p14:tracePt t="27841" x="5702300" y="1619250"/>
          <p14:tracePt t="27881" x="5708650" y="1619250"/>
          <p14:tracePt t="27892" x="5715000" y="1619250"/>
          <p14:tracePt t="27898" x="5721350" y="1619250"/>
          <p14:tracePt t="27914" x="5727700" y="1619250"/>
          <p14:tracePt t="27926" x="5734050" y="1619250"/>
          <p14:tracePt t="27943" x="5740400" y="1619250"/>
          <p14:tracePt t="27959" x="5746750" y="1619250"/>
          <p14:tracePt t="27976" x="5759450" y="1619250"/>
          <p14:tracePt t="27993" x="5772150" y="1612900"/>
          <p14:tracePt t="28009" x="5784850" y="1606550"/>
          <p14:tracePt t="28026" x="5797550" y="1606550"/>
          <p14:tracePt t="28043" x="5816600" y="1600200"/>
          <p14:tracePt t="28060" x="5829300" y="1600200"/>
          <p14:tracePt t="28076" x="5842000" y="1600200"/>
          <p14:tracePt t="28093" x="5867400" y="1587500"/>
          <p14:tracePt t="28109" x="5892800" y="1581150"/>
          <p14:tracePt t="28126" x="5918200" y="1568450"/>
          <p14:tracePt t="28142" x="5943600" y="1555750"/>
          <p14:tracePt t="28159" x="5981700" y="1543050"/>
          <p14:tracePt t="28176" x="6007100" y="1536700"/>
          <p14:tracePt t="28193" x="6032500" y="1530350"/>
          <p14:tracePt t="28209" x="6057900" y="1530350"/>
          <p14:tracePt t="28226" x="6089650" y="1517650"/>
          <p14:tracePt t="28242" x="6134100" y="1511300"/>
          <p14:tracePt t="28260" x="6165850" y="1492250"/>
          <p14:tracePt t="28276" x="6210300" y="1479550"/>
          <p14:tracePt t="28292" x="6235700" y="1466850"/>
          <p14:tracePt t="28309" x="6267450" y="1454150"/>
          <p14:tracePt t="28325" x="6286500" y="1447800"/>
          <p14:tracePt t="28343" x="6318250" y="1435100"/>
          <p14:tracePt t="28359" x="6343650" y="1428750"/>
          <p14:tracePt t="28377" x="6369050" y="1422400"/>
          <p14:tracePt t="28392" x="6388100" y="1416050"/>
          <p14:tracePt t="28409" x="6432550" y="1390650"/>
          <p14:tracePt t="28426" x="6464300" y="1377950"/>
          <p14:tracePt t="28442" x="6489700" y="1365250"/>
          <p14:tracePt t="28459" x="6515100" y="1352550"/>
          <p14:tracePt t="28476" x="6534150" y="1333500"/>
          <p14:tracePt t="28492" x="6559550" y="1320800"/>
          <p14:tracePt t="28510" x="6591300" y="1308100"/>
          <p14:tracePt t="28525" x="6604000" y="1295400"/>
          <p14:tracePt t="28560" x="6610350" y="1282700"/>
          <p14:tracePt t="30692" x="6610350" y="1289050"/>
          <p14:tracePt t="30698" x="6610350" y="1295400"/>
          <p14:tracePt t="30709" x="6604000" y="1301750"/>
          <p14:tracePt t="30723" x="6597650" y="1314450"/>
          <p14:tracePt t="30757" x="6591300" y="1314450"/>
          <p14:tracePt t="30773" x="6591300" y="1320800"/>
          <p14:tracePt t="30790" x="6591300" y="1327150"/>
          <p14:tracePt t="30807" x="6584950" y="1333500"/>
          <p14:tracePt t="30846" x="6578600" y="1339850"/>
          <p14:tracePt t="30887" x="6578600" y="1346200"/>
          <p14:tracePt t="30910" x="6572250" y="1346200"/>
          <p14:tracePt t="30918" x="6572250" y="1352550"/>
          <p14:tracePt t="30981" x="6572250" y="1358900"/>
          <p14:tracePt t="31046" x="6572250" y="1365250"/>
          <p14:tracePt t="33589" x="6572250" y="1371600"/>
          <p14:tracePt t="33600" x="6565900" y="1377950"/>
          <p14:tracePt t="33608" x="6565900" y="1384300"/>
          <p14:tracePt t="33621" x="6565900" y="1397000"/>
          <p14:tracePt t="33638" x="6559550" y="1403350"/>
          <p14:tracePt t="33655" x="6559550" y="1416050"/>
          <p14:tracePt t="33671" x="6553200" y="1422400"/>
          <p14:tracePt t="33689" x="6553200" y="1428750"/>
          <p14:tracePt t="33705" x="6546850" y="1428750"/>
          <p14:tracePt t="33721" x="6546850" y="1441450"/>
          <p14:tracePt t="33738" x="6540500" y="1447800"/>
          <p14:tracePt t="33756" x="6540500" y="1466850"/>
          <p14:tracePt t="33771" x="6540500" y="1473200"/>
          <p14:tracePt t="33788" x="6540500" y="1479550"/>
          <p14:tracePt t="33804" x="6534150" y="1485900"/>
          <p14:tracePt t="33821" x="6534150" y="1492250"/>
          <p14:tracePt t="33838" x="6534150" y="1498600"/>
          <p14:tracePt t="33859" x="6534150" y="1504950"/>
          <p14:tracePt t="33880" x="6527800" y="1504950"/>
          <p14:tracePt t="33904" x="6527800" y="1511300"/>
          <p14:tracePt t="33929" x="6527800" y="1517650"/>
          <p14:tracePt t="33954" x="6521450" y="1517650"/>
          <p14:tracePt t="33967" x="6521450" y="1524000"/>
          <p14:tracePt t="33987" x="6521450" y="1530350"/>
          <p14:tracePt t="34003" x="6515100" y="1536700"/>
          <p14:tracePt t="34016" x="6515100" y="1543050"/>
          <p14:tracePt t="34052" x="6508750" y="1543050"/>
          <p14:tracePt t="34065" x="6508750" y="1549400"/>
          <p14:tracePt t="34071" x="6508750" y="1555750"/>
          <p14:tracePt t="34088" x="6502400" y="1568450"/>
          <p14:tracePt t="34104" x="6502400" y="1574800"/>
          <p14:tracePt t="34121" x="6502400" y="1581150"/>
          <p14:tracePt t="34137" x="6496050" y="1593850"/>
          <p14:tracePt t="34171" x="6496050" y="1600200"/>
          <p14:tracePt t="34188" x="6489700" y="1606550"/>
          <p14:tracePt t="34238" x="6489700" y="1612900"/>
          <p14:tracePt t="34280" x="6489700" y="1619250"/>
          <p14:tracePt t="34291" x="6489700" y="1625600"/>
          <p14:tracePt t="34305" x="6489700" y="1631950"/>
          <p14:tracePt t="34313" x="6496050" y="1631950"/>
          <p14:tracePt t="34321" x="6496050" y="1638300"/>
          <p14:tracePt t="34337" x="6496050" y="1644650"/>
          <p14:tracePt t="34354" x="6496050" y="1651000"/>
          <p14:tracePt t="34373" x="6502400" y="1651000"/>
          <p14:tracePt t="34387" x="6508750" y="1663700"/>
          <p14:tracePt t="34405" x="6515100" y="1682750"/>
          <p14:tracePt t="34421" x="6521450" y="1695450"/>
          <p14:tracePt t="34438" x="6527800" y="1708150"/>
          <p14:tracePt t="34454" x="6534150" y="1733550"/>
          <p14:tracePt t="34472" x="6540500" y="1771650"/>
          <p14:tracePt t="34487" x="6540500" y="1790700"/>
          <p14:tracePt t="34504" x="6540500" y="1809750"/>
          <p14:tracePt t="34522" x="6540500" y="1822450"/>
          <p14:tracePt t="34538" x="6540500" y="1841500"/>
          <p14:tracePt t="34554" x="6534150" y="1854200"/>
          <p14:tracePt t="34571" x="6521450" y="1879600"/>
          <p14:tracePt t="34588" x="6483350" y="1917700"/>
          <p14:tracePt t="34604" x="6457950" y="1943100"/>
          <p14:tracePt t="34621" x="6426200" y="1974850"/>
          <p14:tracePt t="34637" x="6400800" y="2000250"/>
          <p14:tracePt t="34654" x="6375400" y="2025650"/>
          <p14:tracePt t="34670" x="6343650" y="2051050"/>
          <p14:tracePt t="34687" x="6318250" y="2082800"/>
          <p14:tracePt t="34704" x="6292850" y="2108200"/>
          <p14:tracePt t="34720" x="6267450" y="2133600"/>
          <p14:tracePt t="34737" x="6223000" y="2178050"/>
          <p14:tracePt t="34754" x="6191250" y="2203450"/>
          <p14:tracePt t="34770" x="6159500" y="2228850"/>
          <p14:tracePt t="34787" x="6134100" y="2260600"/>
          <p14:tracePt t="34804" x="6108700" y="2286000"/>
          <p14:tracePt t="34820" x="6083300" y="2311400"/>
          <p14:tracePt t="34824" x="6070600" y="2324100"/>
          <p14:tracePt t="34837" x="6051550" y="2336800"/>
          <p14:tracePt t="34854" x="6026150" y="2362200"/>
          <p14:tracePt t="34870" x="6007100" y="2374900"/>
          <p14:tracePt t="34887" x="5975350" y="2393950"/>
          <p14:tracePt t="34904" x="5949950" y="2425700"/>
          <p14:tracePt t="34921" x="5880100" y="2482850"/>
          <p14:tracePt t="34938" x="5791200" y="2546350"/>
          <p14:tracePt t="34955" x="5664200" y="2654300"/>
          <p14:tracePt t="34970" x="5549900" y="2774950"/>
          <p14:tracePt t="34987" x="5429250" y="2882900"/>
          <p14:tracePt t="35003" x="5397500" y="2914650"/>
          <p14:tracePt t="35020" x="5378450" y="2933700"/>
          <p14:tracePt t="35037" x="5372100" y="2940050"/>
          <p14:tracePt t="35204" x="5372100" y="2946400"/>
          <p14:tracePt t="35226" x="5372100" y="2952750"/>
          <p14:tracePt t="35262" x="5378450" y="2959100"/>
          <p14:tracePt t="35270" x="5384800" y="2959100"/>
          <p14:tracePt t="35279" x="5391150" y="2959100"/>
          <p14:tracePt t="35286" x="5403850" y="2959100"/>
          <p14:tracePt t="35303" x="5416550" y="2959100"/>
          <p14:tracePt t="35320" x="5429250" y="2959100"/>
          <p14:tracePt t="35337" x="5454650" y="2940050"/>
          <p14:tracePt t="35354" x="5492750" y="2914650"/>
          <p14:tracePt t="35372" x="5588000" y="2857500"/>
          <p14:tracePt t="35388" x="5664200" y="2819400"/>
          <p14:tracePt t="35404" x="5727700" y="2787650"/>
          <p14:tracePt t="35420" x="5778500" y="2755900"/>
          <p14:tracePt t="35436" x="5829300" y="2724150"/>
          <p14:tracePt t="35454" x="5867400" y="2698750"/>
          <p14:tracePt t="35471" x="5911850" y="2673350"/>
          <p14:tracePt t="35486" x="5949950" y="2641600"/>
          <p14:tracePt t="35503" x="5981700" y="2616200"/>
          <p14:tracePt t="35520" x="6019800" y="2590800"/>
          <p14:tracePt t="35536" x="6045200" y="2565400"/>
          <p14:tracePt t="35553" x="6076950" y="2540000"/>
          <p14:tracePt t="35570" x="6108700" y="2520950"/>
          <p14:tracePt t="35586" x="6140450" y="2489200"/>
          <p14:tracePt t="35604" x="6184900" y="2463800"/>
          <p14:tracePt t="35620" x="6229350" y="2432050"/>
          <p14:tracePt t="35637" x="6261100" y="2419350"/>
          <p14:tracePt t="35653" x="6286500" y="2393950"/>
          <p14:tracePt t="35670" x="6318250" y="2374900"/>
          <p14:tracePt t="35687" x="6362700" y="2355850"/>
          <p14:tracePt t="35703" x="6432550" y="2324100"/>
          <p14:tracePt t="35721" x="6572250" y="2273300"/>
          <p14:tracePt t="35737" x="6673850" y="2235200"/>
          <p14:tracePt t="35753" x="6743700" y="2203450"/>
          <p14:tracePt t="35770" x="6800850" y="2178050"/>
          <p14:tracePt t="35786" x="6832600" y="2159000"/>
          <p14:tracePt t="35803" x="6858000" y="2146300"/>
          <p14:tracePt t="35820" x="6877050" y="2146300"/>
          <p14:tracePt t="35822" x="6889750" y="2139950"/>
          <p14:tracePt t="35836" x="6896100" y="2139950"/>
          <p14:tracePt t="35853" x="6908800" y="2139950"/>
          <p14:tracePt t="35869" x="6946900" y="2139950"/>
          <p14:tracePt t="35886" x="6972300" y="2139950"/>
          <p14:tracePt t="35903" x="6997700" y="2152650"/>
          <p14:tracePt t="35919" x="7023100" y="2159000"/>
          <p14:tracePt t="35937" x="7048500" y="2165350"/>
          <p14:tracePt t="35954" x="7067550" y="2171700"/>
          <p14:tracePt t="35970" x="7105650" y="2190750"/>
          <p14:tracePt t="35986" x="7131050" y="2222500"/>
          <p14:tracePt t="36003" x="7156450" y="2241550"/>
          <p14:tracePt t="36019" x="7175500" y="2254250"/>
          <p14:tracePt t="36036" x="7194550" y="2260600"/>
          <p14:tracePt t="36053" x="7200900" y="2260600"/>
          <p14:tracePt t="36149" x="7200900" y="2266950"/>
          <p14:tracePt t="36159" x="7194550" y="2279650"/>
          <p14:tracePt t="36169" x="7188200" y="2286000"/>
          <p14:tracePt t="36186" x="7175500" y="2311400"/>
          <p14:tracePt t="36203" x="7156450" y="2336800"/>
          <p14:tracePt t="36219" x="7150100" y="2355850"/>
          <p14:tracePt t="36236" x="7143750" y="2362200"/>
          <p14:tracePt t="36505" x="7137400" y="2362200"/>
          <p14:tracePt t="36556" x="7131050" y="2362200"/>
          <p14:tracePt t="36655" x="7124700" y="2362200"/>
          <p14:tracePt t="36754" x="7118350" y="2362200"/>
          <p14:tracePt t="36777" x="7112000" y="2362200"/>
          <p14:tracePt t="37484" x="7105650" y="2362200"/>
          <p14:tracePt t="37495" x="7105650" y="2368550"/>
          <p14:tracePt t="37510" x="7099300" y="2374900"/>
          <p14:tracePt t="37518" x="7092950" y="2387600"/>
          <p14:tracePt t="37535" x="7073900" y="2413000"/>
          <p14:tracePt t="37552" x="7042150" y="2457450"/>
          <p14:tracePt t="37568" x="7016750" y="2495550"/>
          <p14:tracePt t="37585" x="6985000" y="2552700"/>
          <p14:tracePt t="37602" x="6940550" y="2628900"/>
          <p14:tracePt t="37618" x="6915150" y="2660650"/>
          <p14:tracePt t="37634" x="6883400" y="2692400"/>
          <p14:tracePt t="37651" x="6858000" y="2724150"/>
          <p14:tracePt t="37668" x="6838950" y="2743200"/>
          <p14:tracePt t="37685" x="6813550" y="2768600"/>
          <p14:tracePt t="37702" x="6711950" y="2844800"/>
          <p14:tracePt t="37718" x="6610350" y="2921000"/>
          <p14:tracePt t="37735" x="6496050" y="2997200"/>
          <p14:tracePt t="37751" x="6381750" y="3086100"/>
          <p14:tracePt t="37768" x="6273800" y="3168650"/>
          <p14:tracePt t="37785" x="6172200" y="3276600"/>
          <p14:tracePt t="37802" x="6019800" y="3397250"/>
          <p14:tracePt t="37818" x="5918200" y="3492500"/>
          <p14:tracePt t="37834" x="5810250" y="3568700"/>
          <p14:tracePt t="37851" x="5759450" y="3606800"/>
          <p14:tracePt t="37868" x="5721350" y="3632200"/>
          <p14:tracePt t="37885" x="5689600" y="3663950"/>
          <p14:tracePt t="37901" x="5651500" y="3689350"/>
          <p14:tracePt t="37918" x="5619750" y="3714750"/>
          <p14:tracePt t="37934" x="5594350" y="3733800"/>
          <p14:tracePt t="37952" x="5568950" y="3752850"/>
          <p14:tracePt t="37968" x="5556250" y="3759200"/>
          <p14:tracePt t="37984" x="5549900" y="3759200"/>
          <p14:tracePt t="38018" x="5549900" y="3765550"/>
          <p14:tracePt t="38037" x="5556250" y="3765550"/>
          <p14:tracePt t="38051" x="5568950" y="3752850"/>
          <p14:tracePt t="38068" x="5619750" y="3702050"/>
          <p14:tracePt t="38084" x="5676900" y="3644900"/>
          <p14:tracePt t="38101" x="5759450" y="3562350"/>
          <p14:tracePt t="38118" x="5835650" y="3492500"/>
          <p14:tracePt t="38134" x="5937250" y="3416300"/>
          <p14:tracePt t="38151" x="6045200" y="3352800"/>
          <p14:tracePt t="38168" x="6229350" y="3225800"/>
          <p14:tracePt t="38184" x="6381750" y="3105150"/>
          <p14:tracePt t="38201" x="6534150" y="2984500"/>
          <p14:tracePt t="38217" x="6692900" y="2901950"/>
          <p14:tracePt t="38235" x="6858000" y="2838450"/>
          <p14:tracePt t="38251" x="7004050" y="2800350"/>
          <p14:tracePt t="38268" x="7137400" y="2762250"/>
          <p14:tracePt t="38284" x="7245350" y="2724150"/>
          <p14:tracePt t="38301" x="7372350" y="2692400"/>
          <p14:tracePt t="38317" x="7416800" y="2686050"/>
          <p14:tracePt t="38334" x="7461250" y="2667000"/>
          <p14:tracePt t="38351" x="7543800" y="2628900"/>
          <p14:tracePt t="38368" x="7658100" y="2597150"/>
          <p14:tracePt t="38384" x="7753350" y="2559050"/>
          <p14:tracePt t="38401" x="7829550" y="2527300"/>
          <p14:tracePt t="38417" x="7899400" y="2482850"/>
          <p14:tracePt t="38434" x="7943850" y="2451100"/>
          <p14:tracePt t="38451" x="8020050" y="2419350"/>
          <p14:tracePt t="38468" x="8083550" y="2387600"/>
          <p14:tracePt t="38485" x="8134350" y="2362200"/>
          <p14:tracePt t="38502" x="8172450" y="2330450"/>
          <p14:tracePt t="38518" x="8216900" y="2298700"/>
          <p14:tracePt t="38534" x="8242300" y="2286000"/>
          <p14:tracePt t="38551" x="8261350" y="2273300"/>
          <p14:tracePt t="38568" x="8280400" y="2260600"/>
          <p14:tracePt t="38585" x="8305800" y="2235200"/>
          <p14:tracePt t="38601" x="8337550" y="2197100"/>
          <p14:tracePt t="38617" x="8375650" y="2165350"/>
          <p14:tracePt t="38634" x="8420100" y="2133600"/>
          <p14:tracePt t="38651" x="8451850" y="2108200"/>
          <p14:tracePt t="38668" x="8496300" y="2063750"/>
          <p14:tracePt t="38684" x="8521700" y="2038350"/>
          <p14:tracePt t="38701" x="8547100" y="2012950"/>
          <p14:tracePt t="38717" x="8578850" y="1987550"/>
          <p14:tracePt t="38734" x="8597900" y="1955800"/>
          <p14:tracePt t="38751" x="8604250" y="1943100"/>
          <p14:tracePt t="38918" x="8597900" y="1943100"/>
          <p14:tracePt t="38942" x="8597900" y="1936750"/>
          <p14:tracePt t="39081" x="8597900" y="1930400"/>
          <p14:tracePt t="39116" x="8604250" y="1924050"/>
          <p14:tracePt t="39124" x="8616950" y="1911350"/>
          <p14:tracePt t="39133" x="8629650" y="1898650"/>
          <p14:tracePt t="39150" x="8655050" y="1879600"/>
          <p14:tracePt t="39167" x="8680450" y="1860550"/>
          <p14:tracePt t="39183" x="8712200" y="1854200"/>
          <p14:tracePt t="39200" x="8731250" y="1854200"/>
          <p14:tracePt t="39217" x="8756650" y="1847850"/>
          <p14:tracePt t="39233" x="8769350" y="1847850"/>
          <p14:tracePt t="39250" x="8794750" y="1847850"/>
          <p14:tracePt t="39267" x="8820150" y="1860550"/>
          <p14:tracePt t="39283" x="8851900" y="1885950"/>
          <p14:tracePt t="39300" x="8883650" y="1911350"/>
          <p14:tracePt t="39317" x="8928100" y="1962150"/>
          <p14:tracePt t="39333" x="8953500" y="1987550"/>
          <p14:tracePt t="39350" x="8978900" y="2006600"/>
          <p14:tracePt t="39367" x="8991600" y="2019300"/>
          <p14:tracePt t="39383" x="9004300" y="2032000"/>
          <p14:tracePt t="39400" x="9010650" y="2038350"/>
          <p14:tracePt t="39416" x="9023350" y="2044700"/>
          <p14:tracePt t="39572" x="9023350" y="2038350"/>
          <p14:tracePt t="39645" x="9017000" y="2038350"/>
          <p14:tracePt t="39656" x="9010650" y="2051050"/>
          <p14:tracePt t="39663" x="8997950" y="2070100"/>
          <p14:tracePt t="39670" x="8985250" y="2095500"/>
          <p14:tracePt t="39683" x="8978900" y="2114550"/>
          <p14:tracePt t="39700" x="8947150" y="2197100"/>
          <p14:tracePt t="39716" x="8921750" y="2279650"/>
          <p14:tracePt t="39733" x="8896350" y="2368550"/>
          <p14:tracePt t="39750" x="8870950" y="2463800"/>
          <p14:tracePt t="39766" x="8864600" y="2527300"/>
          <p14:tracePt t="39783" x="8864600" y="2559050"/>
          <p14:tracePt t="39800" x="8864600" y="2578100"/>
          <p14:tracePt t="39816" x="8864600" y="2616200"/>
          <p14:tracePt t="39834" x="8864600" y="2654300"/>
          <p14:tracePt t="39836" x="8864600" y="2667000"/>
          <p14:tracePt t="39849" x="8890000" y="2711450"/>
          <p14:tracePt t="39866" x="8921750" y="2762250"/>
          <p14:tracePt t="39883" x="8947150" y="2800350"/>
          <p14:tracePt t="39899" x="8972550" y="2825750"/>
          <p14:tracePt t="39916" x="9004300" y="2844800"/>
          <p14:tracePt t="39933" x="9029700" y="2857500"/>
          <p14:tracePt t="39950" x="9048750" y="2876550"/>
          <p14:tracePt t="39966" x="9067800" y="2889250"/>
          <p14:tracePt t="39983" x="9093200" y="2901950"/>
          <p14:tracePt t="39999" x="9118600" y="2914650"/>
          <p14:tracePt t="40016" x="9144000" y="2921000"/>
          <p14:tracePt t="40033" x="9169400" y="2921000"/>
          <p14:tracePt t="40049" x="9194800" y="2921000"/>
          <p14:tracePt t="40066" x="9226550" y="2921000"/>
          <p14:tracePt t="40083" x="9251950" y="2921000"/>
          <p14:tracePt t="40099" x="9290050" y="2914650"/>
          <p14:tracePt t="40116" x="9315450" y="2908300"/>
          <p14:tracePt t="40133" x="9340850" y="2895600"/>
          <p14:tracePt t="40149" x="9366250" y="2870200"/>
          <p14:tracePt t="40166" x="9410700" y="2838450"/>
          <p14:tracePt t="40183" x="9436100" y="2819400"/>
          <p14:tracePt t="40200" x="9480550" y="2774950"/>
          <p14:tracePt t="40216" x="9505950" y="2749550"/>
          <p14:tracePt t="40232" x="9531350" y="2724150"/>
          <p14:tracePt t="40249" x="9556750" y="2698750"/>
          <p14:tracePt t="40266" x="9588500" y="2667000"/>
          <p14:tracePt t="40283" x="9613900" y="2641600"/>
          <p14:tracePt t="40299" x="9632950" y="2616200"/>
          <p14:tracePt t="40316" x="9671050" y="2559050"/>
          <p14:tracePt t="40332" x="9683750" y="2527300"/>
          <p14:tracePt t="40349" x="9696450" y="2482850"/>
          <p14:tracePt t="40366" x="9709150" y="2425700"/>
          <p14:tracePt t="40382" x="9715500" y="2368550"/>
          <p14:tracePt t="40399" x="9721850" y="2317750"/>
          <p14:tracePt t="40416" x="9734550" y="2260600"/>
          <p14:tracePt t="40432" x="9740900" y="2190750"/>
          <p14:tracePt t="40450" x="9740900" y="2114550"/>
          <p14:tracePt t="40465" x="9740900" y="2019300"/>
          <p14:tracePt t="40482" x="9740900" y="1955800"/>
          <p14:tracePt t="40499" x="9740900" y="1885950"/>
          <p14:tracePt t="40516" x="9740900" y="1828800"/>
          <p14:tracePt t="40532" x="9721850" y="1784350"/>
          <p14:tracePt t="40550" x="9709150" y="1739900"/>
          <p14:tracePt t="40566" x="9696450" y="1689100"/>
          <p14:tracePt t="40583" x="9677400" y="1657350"/>
          <p14:tracePt t="40599" x="9658350" y="1631950"/>
          <p14:tracePt t="40616" x="9632950" y="1606550"/>
          <p14:tracePt t="40632" x="9613900" y="1574800"/>
          <p14:tracePt t="40649" x="9594850" y="1549400"/>
          <p14:tracePt t="40665" x="9569450" y="1517650"/>
          <p14:tracePt t="40682" x="9556750" y="1498600"/>
          <p14:tracePt t="40699" x="9544050" y="1485900"/>
          <p14:tracePt t="40716" x="9525000" y="1466850"/>
          <p14:tracePt t="40733" x="9512300" y="1454150"/>
          <p14:tracePt t="40749" x="9493250" y="1447800"/>
          <p14:tracePt t="40766" x="9480550" y="1441450"/>
          <p14:tracePt t="40782" x="9474200" y="1435100"/>
          <p14:tracePt t="40799" x="9455150" y="1435100"/>
          <p14:tracePt t="40815" x="9436100" y="1435100"/>
          <p14:tracePt t="40832" x="9423400" y="1441450"/>
          <p14:tracePt t="40835" x="9404350" y="1454150"/>
          <p14:tracePt t="40849" x="9391650" y="1466850"/>
          <p14:tracePt t="40865" x="9353550" y="1524000"/>
          <p14:tracePt t="40882" x="9315450" y="1568450"/>
          <p14:tracePt t="40899" x="9264650" y="1644650"/>
          <p14:tracePt t="40915" x="9232900" y="1695450"/>
          <p14:tracePt t="40932" x="9201150" y="1752600"/>
          <p14:tracePt t="40949" x="9175750" y="1803400"/>
          <p14:tracePt t="40966" x="9144000" y="1847850"/>
          <p14:tracePt t="40982" x="9099550" y="1930400"/>
          <p14:tracePt t="40999" x="9074150" y="1981200"/>
          <p14:tracePt t="41016" x="9042400" y="2044700"/>
          <p14:tracePt t="41032" x="9017000" y="2095500"/>
          <p14:tracePt t="41048" x="8997950" y="2165350"/>
          <p14:tracePt t="41065" x="8972550" y="2203450"/>
          <p14:tracePt t="41082" x="8953500" y="2266950"/>
          <p14:tracePt t="41098" x="8921750" y="2368550"/>
          <p14:tracePt t="41115" x="8909050" y="2457450"/>
          <p14:tracePt t="41132" x="8896350" y="2540000"/>
          <p14:tracePt t="41148" x="8890000" y="2622550"/>
          <p14:tracePt t="41165" x="8890000" y="2711450"/>
          <p14:tracePt t="41182" x="8890000" y="2762250"/>
          <p14:tracePt t="41200" x="8890000" y="2819400"/>
          <p14:tracePt t="41216" x="8896350" y="2851150"/>
          <p14:tracePt t="41232" x="8909050" y="2895600"/>
          <p14:tracePt t="41249" x="8921750" y="2921000"/>
          <p14:tracePt t="41266" x="8934450" y="2946400"/>
          <p14:tracePt t="41282" x="8947150" y="2971800"/>
          <p14:tracePt t="41300" x="8966200" y="3003550"/>
          <p14:tracePt t="41316" x="8991600" y="3022600"/>
          <p14:tracePt t="41332" x="9036050" y="3060700"/>
          <p14:tracePt t="41348" x="9061450" y="3086100"/>
          <p14:tracePt t="41365" x="9086850" y="3117850"/>
          <p14:tracePt t="41383" x="9105900" y="3136900"/>
          <p14:tracePt t="41399" x="9137650" y="3155950"/>
          <p14:tracePt t="41415" x="9163050" y="3168650"/>
          <p14:tracePt t="41432" x="9182100" y="3181350"/>
          <p14:tracePt t="41448" x="9201150" y="3187700"/>
          <p14:tracePt t="41465" x="9226550" y="3187700"/>
          <p14:tracePt t="41482" x="9251950" y="3187700"/>
          <p14:tracePt t="41499" x="9271000" y="3187700"/>
          <p14:tracePt t="41516" x="9302750" y="3181350"/>
          <p14:tracePt t="41532" x="9328150" y="3168650"/>
          <p14:tracePt t="41548" x="9353550" y="3162300"/>
          <p14:tracePt t="41565" x="9378950" y="3149600"/>
          <p14:tracePt t="41581" x="9404350" y="3130550"/>
          <p14:tracePt t="41598" x="9417050" y="3117850"/>
          <p14:tracePt t="41615" x="9436100" y="3098800"/>
          <p14:tracePt t="41631" x="9455150" y="3086100"/>
          <p14:tracePt t="41648" x="9474200" y="3073400"/>
          <p14:tracePt t="41665" x="9486900" y="3054350"/>
          <p14:tracePt t="41681" x="9525000" y="3016250"/>
          <p14:tracePt t="41698" x="9544050" y="2990850"/>
          <p14:tracePt t="41715" x="9563100" y="2959100"/>
          <p14:tracePt t="41732" x="9588500" y="2933700"/>
          <p14:tracePt t="41749" x="9613900" y="2908300"/>
          <p14:tracePt t="41766" x="9639300" y="2882900"/>
          <p14:tracePt t="41781" x="9658350" y="2857500"/>
          <p14:tracePt t="41798" x="9671050" y="2838450"/>
          <p14:tracePt t="41815" x="9702800" y="2800350"/>
          <p14:tracePt t="41831" x="9728200" y="2762250"/>
          <p14:tracePt t="41848" x="9747250" y="2730500"/>
          <p14:tracePt t="41864" x="9779000" y="2667000"/>
          <p14:tracePt t="41881" x="9817100" y="2590800"/>
          <p14:tracePt t="41898" x="9842500" y="2527300"/>
          <p14:tracePt t="41914" x="9861550" y="2444750"/>
          <p14:tracePt t="41932" x="9867900" y="2400300"/>
          <p14:tracePt t="41948" x="9886950" y="2273300"/>
          <p14:tracePt t="41964" x="9893300" y="2184400"/>
          <p14:tracePt t="41981" x="9899650" y="2101850"/>
          <p14:tracePt t="41998" x="9912350" y="2006600"/>
          <p14:tracePt t="42015" x="9912350" y="1943100"/>
          <p14:tracePt t="42031" x="9912350" y="1898650"/>
          <p14:tracePt t="42048" x="9912350" y="1860550"/>
          <p14:tracePt t="42065" x="9906000" y="1835150"/>
          <p14:tracePt t="42082" x="9893300" y="1809750"/>
          <p14:tracePt t="42098" x="9880600" y="1784350"/>
          <p14:tracePt t="42114" x="9855200" y="1758950"/>
          <p14:tracePt t="42131" x="9836150" y="1733550"/>
          <p14:tracePt t="42148" x="9810750" y="1714500"/>
          <p14:tracePt t="42164" x="9785350" y="1701800"/>
          <p14:tracePt t="42181" x="9747250" y="1670050"/>
          <p14:tracePt t="42197" x="9721850" y="1651000"/>
          <p14:tracePt t="42214" x="9696450" y="1644650"/>
          <p14:tracePt t="42231" x="9671050" y="1638300"/>
          <p14:tracePt t="42248" x="9632950" y="1631950"/>
          <p14:tracePt t="42264" x="9613900" y="1631950"/>
          <p14:tracePt t="42281" x="9588500" y="1631950"/>
          <p14:tracePt t="42298" x="9544050" y="1651000"/>
          <p14:tracePt t="42314" x="9518650" y="1670050"/>
          <p14:tracePt t="42331" x="9493250" y="1701800"/>
          <p14:tracePt t="42347" x="9455150" y="1746250"/>
          <p14:tracePt t="42364" x="9429750" y="1797050"/>
          <p14:tracePt t="42381" x="9391650" y="1866900"/>
          <p14:tracePt t="42399" x="9359900" y="1943100"/>
          <p14:tracePt t="42414" x="9309100" y="2063750"/>
          <p14:tracePt t="42432" x="9277350" y="2159000"/>
          <p14:tracePt t="42448" x="9239250" y="2254250"/>
          <p14:tracePt t="42464" x="9201150" y="2368550"/>
          <p14:tracePt t="42481" x="9169400" y="2451100"/>
          <p14:tracePt t="42497" x="9144000" y="2540000"/>
          <p14:tracePt t="42514" x="9131300" y="2597150"/>
          <p14:tracePt t="42531" x="9118600" y="2647950"/>
          <p14:tracePt t="42547" x="9105900" y="2686050"/>
          <p14:tracePt t="42564" x="9093200" y="2717800"/>
          <p14:tracePt t="42581" x="9086850" y="2749550"/>
          <p14:tracePt t="42597" x="9080500" y="2787650"/>
          <p14:tracePt t="42614" x="9074150" y="2819400"/>
          <p14:tracePt t="42631" x="9061450" y="2870200"/>
          <p14:tracePt t="42647" x="9048750" y="2927350"/>
          <p14:tracePt t="42664" x="9042400" y="2965450"/>
          <p14:tracePt t="42680" x="9036050" y="2990850"/>
          <p14:tracePt t="42697" x="9036050" y="3009900"/>
          <p14:tracePt t="42714" x="9029700" y="3035300"/>
          <p14:tracePt t="42731" x="9029700" y="3060700"/>
          <p14:tracePt t="42747" x="9023350" y="3098800"/>
          <p14:tracePt t="42765" x="9017000" y="3124200"/>
          <p14:tracePt t="42780" x="8997950" y="3155950"/>
          <p14:tracePt t="42798" x="8991600" y="3181350"/>
          <p14:tracePt t="42814" x="8985250" y="3206750"/>
          <p14:tracePt t="42830" x="8972550" y="3238500"/>
          <p14:tracePt t="42847" x="8966200" y="3257550"/>
          <p14:tracePt t="42864" x="8953500" y="3276600"/>
          <p14:tracePt t="42880" x="8953500" y="3289300"/>
          <p14:tracePt t="42897" x="8947150" y="3302000"/>
          <p14:tracePt t="42941" x="8940800" y="3302000"/>
          <p14:tracePt t="42963" x="8934450" y="3302000"/>
          <p14:tracePt t="42980" x="8928100" y="3302000"/>
          <p14:tracePt t="42987" x="8921750" y="3308350"/>
          <p14:tracePt t="43004" x="8915400" y="3308350"/>
          <p14:tracePt t="43015" x="8909050" y="3308350"/>
          <p14:tracePt t="43030" x="8896350" y="3314700"/>
          <p14:tracePt t="43048" x="8877300" y="3327400"/>
          <p14:tracePt t="43064" x="8870950" y="3333750"/>
          <p14:tracePt t="43081" x="8858250" y="3340100"/>
          <p14:tracePt t="43097" x="8851900" y="3346450"/>
          <p14:tracePt t="43114" x="8832850" y="3352800"/>
          <p14:tracePt t="43131" x="8807450" y="3371850"/>
          <p14:tracePt t="43147" x="8782050" y="3384550"/>
          <p14:tracePt t="43163" x="8756650" y="3409950"/>
          <p14:tracePt t="43180" x="8731250" y="3429000"/>
          <p14:tracePt t="43197" x="8705850" y="3454400"/>
          <p14:tracePt t="43213" x="8674100" y="3479800"/>
          <p14:tracePt t="43230" x="8648700" y="3511550"/>
          <p14:tracePt t="43247" x="8610600" y="3543300"/>
          <p14:tracePt t="43263" x="8585200" y="3556000"/>
          <p14:tracePt t="43280" x="8566150" y="3568700"/>
          <p14:tracePt t="43297" x="8540750" y="3587750"/>
          <p14:tracePt t="43313" x="8489950" y="3619500"/>
          <p14:tracePt t="43330" x="8413750" y="3651250"/>
          <p14:tracePt t="43333" x="8382000" y="3663950"/>
          <p14:tracePt t="43347" x="8350250" y="3670300"/>
          <p14:tracePt t="43363" x="8204200" y="3702050"/>
          <p14:tracePt t="43380" x="8096250" y="3727450"/>
          <p14:tracePt t="43397" x="7937500" y="3765550"/>
          <p14:tracePt t="43413" x="7753350" y="3803650"/>
          <p14:tracePt t="43430" x="7600950" y="3835400"/>
          <p14:tracePt t="43447" x="7467600" y="3867150"/>
          <p14:tracePt t="43463" x="7289800" y="3911600"/>
          <p14:tracePt t="43480" x="7162800" y="3930650"/>
          <p14:tracePt t="43496" x="7054850" y="3956050"/>
          <p14:tracePt t="43515" x="6927850" y="3994150"/>
          <p14:tracePt t="43530" x="6819900" y="4019550"/>
          <p14:tracePt t="43547" x="6718300" y="4019550"/>
          <p14:tracePt t="43563" x="6635750" y="4013200"/>
          <p14:tracePt t="43580" x="6584950" y="3987800"/>
          <p14:tracePt t="43596" x="6559550" y="3975100"/>
          <p14:tracePt t="43613" x="6521450" y="3962400"/>
          <p14:tracePt t="43630" x="6502400" y="3956050"/>
          <p14:tracePt t="43646" x="6470650" y="3956050"/>
          <p14:tracePt t="43663" x="6426200" y="3962400"/>
          <p14:tracePt t="43680" x="6356350" y="3987800"/>
          <p14:tracePt t="43696" x="6242050" y="4025900"/>
          <p14:tracePt t="43713" x="6083300" y="4076700"/>
          <p14:tracePt t="43730" x="5969000" y="4114800"/>
          <p14:tracePt t="43746" x="5924550" y="4140200"/>
          <p14:tracePt t="43763" x="5899150" y="4165600"/>
          <p14:tracePt t="43780" x="5873750" y="4191000"/>
          <p14:tracePt t="43796" x="5835650" y="4216400"/>
          <p14:tracePt t="43813" x="5784850" y="4254500"/>
          <p14:tracePt t="43829" x="5676900" y="4305300"/>
          <p14:tracePt t="43846" x="5594350" y="4337050"/>
          <p14:tracePt t="43863" x="5518150" y="4362450"/>
          <p14:tracePt t="43880" x="5486400" y="4368800"/>
          <p14:tracePt t="43898" x="5461000" y="4375150"/>
          <p14:tracePt t="43913" x="5435600" y="4381500"/>
          <p14:tracePt t="43929" x="5416550" y="4381500"/>
          <p14:tracePt t="43946" x="5403850" y="4387850"/>
          <p14:tracePt t="44141" x="5403850" y="4375150"/>
          <p14:tracePt t="44148" x="5403850" y="4368800"/>
          <p14:tracePt t="44154" x="5403850" y="4356100"/>
          <p14:tracePt t="44163" x="5403850" y="4343400"/>
          <p14:tracePt t="44180" x="5403850" y="4337050"/>
          <p14:tracePt t="44196" x="5410200" y="4311650"/>
          <p14:tracePt t="44213" x="5422900" y="4286250"/>
          <p14:tracePt t="44229" x="5448300" y="4254500"/>
          <p14:tracePt t="44246" x="5486400" y="4216400"/>
          <p14:tracePt t="44263" x="5518150" y="4191000"/>
          <p14:tracePt t="44279" x="5543550" y="4159250"/>
          <p14:tracePt t="44297" x="5568950" y="4133850"/>
          <p14:tracePt t="44313" x="5594350" y="4108450"/>
          <p14:tracePt t="44331" x="5626100" y="4089400"/>
          <p14:tracePt t="44335" x="5638800" y="4076700"/>
          <p14:tracePt t="44346" x="5651500" y="4057650"/>
          <p14:tracePt t="44363" x="5676900" y="4038600"/>
          <p14:tracePt t="44379" x="5708650" y="4013200"/>
          <p14:tracePt t="44396" x="5734050" y="3987800"/>
          <p14:tracePt t="44412" x="5759450" y="3962400"/>
          <p14:tracePt t="44429" x="5772150" y="3949700"/>
          <p14:tracePt t="44463" x="5772150" y="3943350"/>
          <p14:tracePt t="44503" x="5772150" y="3937000"/>
          <p14:tracePt t="44519" x="5772150" y="3930650"/>
          <p14:tracePt t="44548" x="5772150" y="3924300"/>
          <p14:tracePt t="44563" x="5759450" y="3917950"/>
          <p14:tracePt t="44571" x="5746750" y="3911600"/>
          <p14:tracePt t="44579" x="5734050" y="3911600"/>
          <p14:tracePt t="44596" x="5689600" y="3905250"/>
          <p14:tracePt t="44613" x="5626100" y="3905250"/>
          <p14:tracePt t="44629" x="5530850" y="3892550"/>
          <p14:tracePt t="44647" x="5422900" y="3854450"/>
          <p14:tracePt t="44663" x="5276850" y="3816350"/>
          <p14:tracePt t="44680" x="5048250" y="3759200"/>
          <p14:tracePt t="44696" x="4927600" y="3721100"/>
          <p14:tracePt t="44713" x="4819650" y="3683000"/>
          <p14:tracePt t="44730" x="4743450" y="3657600"/>
          <p14:tracePt t="44746" x="4692650" y="3625850"/>
          <p14:tracePt t="44762" x="4667250" y="3613150"/>
          <p14:tracePt t="44779" x="4648200" y="3600450"/>
          <p14:tracePt t="44795" x="4635500" y="3600450"/>
          <p14:tracePt t="44812" x="4629150" y="3600450"/>
          <p14:tracePt t="44829" x="4610100" y="3600450"/>
          <p14:tracePt t="44845" x="4597400" y="3600450"/>
          <p14:tracePt t="44862" x="4584700" y="3600450"/>
          <p14:tracePt t="44879" x="4578350" y="3600450"/>
          <p14:tracePt t="44925" x="4578350" y="3606800"/>
          <p14:tracePt t="44965" x="4578350" y="3613150"/>
          <p14:tracePt t="45002" x="4584700" y="3613150"/>
          <p14:tracePt t="45012" x="4603750" y="3606800"/>
          <p14:tracePt t="45020" x="4616450" y="3600450"/>
          <p14:tracePt t="45029" x="4629150" y="3594100"/>
          <p14:tracePt t="45046" x="4679950" y="3581400"/>
          <p14:tracePt t="45062" x="4775200" y="3556000"/>
          <p14:tracePt t="45080" x="4883150" y="3536950"/>
          <p14:tracePt t="45096" x="5086350" y="3505200"/>
          <p14:tracePt t="45112" x="5232400" y="3479800"/>
          <p14:tracePt t="45129" x="5391150" y="3448050"/>
          <p14:tracePt t="45145" x="5549900" y="3409950"/>
          <p14:tracePt t="45162" x="5676900" y="3390900"/>
          <p14:tracePt t="45178" x="5791200" y="3352800"/>
          <p14:tracePt t="45195" x="5880100" y="3346450"/>
          <p14:tracePt t="45212" x="5994400" y="3314700"/>
          <p14:tracePt t="45229" x="6064250" y="3308350"/>
          <p14:tracePt t="45245" x="6134100" y="3295650"/>
          <p14:tracePt t="45262" x="6203950" y="3276600"/>
          <p14:tracePt t="45279" x="6286500" y="3257550"/>
          <p14:tracePt t="45295" x="6369050" y="3251200"/>
          <p14:tracePt t="45312" x="6464300" y="3232150"/>
          <p14:tracePt t="45329" x="6572250" y="3206750"/>
          <p14:tracePt t="45347" x="6623050" y="3194050"/>
          <p14:tracePt t="45362" x="6667500" y="3194050"/>
          <p14:tracePt t="45379" x="6699250" y="3187700"/>
          <p14:tracePt t="45396" x="6724650" y="3187700"/>
          <p14:tracePt t="45412" x="6750050" y="3187700"/>
          <p14:tracePt t="45429" x="6781800" y="3187700"/>
          <p14:tracePt t="45445" x="6807200" y="3187700"/>
          <p14:tracePt t="45462" x="6832600" y="3187700"/>
          <p14:tracePt t="45478" x="6845300" y="3187700"/>
          <p14:tracePt t="45495" x="6851650" y="3187700"/>
          <p14:tracePt t="45725" x="6845300" y="3187700"/>
          <p14:tracePt t="45742" x="6838950" y="3187700"/>
          <p14:tracePt t="45750" x="6838950" y="3194050"/>
          <p14:tracePt t="45756" x="6826250" y="3194050"/>
          <p14:tracePt t="45764" x="6813550" y="3200400"/>
          <p14:tracePt t="45778" x="6800850" y="3206750"/>
          <p14:tracePt t="45795" x="6775450" y="3238500"/>
          <p14:tracePt t="45811" x="6737350" y="3251200"/>
          <p14:tracePt t="45828" x="6711950" y="3276600"/>
          <p14:tracePt t="45844" x="6667500" y="3289300"/>
          <p14:tracePt t="45861" x="6584950" y="3327400"/>
          <p14:tracePt t="45878" x="6477000" y="3340100"/>
          <p14:tracePt t="45894" x="6375400" y="3340100"/>
          <p14:tracePt t="45911" x="6203950" y="3352800"/>
          <p14:tracePt t="45928" x="6096000" y="3371850"/>
          <p14:tracePt t="45944" x="5994400" y="3371850"/>
          <p14:tracePt t="45961" x="5886450" y="3390900"/>
          <p14:tracePt t="45978" x="5791200" y="3422650"/>
          <p14:tracePt t="45994" x="5702300" y="3460750"/>
          <p14:tracePt t="46011" x="5632450" y="3479800"/>
          <p14:tracePt t="46028" x="5556250" y="3517900"/>
          <p14:tracePt t="46045" x="5448300" y="3562350"/>
          <p14:tracePt t="46061" x="5378450" y="3594100"/>
          <p14:tracePt t="46078" x="5270500" y="3632200"/>
          <p14:tracePt t="46095" x="5156200" y="3689350"/>
          <p14:tracePt t="46111" x="5048250" y="3727450"/>
          <p14:tracePt t="46128" x="4972050" y="3759200"/>
          <p14:tracePt t="46145" x="4921250" y="3790950"/>
          <p14:tracePt t="46161" x="4876800" y="3816350"/>
          <p14:tracePt t="46177" x="4832350" y="3860800"/>
          <p14:tracePt t="46194" x="4794250" y="3886200"/>
          <p14:tracePt t="46211" x="4768850" y="3911600"/>
          <p14:tracePt t="46228" x="4743450" y="3930650"/>
          <p14:tracePt t="46244" x="4711700" y="3943350"/>
          <p14:tracePt t="46261" x="4686300" y="3956050"/>
          <p14:tracePt t="46278" x="4667250" y="3956050"/>
          <p14:tracePt t="46294" x="4660900" y="3962400"/>
          <p14:tracePt t="46311" x="4654550" y="3962400"/>
          <p14:tracePt t="46328" x="4641850" y="3962400"/>
          <p14:tracePt t="46347" x="4635500" y="3956050"/>
          <p14:tracePt t="46361" x="4629150" y="3949700"/>
          <p14:tracePt t="46378" x="4622800" y="3930650"/>
          <p14:tracePt t="46394" x="4616450" y="3905250"/>
          <p14:tracePt t="46411" x="4616450" y="3886200"/>
          <p14:tracePt t="46428" x="4610100" y="3860800"/>
          <p14:tracePt t="46446" x="4610100" y="3835400"/>
          <p14:tracePt t="46463" x="4610100" y="3810000"/>
          <p14:tracePt t="46477" x="4603750" y="3771900"/>
          <p14:tracePt t="46494" x="4597400" y="3746500"/>
          <p14:tracePt t="46511" x="4591050" y="3721100"/>
          <p14:tracePt t="46527" x="4584700" y="3702050"/>
          <p14:tracePt t="46544" x="4578350" y="3689350"/>
          <p14:tracePt t="46561" x="4572000" y="3683000"/>
          <p14:tracePt t="46577" x="4565650" y="3676650"/>
          <p14:tracePt t="46655" x="4565650" y="3670300"/>
          <p14:tracePt t="46667" x="4572000" y="3663950"/>
          <p14:tracePt t="46674" x="4584700" y="3651250"/>
          <p14:tracePt t="46682" x="4603750" y="3638550"/>
          <p14:tracePt t="46694" x="4635500" y="3613150"/>
          <p14:tracePt t="46710" x="4679950" y="3594100"/>
          <p14:tracePt t="46727" x="4737100" y="3594100"/>
          <p14:tracePt t="46744" x="4813300" y="3594100"/>
          <p14:tracePt t="46760" x="4895850" y="3606800"/>
          <p14:tracePt t="46777" x="5003800" y="3625850"/>
          <p14:tracePt t="46794" x="5105400" y="3632200"/>
          <p14:tracePt t="46811" x="5187950" y="3651250"/>
          <p14:tracePt t="46828" x="5321300" y="3657600"/>
          <p14:tracePt t="46844" x="5410200" y="3657600"/>
          <p14:tracePt t="46860" x="5518150" y="3657600"/>
          <p14:tracePt t="46877" x="5607050" y="3657600"/>
          <p14:tracePt t="46894" x="5702300" y="3657600"/>
          <p14:tracePt t="46910" x="5791200" y="3651250"/>
          <p14:tracePt t="46927" x="5873750" y="3632200"/>
          <p14:tracePt t="46944" x="6000750" y="3613150"/>
          <p14:tracePt t="46960" x="6057900" y="3606800"/>
          <p14:tracePt t="46977" x="6108700" y="3600450"/>
          <p14:tracePt t="46994" x="6140450" y="3594100"/>
          <p14:tracePt t="47010" x="6172200" y="3587750"/>
          <p14:tracePt t="47027" x="6203950" y="3581400"/>
          <p14:tracePt t="47044" x="6242050" y="3575050"/>
          <p14:tracePt t="47061" x="6267450" y="3568700"/>
          <p14:tracePt t="47077" x="6292850" y="3568700"/>
          <p14:tracePt t="47094" x="6318250" y="3562350"/>
          <p14:tracePt t="47110" x="6350000" y="3543300"/>
          <p14:tracePt t="47127" x="6400800" y="3530600"/>
          <p14:tracePt t="47144" x="6464300" y="3511550"/>
          <p14:tracePt t="47160" x="6508750" y="3498850"/>
          <p14:tracePt t="47178" x="6534150" y="3492500"/>
          <p14:tracePt t="47194" x="6572250" y="3486150"/>
          <p14:tracePt t="47212" x="6597650" y="3473450"/>
          <p14:tracePt t="47227" x="6623050" y="3473450"/>
          <p14:tracePt t="47244" x="6648450" y="3473450"/>
          <p14:tracePt t="47260" x="6673850" y="3473450"/>
          <p14:tracePt t="47278" x="6692900" y="3473450"/>
          <p14:tracePt t="47294" x="6711950" y="3473450"/>
          <p14:tracePt t="47311" x="6724650" y="3473450"/>
          <p14:tracePt t="47328" x="6743700" y="3473450"/>
          <p14:tracePt t="47343" x="6756400" y="3473450"/>
          <p14:tracePt t="47360" x="6775450" y="3473450"/>
          <p14:tracePt t="47376" x="6788150" y="3473450"/>
          <p14:tracePt t="47394" x="6794500" y="3473450"/>
          <p14:tracePt t="47410" x="6807200" y="3473450"/>
          <p14:tracePt t="47427" x="6819900" y="3473450"/>
          <p14:tracePt t="47443" x="6826250" y="3473450"/>
          <p14:tracePt t="47477" x="6832600" y="3473450"/>
          <p14:tracePt t="47495" x="6838950" y="3473450"/>
          <p14:tracePt t="47523" x="6845300" y="3473450"/>
          <p14:tracePt t="47539" x="6851650" y="3473450"/>
          <p14:tracePt t="47554" x="6858000" y="3473450"/>
          <p14:tracePt t="47562" x="6864350" y="3473450"/>
          <p14:tracePt t="47576" x="6870700" y="3467100"/>
          <p14:tracePt t="47593" x="6902450" y="3460750"/>
          <p14:tracePt t="47610" x="6927850" y="3454400"/>
          <p14:tracePt t="47626" x="6953250" y="3448050"/>
          <p14:tracePt t="47643" x="6972300" y="3441700"/>
          <p14:tracePt t="47660" x="6991350" y="3435350"/>
          <p14:tracePt t="47710" x="6997700" y="3435350"/>
          <p14:tracePt t="47750" x="6997700" y="3429000"/>
          <p14:tracePt t="47823" x="6997700" y="3422650"/>
          <p14:tracePt t="47948" x="6997700" y="3416300"/>
          <p14:tracePt t="48089" x="6991350" y="3416300"/>
          <p14:tracePt t="48104" x="6978650" y="3416300"/>
          <p14:tracePt t="48111" x="6972300" y="3429000"/>
          <p14:tracePt t="48119" x="6959600" y="3435350"/>
          <p14:tracePt t="48127" x="6940550" y="3448050"/>
          <p14:tracePt t="48143" x="6902450" y="3473450"/>
          <p14:tracePt t="48159" x="6858000" y="3498850"/>
          <p14:tracePt t="48176" x="6788150" y="3530600"/>
          <p14:tracePt t="48193" x="6711950" y="3562350"/>
          <p14:tracePt t="48209" x="6616700" y="3600450"/>
          <p14:tracePt t="48226" x="6515100" y="3638550"/>
          <p14:tracePt t="48244" x="6432550" y="3670300"/>
          <p14:tracePt t="48260" x="6299200" y="3721100"/>
          <p14:tracePt t="48276" x="6229350" y="3746500"/>
          <p14:tracePt t="48293" x="6178550" y="3765550"/>
          <p14:tracePt t="48309" x="6127750" y="3790950"/>
          <p14:tracePt t="48327" x="6064250" y="3822700"/>
          <p14:tracePt t="48329" x="6019800" y="3835400"/>
          <p14:tracePt t="48343" x="5975350" y="3854450"/>
          <p14:tracePt t="48359" x="5848350" y="3905250"/>
          <p14:tracePt t="48376" x="5740400" y="3943350"/>
          <p14:tracePt t="48394" x="5638800" y="3981450"/>
          <p14:tracePt t="48410" x="5543550" y="4013200"/>
          <p14:tracePt t="48426" x="5441950" y="4051300"/>
          <p14:tracePt t="48443" x="5359400" y="4083050"/>
          <p14:tracePt t="48459" x="5308600" y="4114800"/>
          <p14:tracePt t="48476" x="5264150" y="4152900"/>
          <p14:tracePt t="48492" x="5238750" y="4184650"/>
          <p14:tracePt t="48509" x="5219700" y="4203700"/>
          <p14:tracePt t="48526" x="5200650" y="4222750"/>
          <p14:tracePt t="48542" x="5181600" y="4241800"/>
          <p14:tracePt t="48560" x="5156200" y="4260850"/>
          <p14:tracePt t="48576" x="5137150" y="4286250"/>
          <p14:tracePt t="48592" x="5105400" y="4311650"/>
          <p14:tracePt t="48609" x="5086350" y="4330700"/>
          <p14:tracePt t="48626" x="5067300" y="4343400"/>
          <p14:tracePt t="48642" x="5054600" y="4349750"/>
          <p14:tracePt t="48659" x="5054600" y="4356100"/>
          <p14:tracePt t="48676" x="5048250" y="4356100"/>
          <p14:tracePt t="48709" x="5041900" y="4356100"/>
          <p14:tracePt t="48764" x="5035550" y="4356100"/>
          <p14:tracePt t="49304" x="5041900" y="4356100"/>
          <p14:tracePt t="49317" x="5048250" y="4349750"/>
          <p14:tracePt t="49323" x="5048250" y="4343400"/>
          <p14:tracePt t="49332" x="5054600" y="4337050"/>
          <p14:tracePt t="49342" x="5060950" y="4337050"/>
          <p14:tracePt t="49358" x="5073650" y="4324350"/>
          <p14:tracePt t="49375" x="5099050" y="4305300"/>
          <p14:tracePt t="49392" x="5143500" y="4286250"/>
          <p14:tracePt t="49408" x="5156200" y="4279900"/>
          <p14:tracePt t="49425" x="5181600" y="4273550"/>
          <p14:tracePt t="49442" x="5200650" y="4273550"/>
          <p14:tracePt t="49458" x="5226050" y="4273550"/>
          <p14:tracePt t="49475" x="5251450" y="4260850"/>
          <p14:tracePt t="49492" x="5295900" y="4248150"/>
          <p14:tracePt t="49508" x="5334000" y="4216400"/>
          <p14:tracePt t="49525" x="5372100" y="4197350"/>
          <p14:tracePt t="49542" x="5410200" y="4178300"/>
          <p14:tracePt t="49558" x="5435600" y="4171950"/>
          <p14:tracePt t="49575" x="5461000" y="4159250"/>
          <p14:tracePt t="49592" x="5486400" y="4133850"/>
          <p14:tracePt t="49608" x="5511800" y="4108450"/>
          <p14:tracePt t="49625" x="5562600" y="4070350"/>
          <p14:tracePt t="49642" x="5594350" y="4038600"/>
          <p14:tracePt t="49658" x="5638800" y="4013200"/>
          <p14:tracePt t="49675" x="5670550" y="3981450"/>
          <p14:tracePt t="49691" x="5708650" y="3949700"/>
          <p14:tracePt t="49708" x="5734050" y="3917950"/>
          <p14:tracePt t="49725" x="5778500" y="3886200"/>
          <p14:tracePt t="49742" x="5829300" y="3841750"/>
          <p14:tracePt t="49758" x="5854700" y="3803650"/>
          <p14:tracePt t="49775" x="5892800" y="3765550"/>
          <p14:tracePt t="49791" x="5930900" y="3721100"/>
          <p14:tracePt t="49808" x="5956300" y="3683000"/>
          <p14:tracePt t="49826" x="5994400" y="3632200"/>
          <p14:tracePt t="49829" x="6007100" y="3619500"/>
          <p14:tracePt t="49842" x="6032500" y="3594100"/>
          <p14:tracePt t="49858" x="6057900" y="3562350"/>
          <p14:tracePt t="49875" x="6083300" y="3543300"/>
          <p14:tracePt t="49892" x="6096000" y="3524250"/>
          <p14:tracePt t="49908" x="6102350" y="3524250"/>
          <p14:tracePt t="49925" x="6102350" y="3517900"/>
          <p14:tracePt t="49941" x="6108700" y="3517900"/>
          <p14:tracePt t="50000" x="6115050" y="3517900"/>
          <p14:tracePt t="50010" x="6121400" y="3517900"/>
          <p14:tracePt t="50018" x="6127750" y="3517900"/>
          <p14:tracePt t="50027" x="6134100" y="3517900"/>
          <p14:tracePt t="50049" x="6140450" y="3517900"/>
          <p14:tracePt t="50058" x="6153150" y="3517900"/>
          <p14:tracePt t="50075" x="6159500" y="3530600"/>
          <p14:tracePt t="50091" x="6172200" y="3543300"/>
          <p14:tracePt t="50108" x="6178550" y="3556000"/>
          <p14:tracePt t="50124" x="6184900" y="3556000"/>
          <p14:tracePt t="50142" x="6184900" y="3562350"/>
          <p14:tracePt t="50158" x="6191250" y="3575050"/>
          <p14:tracePt t="50174" x="6191250" y="3600450"/>
          <p14:tracePt t="50191" x="6191250" y="3625850"/>
          <p14:tracePt t="50208" x="6178550" y="3663950"/>
          <p14:tracePt t="50224" x="6172200" y="3689350"/>
          <p14:tracePt t="50241" x="6159500" y="3714750"/>
          <p14:tracePt t="50258" x="6146800" y="3733800"/>
          <p14:tracePt t="50275" x="6140450" y="3746500"/>
          <p14:tracePt t="50291" x="6134100" y="3752850"/>
          <p14:tracePt t="50308" x="6115050" y="3771900"/>
          <p14:tracePt t="50325" x="6083300" y="3797300"/>
          <p14:tracePt t="50328" x="6083300" y="3803650"/>
          <p14:tracePt t="50342" x="6057900" y="3822700"/>
          <p14:tracePt t="50358" x="6026150" y="3854450"/>
          <p14:tracePt t="50376" x="6007100" y="3879850"/>
          <p14:tracePt t="50392" x="5981700" y="3905250"/>
          <p14:tracePt t="50408" x="5962650" y="3924300"/>
          <p14:tracePt t="50426" x="5943600" y="3943350"/>
          <p14:tracePt t="50441" x="5924550" y="3968750"/>
          <p14:tracePt t="50458" x="5911850" y="3987800"/>
          <p14:tracePt t="50474" x="5892800" y="4000500"/>
          <p14:tracePt t="50491" x="5886450" y="4019550"/>
          <p14:tracePt t="50507" x="5873750" y="4044950"/>
          <p14:tracePt t="50524" x="5848350" y="4064000"/>
          <p14:tracePt t="50541" x="5842000" y="4083050"/>
          <p14:tracePt t="50557" x="5822950" y="4102100"/>
          <p14:tracePt t="50575" x="5803900" y="4108450"/>
          <p14:tracePt t="50592" x="5784850" y="4140200"/>
          <p14:tracePt t="50608" x="5765800" y="4159250"/>
          <p14:tracePt t="50624" x="5746750" y="4165600"/>
          <p14:tracePt t="50641" x="5734050" y="4184650"/>
          <p14:tracePt t="50658" x="5715000" y="4203700"/>
          <p14:tracePt t="50675" x="5708650" y="4210050"/>
          <p14:tracePt t="50691" x="5695950" y="4216400"/>
          <p14:tracePt t="50709" x="5689600" y="4216400"/>
          <p14:tracePt t="50765" x="5683250" y="4216400"/>
          <p14:tracePt t="50935" x="5683250" y="4222750"/>
          <p14:tracePt t="50984" x="5683250" y="4229100"/>
          <p14:tracePt t="51003" x="5683250" y="4235450"/>
          <p14:tracePt t="51011" x="5683250" y="4248150"/>
          <p14:tracePt t="51019" x="5683250" y="4260850"/>
          <p14:tracePt t="51026" x="5683250" y="4267200"/>
          <p14:tracePt t="51040" x="5683250" y="4279900"/>
          <p14:tracePt t="51057" x="5702300" y="4311650"/>
          <p14:tracePt t="51075" x="5702300" y="4318000"/>
          <p14:tracePt t="51090" x="5702300" y="4324350"/>
          <p14:tracePt t="51366" x="5702300" y="4330700"/>
          <p14:tracePt t="51375" x="5702300" y="4337050"/>
          <p14:tracePt t="51382" x="5695950" y="4343400"/>
          <p14:tracePt t="51392" x="5689600" y="4343400"/>
          <p14:tracePt t="51407" x="5683250" y="4349750"/>
          <p14:tracePt t="51424" x="5670550" y="4356100"/>
          <p14:tracePt t="51440" x="5657850" y="4368800"/>
          <p14:tracePt t="51457" x="5626100" y="4394200"/>
          <p14:tracePt t="51473" x="5588000" y="4432300"/>
          <p14:tracePt t="51490" x="5556250" y="4457700"/>
          <p14:tracePt t="51507" x="5518150" y="4489450"/>
          <p14:tracePt t="51523" x="5492750" y="4502150"/>
          <p14:tracePt t="51540" x="5467350" y="4514850"/>
          <p14:tracePt t="51556" x="5441950" y="4521200"/>
          <p14:tracePt t="51573" x="5403850" y="4546600"/>
          <p14:tracePt t="51590" x="5372100" y="4572000"/>
          <p14:tracePt t="51607" x="5346700" y="4597400"/>
          <p14:tracePt t="51623" x="5314950" y="4629150"/>
          <p14:tracePt t="51640" x="5283200" y="4648200"/>
          <p14:tracePt t="51657" x="5257800" y="4660900"/>
          <p14:tracePt t="51674" x="5232400" y="4679950"/>
          <p14:tracePt t="51690" x="5207000" y="4699000"/>
          <p14:tracePt t="51707" x="5168900" y="4737100"/>
          <p14:tracePt t="51723" x="5143500" y="4749800"/>
          <p14:tracePt t="51740" x="5111750" y="4768850"/>
          <p14:tracePt t="51756" x="5086350" y="4787900"/>
          <p14:tracePt t="51773" x="5060950" y="4806950"/>
          <p14:tracePt t="51790" x="5035550" y="4819650"/>
          <p14:tracePt t="51806" x="5010150" y="4826000"/>
          <p14:tracePt t="51823" x="4991100" y="4832350"/>
          <p14:tracePt t="51840" x="4984750" y="4832350"/>
          <p14:tracePt t="51857" x="4978400" y="4832350"/>
          <p14:tracePt t="51880" x="4972050" y="4832350"/>
          <p14:tracePt t="51910" x="4965700" y="4832350"/>
          <p14:tracePt t="51951" x="4965700" y="4826000"/>
          <p14:tracePt t="51962" x="4959350" y="4826000"/>
          <p14:tracePt t="52013" x="4953000" y="4826000"/>
          <p14:tracePt t="52024" x="4953000" y="4819650"/>
          <p14:tracePt t="52049" x="4953000" y="4813300"/>
          <p14:tracePt t="52173" x="4953000" y="4806950"/>
          <p14:tracePt t="52185" x="4953000" y="4800600"/>
          <p14:tracePt t="52195" x="4953000" y="4794250"/>
          <p14:tracePt t="52210" x="4953000" y="4787900"/>
          <p14:tracePt t="52223" x="4959350" y="4787900"/>
          <p14:tracePt t="52239" x="4978400" y="4762500"/>
          <p14:tracePt t="52256" x="4997450" y="4743450"/>
          <p14:tracePt t="52273" x="5022850" y="4718050"/>
          <p14:tracePt t="52289" x="5048250" y="4692650"/>
          <p14:tracePt t="52306" x="5086350" y="4660900"/>
          <p14:tracePt t="52323" x="5118100" y="4635500"/>
          <p14:tracePt t="52339" x="5168900" y="4591050"/>
          <p14:tracePt t="52356" x="5194300" y="4565650"/>
          <p14:tracePt t="52373" x="5226050" y="4546600"/>
          <p14:tracePt t="52389" x="5257800" y="4527550"/>
          <p14:tracePt t="52406" x="5283200" y="4495800"/>
          <p14:tracePt t="52423" x="5327650" y="4470400"/>
          <p14:tracePt t="52440" x="5359400" y="4445000"/>
          <p14:tracePt t="52459" x="5422900" y="4413250"/>
          <p14:tracePt t="52474" x="5435600" y="4406900"/>
          <p14:tracePt t="52489" x="5486400" y="4381500"/>
          <p14:tracePt t="52506" x="5511800" y="4362450"/>
          <p14:tracePt t="52522" x="5549900" y="4337050"/>
          <p14:tracePt t="52539" x="5588000" y="4318000"/>
          <p14:tracePt t="52556" x="5638800" y="4286250"/>
          <p14:tracePt t="52573" x="5702300" y="4260850"/>
          <p14:tracePt t="52589" x="5772150" y="4222750"/>
          <p14:tracePt t="52606" x="5848350" y="4197350"/>
          <p14:tracePt t="52623" x="5892800" y="4171950"/>
          <p14:tracePt t="52639" x="5918200" y="4165600"/>
          <p14:tracePt t="52656" x="5943600" y="4165600"/>
          <p14:tracePt t="52672" x="5962650" y="4165600"/>
          <p14:tracePt t="52689" x="5988050" y="4165600"/>
          <p14:tracePt t="52706" x="6026150" y="4165600"/>
          <p14:tracePt t="52722" x="6051550" y="4165600"/>
          <p14:tracePt t="52739" x="6076950" y="4165600"/>
          <p14:tracePt t="52756" x="6108700" y="4165600"/>
          <p14:tracePt t="52772" x="6134100" y="4171950"/>
          <p14:tracePt t="52789" x="6165850" y="4178300"/>
          <p14:tracePt t="52806" x="6191250" y="4178300"/>
          <p14:tracePt t="52822" x="6216650" y="4178300"/>
          <p14:tracePt t="52839" x="6242050" y="4178300"/>
          <p14:tracePt t="52842" x="6254750" y="4178300"/>
          <p14:tracePt t="52856" x="6273800" y="4178300"/>
          <p14:tracePt t="52872" x="6299200" y="4178300"/>
          <p14:tracePt t="52890" x="6324600" y="4178300"/>
          <p14:tracePt t="52906" x="6350000" y="4178300"/>
          <p14:tracePt t="52923" x="6394450" y="4178300"/>
          <p14:tracePt t="52940" x="6413500" y="4178300"/>
          <p14:tracePt t="52956" x="6470650" y="4178300"/>
          <p14:tracePt t="52973" x="6496050" y="4178300"/>
          <p14:tracePt t="52989" x="6515100" y="4178300"/>
          <p14:tracePt t="53006" x="6540500" y="4178300"/>
          <p14:tracePt t="53022" x="6565900" y="4191000"/>
          <p14:tracePt t="53039" x="6591300" y="4203700"/>
          <p14:tracePt t="53056" x="6616700" y="4210050"/>
          <p14:tracePt t="53072" x="6648450" y="4210050"/>
          <p14:tracePt t="53089" x="6661150" y="4210050"/>
          <p14:tracePt t="53106" x="6667500" y="4210050"/>
          <p14:tracePt t="53122" x="6673850" y="4210050"/>
          <p14:tracePt t="53294" x="6673850" y="4203700"/>
          <p14:tracePt t="53337" x="6673850" y="4197350"/>
          <p14:tracePt t="53438" x="6667500" y="4197350"/>
          <p14:tracePt t="53445" x="6661150" y="4197350"/>
          <p14:tracePt t="53455" x="6654800" y="4197350"/>
          <p14:tracePt t="53472" x="6629400" y="4203700"/>
          <p14:tracePt t="53488" x="6591300" y="4229100"/>
          <p14:tracePt t="53505" x="6565900" y="4241800"/>
          <p14:tracePt t="53521" x="6540500" y="4254500"/>
          <p14:tracePt t="53538" x="6515100" y="4260850"/>
          <p14:tracePt t="53555" x="6489700" y="4267200"/>
          <p14:tracePt t="53571" x="6451600" y="4279900"/>
          <p14:tracePt t="53588" x="6400800" y="4305300"/>
          <p14:tracePt t="53605" x="6350000" y="4324350"/>
          <p14:tracePt t="53622" x="6254750" y="4375150"/>
          <p14:tracePt t="53638" x="6191250" y="4406900"/>
          <p14:tracePt t="53655" x="6127750" y="4438650"/>
          <p14:tracePt t="53672" x="6057900" y="4470400"/>
          <p14:tracePt t="53689" x="6000750" y="4483100"/>
          <p14:tracePt t="53707" x="5937250" y="4508500"/>
          <p14:tracePt t="53722" x="5784850" y="4559300"/>
          <p14:tracePt t="53738" x="5683250" y="4597400"/>
          <p14:tracePt t="53755" x="5581650" y="4616450"/>
          <p14:tracePt t="53771" x="5473700" y="4635500"/>
          <p14:tracePt t="53788" x="5365750" y="4660900"/>
          <p14:tracePt t="53805" x="5270500" y="4686300"/>
          <p14:tracePt t="53821" x="5219700" y="4699000"/>
          <p14:tracePt t="53838" x="5168900" y="4730750"/>
          <p14:tracePt t="53855" x="5143500" y="4749800"/>
          <p14:tracePt t="53873" x="5118100" y="4775200"/>
          <p14:tracePt t="53888" x="5092700" y="4794250"/>
          <p14:tracePt t="53905" x="5060950" y="4819650"/>
          <p14:tracePt t="53921" x="5041900" y="4851400"/>
          <p14:tracePt t="53938" x="5029200" y="4870450"/>
          <p14:tracePt t="53972" x="5029200" y="4876800"/>
          <p14:tracePt t="54047" x="5035550" y="4876800"/>
          <p14:tracePt t="54054" x="5048250" y="4870450"/>
          <p14:tracePt t="54060" x="5060950" y="4864100"/>
          <p14:tracePt t="54071" x="5073650" y="4851400"/>
          <p14:tracePt t="54088" x="5118100" y="4826000"/>
          <p14:tracePt t="54104" x="5187950" y="4775200"/>
          <p14:tracePt t="54121" x="5264150" y="4743450"/>
          <p14:tracePt t="54139" x="5384800" y="4679950"/>
          <p14:tracePt t="54155" x="5448300" y="4648200"/>
          <p14:tracePt t="54172" x="5511800" y="4616450"/>
          <p14:tracePt t="54188" x="5588000" y="4584700"/>
          <p14:tracePt t="54204" x="5683250" y="4552950"/>
          <p14:tracePt t="54221" x="5765800" y="4540250"/>
          <p14:tracePt t="54238" x="5835650" y="4521200"/>
          <p14:tracePt t="54254" x="5886450" y="4508500"/>
          <p14:tracePt t="54271" x="5937250" y="4502150"/>
          <p14:tracePt t="54288" x="5975350" y="4495800"/>
          <p14:tracePt t="54305" x="6013450" y="4495800"/>
          <p14:tracePt t="54321" x="6057900" y="4489450"/>
          <p14:tracePt t="54338" x="6096000" y="4489450"/>
          <p14:tracePt t="54341" x="6127750" y="4489450"/>
          <p14:tracePt t="54355" x="6134100" y="4489450"/>
          <p14:tracePt t="54373" x="6159500" y="4495800"/>
          <p14:tracePt t="54388" x="6197600" y="4495800"/>
          <p14:tracePt t="54404" x="6229350" y="4495800"/>
          <p14:tracePt t="54421" x="6280150" y="4495800"/>
          <p14:tracePt t="54438" x="6324600" y="4489450"/>
          <p14:tracePt t="54454" x="6362700" y="4476750"/>
          <p14:tracePt t="54472" x="6394450" y="4476750"/>
          <p14:tracePt t="54487" x="6451600" y="4464050"/>
          <p14:tracePt t="54505" x="6477000" y="4457700"/>
          <p14:tracePt t="54521" x="6502400" y="4457700"/>
          <p14:tracePt t="54538" x="6527800" y="4457700"/>
          <p14:tracePt t="54554" x="6546850" y="4457700"/>
          <p14:tracePt t="54571" x="6572250" y="4457700"/>
          <p14:tracePt t="54590" x="6597650" y="4457700"/>
          <p14:tracePt t="54605" x="6623050" y="4457700"/>
          <p14:tracePt t="54622" x="6648450" y="4457700"/>
          <p14:tracePt t="54637" x="6686550" y="4451350"/>
          <p14:tracePt t="54654" x="6699250" y="4445000"/>
          <p14:tracePt t="54671" x="6711950" y="4445000"/>
          <p14:tracePt t="54688" x="6718300" y="4445000"/>
          <p14:tracePt t="54778" x="6724650" y="4445000"/>
          <p14:tracePt t="54802" x="6724650" y="4438650"/>
          <p14:tracePt t="54928" x="6724650" y="4432300"/>
          <p14:tracePt t="54955" x="6718300" y="4432300"/>
          <p14:tracePt t="54962" x="6711950" y="4432300"/>
          <p14:tracePt t="54981" x="6705600" y="4432300"/>
          <p14:tracePt t="54987" x="6692900" y="4432300"/>
          <p14:tracePt t="55004" x="6667500" y="4457700"/>
          <p14:tracePt t="55020" x="6604000" y="4489450"/>
          <p14:tracePt t="55037" x="6515100" y="4527550"/>
          <p14:tracePt t="55054" x="6407150" y="4559300"/>
          <p14:tracePt t="55071" x="6299200" y="4597400"/>
          <p14:tracePt t="55087" x="6184900" y="4635500"/>
          <p14:tracePt t="55104" x="6026150" y="4692650"/>
          <p14:tracePt t="55120" x="5911850" y="4737100"/>
          <p14:tracePt t="55137" x="5803900" y="4781550"/>
          <p14:tracePt t="55154" x="5702300" y="4826000"/>
          <p14:tracePt t="55170" x="5657850" y="4857750"/>
          <p14:tracePt t="55187" x="5626100" y="4883150"/>
          <p14:tracePt t="55204" x="5607050" y="4921250"/>
          <p14:tracePt t="55220" x="5600700" y="4946650"/>
          <p14:tracePt t="55237" x="5600700" y="4972050"/>
          <p14:tracePt t="55254" x="5600700" y="4991100"/>
          <p14:tracePt t="55270" x="5600700" y="5016500"/>
          <p14:tracePt t="55287" x="5632450" y="5041900"/>
          <p14:tracePt t="55303" x="5683250" y="5073650"/>
          <p14:tracePt t="55320" x="5778500" y="5118100"/>
          <p14:tracePt t="55337" x="5892800" y="5156200"/>
          <p14:tracePt t="55339" x="5969000" y="5175250"/>
          <p14:tracePt t="55353" x="6102350" y="5200650"/>
          <p14:tracePt t="55370" x="6210300" y="5219700"/>
          <p14:tracePt t="55388" x="6286500" y="5219700"/>
          <p14:tracePt t="55404" x="6337300" y="5213350"/>
          <p14:tracePt t="55420" x="6362700" y="5194300"/>
          <p14:tracePt t="55438" x="6394450" y="5168900"/>
          <p14:tracePt t="55453" x="6445250" y="5137150"/>
          <p14:tracePt t="55470" x="6489700" y="5105400"/>
          <p14:tracePt t="55487" x="6527800" y="5080000"/>
          <p14:tracePt t="55504" x="6553200" y="5054600"/>
          <p14:tracePt t="55520" x="6584950" y="5022850"/>
          <p14:tracePt t="55537" x="6623050" y="4997450"/>
          <p14:tracePt t="55554" x="6654800" y="4972050"/>
          <p14:tracePt t="55570" x="6705600" y="4927600"/>
          <p14:tracePt t="55587" x="6731000" y="4902200"/>
          <p14:tracePt t="55603" x="6756400" y="4883150"/>
          <p14:tracePt t="55620" x="6775450" y="4864100"/>
          <p14:tracePt t="55637" x="6794500" y="4845050"/>
          <p14:tracePt t="55654" x="6807200" y="4826000"/>
          <p14:tracePt t="55670" x="6826250" y="4806950"/>
          <p14:tracePt t="55687" x="6838950" y="4794250"/>
          <p14:tracePt t="55703" x="6845300" y="4781550"/>
          <p14:tracePt t="55720" x="6845300" y="4775200"/>
          <p14:tracePt t="55736" x="6845300" y="4762500"/>
          <p14:tracePt t="55753" x="6845300" y="4756150"/>
          <p14:tracePt t="56028" x="6851650" y="4756150"/>
          <p14:tracePt t="56039" x="6864350" y="4749800"/>
          <p14:tracePt t="56048" x="6877050" y="4737100"/>
          <p14:tracePt t="56057" x="6902450" y="4718050"/>
          <p14:tracePt t="56070" x="6940550" y="4692650"/>
          <p14:tracePt t="56086" x="6985000" y="4660900"/>
          <p14:tracePt t="56103" x="7035800" y="4635500"/>
          <p14:tracePt t="56119" x="7092950" y="4603750"/>
          <p14:tracePt t="56139" x="7175500" y="4559300"/>
          <p14:tracePt t="56154" x="7207250" y="4540250"/>
          <p14:tracePt t="56170" x="7346950" y="4470400"/>
          <p14:tracePt t="56186" x="7467600" y="4375150"/>
          <p14:tracePt t="56203" x="7594600" y="4273550"/>
          <p14:tracePt t="56220" x="7721600" y="4165600"/>
          <p14:tracePt t="56236" x="7854950" y="4057650"/>
          <p14:tracePt t="56253" x="7969250" y="3937000"/>
          <p14:tracePt t="56270" x="8089900" y="3822700"/>
          <p14:tracePt t="56286" x="8261350" y="3676650"/>
          <p14:tracePt t="56303" x="8394700" y="3562350"/>
          <p14:tracePt t="56320" x="8509000" y="3448050"/>
          <p14:tracePt t="56336" x="8629650" y="3327400"/>
          <p14:tracePt t="56352" x="8750300" y="3206750"/>
          <p14:tracePt t="56369" x="8864600" y="3092450"/>
          <p14:tracePt t="56386" x="8940800" y="2990850"/>
          <p14:tracePt t="56403" x="8985250" y="2914650"/>
          <p14:tracePt t="56420" x="9004300" y="2870200"/>
          <p14:tracePt t="56436" x="9029700" y="2832100"/>
          <p14:tracePt t="56452" x="9036050" y="2806700"/>
          <p14:tracePt t="56469" x="9042400" y="2781300"/>
          <p14:tracePt t="56486" x="9042400" y="2755900"/>
          <p14:tracePt t="56503" x="9048750" y="2711450"/>
          <p14:tracePt t="56520" x="9048750" y="2667000"/>
          <p14:tracePt t="56536" x="9048750" y="2571750"/>
          <p14:tracePt t="56553" x="9067800" y="2476500"/>
          <p14:tracePt t="56569" x="9080500" y="2368550"/>
          <p14:tracePt t="56586" x="9093200" y="2260600"/>
          <p14:tracePt t="56603" x="9112250" y="2159000"/>
          <p14:tracePt t="56619" x="9131300" y="2063750"/>
          <p14:tracePt t="56636" x="9156700" y="1962150"/>
          <p14:tracePt t="56653" x="9163050" y="1905000"/>
          <p14:tracePt t="56670" x="9175750" y="1860550"/>
          <p14:tracePt t="56686" x="9182100" y="1828800"/>
          <p14:tracePt t="56703" x="9194800" y="1797050"/>
          <p14:tracePt t="56720" x="9201150" y="1771650"/>
          <p14:tracePt t="56736" x="9201150" y="1739900"/>
          <p14:tracePt t="56753" x="9201150" y="1714500"/>
          <p14:tracePt t="56771" x="9201150" y="1695450"/>
          <p14:tracePt t="56786" x="9201150" y="1670050"/>
          <p14:tracePt t="56803" x="9194800" y="1670050"/>
          <p14:tracePt t="56860" x="9182100" y="1676400"/>
          <p14:tracePt t="56867" x="9163050" y="1708150"/>
          <p14:tracePt t="56876" x="9150350" y="1733550"/>
          <p14:tracePt t="56886" x="9131300" y="1771650"/>
          <p14:tracePt t="56902" x="9099550" y="1854200"/>
          <p14:tracePt t="56919" x="9061450" y="1968500"/>
          <p14:tracePt t="56935" x="9010650" y="2133600"/>
          <p14:tracePt t="56954" x="8991600" y="2235200"/>
          <p14:tracePt t="56970" x="8978900" y="2343150"/>
          <p14:tracePt t="56986" x="8978900" y="2425700"/>
          <p14:tracePt t="57003" x="8985250" y="2489200"/>
          <p14:tracePt t="57019" x="9004300" y="2552700"/>
          <p14:tracePt t="57036" x="9036050" y="2597150"/>
          <p14:tracePt t="57052" x="9055100" y="2628900"/>
          <p14:tracePt t="57069" x="9093200" y="2673350"/>
          <p14:tracePt t="57085" x="9124950" y="2698750"/>
          <p14:tracePt t="57102" x="9150350" y="2724150"/>
          <p14:tracePt t="57119" x="9175750" y="2743200"/>
          <p14:tracePt t="57135" x="9201150" y="2774950"/>
          <p14:tracePt t="57152" x="9226550" y="2781300"/>
          <p14:tracePt t="57170" x="9264650" y="2787650"/>
          <p14:tracePt t="57186" x="9277350" y="2787650"/>
          <p14:tracePt t="57202" x="9328150" y="2774950"/>
          <p14:tracePt t="57219" x="9359900" y="2743200"/>
          <p14:tracePt t="57235" x="9398000" y="2717800"/>
          <p14:tracePt t="57252" x="9423400" y="2692400"/>
          <p14:tracePt t="57268" x="9461500" y="2647950"/>
          <p14:tracePt t="57285" x="9518650" y="2571750"/>
          <p14:tracePt t="57302" x="9550400" y="2508250"/>
          <p14:tracePt t="57319" x="9582150" y="2444750"/>
          <p14:tracePt t="57335" x="9613900" y="2381250"/>
          <p14:tracePt t="57352" x="9639300" y="2324100"/>
          <p14:tracePt t="57368" x="9652000" y="2273300"/>
          <p14:tracePt t="57385" x="9664700" y="2222500"/>
          <p14:tracePt t="57402" x="9664700" y="2165350"/>
          <p14:tracePt t="57419" x="9664700" y="2057400"/>
          <p14:tracePt t="57435" x="9664700" y="1981200"/>
          <p14:tracePt t="57452" x="9664700" y="1898650"/>
          <p14:tracePt t="57469" x="9658350" y="1841500"/>
          <p14:tracePt t="57485" x="9632950" y="1784350"/>
          <p14:tracePt t="57502" x="9613900" y="1727200"/>
          <p14:tracePt t="57520" x="9575800" y="1689100"/>
          <p14:tracePt t="57535" x="9563100" y="1676400"/>
          <p14:tracePt t="57552" x="9525000" y="1625600"/>
          <p14:tracePt t="57568" x="9505950" y="1600200"/>
          <p14:tracePt t="57585" x="9486900" y="1587500"/>
          <p14:tracePt t="57602" x="9474200" y="1574800"/>
          <p14:tracePt t="57618" x="9467850" y="1574800"/>
          <p14:tracePt t="57635" x="9455150" y="1574800"/>
          <p14:tracePt t="57651" x="9436100" y="1593850"/>
          <p14:tracePt t="57668" x="9404350" y="1631950"/>
          <p14:tracePt t="57685" x="9378950" y="1689100"/>
          <p14:tracePt t="57702" x="9315450" y="1835150"/>
          <p14:tracePt t="57718" x="9277350" y="1955800"/>
          <p14:tracePt t="57735" x="9239250" y="2089150"/>
          <p14:tracePt t="57752" x="9201150" y="2247900"/>
          <p14:tracePt t="57769" x="9163050" y="2393950"/>
          <p14:tracePt t="57785" x="9131300" y="2552700"/>
          <p14:tracePt t="57802" x="9112250" y="2705100"/>
          <p14:tracePt t="57819" x="9099550" y="2838450"/>
          <p14:tracePt t="57835" x="9099550" y="2990850"/>
          <p14:tracePt t="57837" x="9099550" y="3041650"/>
          <p14:tracePt t="57852" x="9112250" y="3168650"/>
          <p14:tracePt t="57869" x="9144000" y="3270250"/>
          <p14:tracePt t="57885" x="9169400" y="3327400"/>
          <p14:tracePt t="57901" x="9201150" y="3359150"/>
          <p14:tracePt t="57919" x="9213850" y="3384550"/>
          <p14:tracePt t="57935" x="9232900" y="3403600"/>
          <p14:tracePt t="57951" x="9245600" y="3403600"/>
          <p14:tracePt t="57968" x="9251950" y="3403600"/>
          <p14:tracePt t="57984" x="9277350" y="3384550"/>
          <p14:tracePt t="58001" x="9309100" y="3340100"/>
          <p14:tracePt t="58018" x="9334500" y="3289300"/>
          <p14:tracePt t="58034" x="9366250" y="3238500"/>
          <p14:tracePt t="58051" x="9391650" y="3200400"/>
          <p14:tracePt t="58068" x="9404350" y="3181350"/>
          <p14:tracePt t="58180" x="9404350" y="3187700"/>
          <p14:tracePt t="58190" x="9391650" y="3219450"/>
          <p14:tracePt t="58196" x="9385300" y="3257550"/>
          <p14:tracePt t="58201" x="9378950" y="3314700"/>
          <p14:tracePt t="58218" x="9359900" y="3422650"/>
          <p14:tracePt t="58234" x="9334500" y="3530600"/>
          <p14:tracePt t="58251" x="9315450" y="3657600"/>
          <p14:tracePt t="58268" x="9277350" y="3803650"/>
          <p14:tracePt t="58285" x="9258300" y="3949700"/>
          <p14:tracePt t="58301" x="9239250" y="4083050"/>
          <p14:tracePt t="58318" x="9226550" y="4235450"/>
          <p14:tracePt t="58334" x="9226550" y="4330700"/>
          <p14:tracePt t="58351" x="9226550" y="4368800"/>
          <p14:tracePt t="58368" x="9226550" y="4394200"/>
          <p14:tracePt t="58384" x="9226550" y="4419600"/>
          <p14:tracePt t="58401" x="9226550" y="4445000"/>
          <p14:tracePt t="58417" x="9226550" y="4464050"/>
          <p14:tracePt t="58435" x="9226550" y="4476750"/>
          <p14:tracePt t="58552" x="9226550" y="4470400"/>
          <p14:tracePt t="58566" x="9226550" y="4464050"/>
          <p14:tracePt t="58705" x="9232900" y="4464050"/>
          <p14:tracePt t="58732" x="9232900" y="4457700"/>
          <p14:tracePt t="58738" x="9232900" y="4445000"/>
          <p14:tracePt t="58746" x="9232900" y="4432300"/>
          <p14:tracePt t="58754" x="9239250" y="4425950"/>
          <p14:tracePt t="58768" x="9239250" y="4419600"/>
          <p14:tracePt t="58785" x="9239250" y="441325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Marcador de contenido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9113" y="633413"/>
            <a:ext cx="9818687" cy="5930900"/>
          </a:xfr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757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24" x="9239250" y="4419600"/>
          <p14:tracePt t="1557" x="9239250" y="4413250"/>
          <p14:tracePt t="1631" x="9245600" y="4413250"/>
          <p14:tracePt t="1697" x="9245600" y="4406900"/>
          <p14:tracePt t="1939" x="9245600" y="4400550"/>
          <p14:tracePt t="1992" x="9245600" y="4394200"/>
          <p14:tracePt t="2200" x="9245600" y="4400550"/>
          <p14:tracePt t="2219" x="9245600" y="4406900"/>
          <p14:tracePt t="2307" x="9245600" y="4413250"/>
          <p14:tracePt t="2319" x="9245600" y="4419600"/>
          <p14:tracePt t="2453" x="9245600" y="4425950"/>
          <p14:tracePt t="2502" x="9251950" y="4425950"/>
          <p14:tracePt t="2522" x="9258300" y="4419600"/>
          <p14:tracePt t="2530" x="9264650" y="4413250"/>
          <p14:tracePt t="2537" x="9277350" y="4400550"/>
          <p14:tracePt t="2545" x="9290050" y="4387850"/>
          <p14:tracePt t="2561" x="9315450" y="4368800"/>
          <p14:tracePt t="2578" x="9347200" y="4349750"/>
          <p14:tracePt t="2594" x="9372600" y="4324350"/>
          <p14:tracePt t="2611" x="9398000" y="4292600"/>
          <p14:tracePt t="2627" x="9436100" y="4267200"/>
          <p14:tracePt t="2644" x="9474200" y="4254500"/>
          <p14:tracePt t="2661" x="9550400" y="4210050"/>
          <p14:tracePt t="2678" x="9588500" y="4191000"/>
          <p14:tracePt t="2694" x="9639300" y="4165600"/>
          <p14:tracePt t="2711" x="9690100" y="4152900"/>
          <p14:tracePt t="2728" x="9734550" y="4140200"/>
          <p14:tracePt t="2744" x="9785350" y="4121150"/>
          <p14:tracePt t="2762" x="9842500" y="4108450"/>
          <p14:tracePt t="2779" x="9982200" y="4076700"/>
          <p14:tracePt t="2795" x="10077450" y="4057650"/>
          <p14:tracePt t="2811" x="10147300" y="4032250"/>
          <p14:tracePt t="2828" x="10198100" y="4025900"/>
          <p14:tracePt t="2844" x="10223500" y="4013200"/>
          <p14:tracePt t="2861" x="10236200" y="4013200"/>
          <p14:tracePt t="2877" x="10236200" y="4006850"/>
          <p14:tracePt t="2930" x="10229850" y="4000500"/>
          <p14:tracePt t="2942" x="10223500" y="4000500"/>
          <p14:tracePt t="2949" x="10210800" y="4000500"/>
          <p14:tracePt t="2961" x="10198100" y="4000500"/>
          <p14:tracePt t="2978" x="10172700" y="4006850"/>
          <p14:tracePt t="2994" x="10140950" y="4038600"/>
          <p14:tracePt t="3011" x="10020300" y="4095750"/>
          <p14:tracePt t="3027" x="9912350" y="4152900"/>
          <p14:tracePt t="3044" x="9798050" y="4210050"/>
          <p14:tracePt t="3061" x="9690100" y="4241800"/>
          <p14:tracePt t="3077" x="9575800" y="4279900"/>
          <p14:tracePt t="3094" x="9467850" y="4318000"/>
          <p14:tracePt t="3111" x="9372600" y="4356100"/>
          <p14:tracePt t="3129" x="9271000" y="4387850"/>
          <p14:tracePt t="3144" x="9156700" y="4438650"/>
          <p14:tracePt t="3161" x="9055100" y="4476750"/>
          <p14:tracePt t="3177" x="8972550" y="4508500"/>
          <p14:tracePt t="3195" x="8896350" y="4540250"/>
          <p14:tracePt t="3211" x="8820150" y="4572000"/>
          <p14:tracePt t="3227" x="8769350" y="4622800"/>
          <p14:tracePt t="3244" x="8674100" y="4705350"/>
          <p14:tracePt t="3260" x="8547100" y="4813300"/>
          <p14:tracePt t="3278" x="8515350" y="4838700"/>
          <p14:tracePt t="3294" x="8489950" y="4870450"/>
          <p14:tracePt t="3311" x="8451850" y="4895850"/>
          <p14:tracePt t="3328" x="8407400" y="4921250"/>
          <p14:tracePt t="3344" x="8369300" y="4959350"/>
          <p14:tracePt t="3360" x="8286750" y="5029200"/>
          <p14:tracePt t="3377" x="8210550" y="5099050"/>
          <p14:tracePt t="3394" x="8121650" y="5213350"/>
          <p14:tracePt t="3410" x="8007350" y="5321300"/>
          <p14:tracePt t="3427" x="7912100" y="5397500"/>
          <p14:tracePt t="3444" x="7810500" y="5454650"/>
          <p14:tracePt t="3460" x="7715250" y="5486400"/>
          <p14:tracePt t="3477" x="7639050" y="5518150"/>
          <p14:tracePt t="3494" x="7575550" y="5556250"/>
          <p14:tracePt t="3510" x="7531100" y="5600700"/>
          <p14:tracePt t="3527" x="7429500" y="5695950"/>
          <p14:tracePt t="3545" x="7327900" y="5759450"/>
          <p14:tracePt t="3561" x="7283450" y="5791200"/>
          <p14:tracePt t="3577" x="7258050" y="5816600"/>
          <p14:tracePt t="3593" x="7245350" y="5816600"/>
          <p14:tracePt t="3611" x="7245350" y="5822950"/>
          <p14:tracePt t="3639" x="7245350" y="5829300"/>
          <p14:tracePt t="3670" x="7251700" y="5835650"/>
          <p14:tracePt t="3677" x="7258050" y="5848350"/>
          <p14:tracePt t="3685" x="7270750" y="5861050"/>
          <p14:tracePt t="3693" x="7277100" y="5873750"/>
          <p14:tracePt t="3710" x="7308850" y="5905500"/>
          <p14:tracePt t="3727" x="7334250" y="5930900"/>
          <p14:tracePt t="3743" x="7359650" y="5956300"/>
          <p14:tracePt t="3760" x="7391400" y="5962650"/>
          <p14:tracePt t="3779" x="7448550" y="5962650"/>
          <p14:tracePt t="3794" x="7607300" y="5962650"/>
          <p14:tracePt t="3810" x="7708900" y="5962650"/>
          <p14:tracePt t="3827" x="7753350" y="5956300"/>
          <p14:tracePt t="3844" x="7766050" y="5956300"/>
          <p14:tracePt t="3861" x="7778750" y="5956300"/>
          <p14:tracePt t="3877" x="7791450" y="5956300"/>
          <p14:tracePt t="3938" x="7785100" y="5962650"/>
          <p14:tracePt t="3945" x="7778750" y="5981700"/>
          <p14:tracePt t="3955" x="7766050" y="5994400"/>
          <p14:tracePt t="3962" x="7753350" y="6007100"/>
          <p14:tracePt t="3976" x="7727950" y="6032500"/>
          <p14:tracePt t="3993" x="7708900" y="6051550"/>
          <p14:tracePt t="4010" x="7689850" y="6064250"/>
          <p14:tracePt t="4026" x="7670800" y="6083300"/>
          <p14:tracePt t="4043" x="7651750" y="6102350"/>
          <p14:tracePt t="4060" x="7632700" y="6115050"/>
          <p14:tracePt t="4076" x="7607300" y="6127750"/>
          <p14:tracePt t="4093" x="7581900" y="6140450"/>
          <p14:tracePt t="4110" x="7550150" y="6146800"/>
          <p14:tracePt t="4127" x="7512050" y="6146800"/>
          <p14:tracePt t="4143" x="7467600" y="6146800"/>
          <p14:tracePt t="4160" x="7410450" y="6127750"/>
          <p14:tracePt t="4177" x="7353300" y="6115050"/>
          <p14:tracePt t="4193" x="7251700" y="6089650"/>
          <p14:tracePt t="4210" x="7143750" y="6064250"/>
          <p14:tracePt t="4226" x="6991350" y="6019800"/>
          <p14:tracePt t="4243" x="6896100" y="6019800"/>
          <p14:tracePt t="4260" x="6794500" y="6032500"/>
          <p14:tracePt t="4276" x="6711950" y="6038850"/>
          <p14:tracePt t="4293" x="6661150" y="6038850"/>
          <p14:tracePt t="4309" x="6635750" y="6045200"/>
          <p14:tracePt t="4326" x="6572250" y="6070600"/>
          <p14:tracePt t="4343" x="6534150" y="6102350"/>
          <p14:tracePt t="4359" x="6496050" y="6108700"/>
          <p14:tracePt t="4376" x="6483350" y="6108700"/>
          <p14:tracePt t="4439" x="6477000" y="6108700"/>
          <p14:tracePt t="4447" x="6464300" y="6096000"/>
          <p14:tracePt t="4455" x="6438900" y="6089650"/>
          <p14:tracePt t="4463" x="6419850" y="6076950"/>
          <p14:tracePt t="4476" x="6369050" y="6057900"/>
          <p14:tracePt t="4493" x="6261100" y="6019800"/>
          <p14:tracePt t="4509" x="6070600" y="5937250"/>
          <p14:tracePt t="4526" x="5937250" y="5835650"/>
          <p14:tracePt t="4543" x="5829300" y="5772150"/>
          <p14:tracePt t="4560" x="5695950" y="5670550"/>
          <p14:tracePt t="4576" x="5581650" y="5575300"/>
          <p14:tracePt t="4592" x="5467350" y="5480050"/>
          <p14:tracePt t="4611" x="5308600" y="5372100"/>
          <p14:tracePt t="4626" x="5213350" y="5289550"/>
          <p14:tracePt t="4643" x="5143500" y="5232400"/>
          <p14:tracePt t="4659" x="5105400" y="5175250"/>
          <p14:tracePt t="4676" x="5073650" y="5118100"/>
          <p14:tracePt t="4693" x="5041900" y="5041900"/>
          <p14:tracePt t="4709" x="5010150" y="4953000"/>
          <p14:tracePt t="4726" x="4978400" y="4883150"/>
          <p14:tracePt t="4742" x="4959350" y="4743450"/>
          <p14:tracePt t="4759" x="4940300" y="4654550"/>
          <p14:tracePt t="4776" x="4940300" y="4546600"/>
          <p14:tracePt t="4793" x="4933950" y="4445000"/>
          <p14:tracePt t="4809" x="4933950" y="4318000"/>
          <p14:tracePt t="4826" x="4933950" y="4197350"/>
          <p14:tracePt t="4842" x="4921250" y="4095750"/>
          <p14:tracePt t="4860" x="4921250" y="3937000"/>
          <p14:tracePt t="4876" x="4914900" y="3879850"/>
          <p14:tracePt t="4893" x="4908550" y="3822700"/>
          <p14:tracePt t="4910" x="4902200" y="3771900"/>
          <p14:tracePt t="4926" x="4902200" y="3721100"/>
          <p14:tracePt t="4943" x="4895850" y="3676650"/>
          <p14:tracePt t="4959" x="4883150" y="3613150"/>
          <p14:tracePt t="4976" x="4857750" y="3575050"/>
          <p14:tracePt t="4992" x="4819650" y="3524250"/>
          <p14:tracePt t="5009" x="4787900" y="3498850"/>
          <p14:tracePt t="5026" x="4762500" y="3473450"/>
          <p14:tracePt t="5043" x="4737100" y="3460750"/>
          <p14:tracePt t="5061" x="4711700" y="3441700"/>
          <p14:tracePt t="5076" x="4686300" y="3422650"/>
          <p14:tracePt t="5092" x="4660900" y="3397250"/>
          <p14:tracePt t="5110" x="4603750" y="3352800"/>
          <p14:tracePt t="5127" x="4559300" y="3327400"/>
          <p14:tracePt t="5143" x="4508500" y="3295650"/>
          <p14:tracePt t="5159" x="4419600" y="3270250"/>
          <p14:tracePt t="5176" x="4343400" y="3263900"/>
          <p14:tracePt t="5193" x="4273550" y="3244850"/>
          <p14:tracePt t="5211" x="4178300" y="3232150"/>
          <p14:tracePt t="5226" x="4076700" y="3206750"/>
          <p14:tracePt t="5243" x="4019550" y="3200400"/>
          <p14:tracePt t="5260" x="3949700" y="3200400"/>
          <p14:tracePt t="5276" x="3854450" y="3225800"/>
          <p14:tracePt t="5292" x="3746500" y="3251200"/>
          <p14:tracePt t="5309" x="3619500" y="3302000"/>
          <p14:tracePt t="5326" x="3498850" y="3346450"/>
          <p14:tracePt t="5342" x="3289300" y="3467100"/>
          <p14:tracePt t="5359" x="3149600" y="3556000"/>
          <p14:tracePt t="5375" x="3041650" y="3625850"/>
          <p14:tracePt t="5392" x="2946400" y="3708400"/>
          <p14:tracePt t="5409" x="2882900" y="3784600"/>
          <p14:tracePt t="5425" x="2844800" y="3848100"/>
          <p14:tracePt t="5443" x="2813050" y="3924300"/>
          <p14:tracePt t="5459" x="2755900" y="4102100"/>
          <p14:tracePt t="5475" x="2730500" y="4222750"/>
          <p14:tracePt t="5492" x="2717800" y="4337050"/>
          <p14:tracePt t="5509" x="2717800" y="4464050"/>
          <p14:tracePt t="5525" x="2743200" y="4584700"/>
          <p14:tracePt t="5542" x="2774950" y="4699000"/>
          <p14:tracePt t="5559" x="2813050" y="4794250"/>
          <p14:tracePt t="5575" x="2857500" y="4889500"/>
          <p14:tracePt t="5593" x="2889250" y="4927600"/>
          <p14:tracePt t="5610" x="2940050" y="4965700"/>
          <p14:tracePt t="5627" x="3028950" y="4997450"/>
          <p14:tracePt t="5642" x="3136900" y="5041900"/>
          <p14:tracePt t="5660" x="3244850" y="5080000"/>
          <p14:tracePt t="5675" x="3340100" y="5099050"/>
          <p14:tracePt t="5692" x="3435350" y="5099050"/>
          <p14:tracePt t="5708" x="3581400" y="5080000"/>
          <p14:tracePt t="5725" x="3676650" y="5060950"/>
          <p14:tracePt t="5742" x="3727450" y="5041900"/>
          <p14:tracePt t="5758" x="3752850" y="5010150"/>
          <p14:tracePt t="5775" x="3778250" y="4984750"/>
          <p14:tracePt t="5793" x="3810000" y="4959350"/>
          <p14:tracePt t="5808" x="3848100" y="4908550"/>
          <p14:tracePt t="5826" x="3879850" y="4876800"/>
          <p14:tracePt t="5842" x="3911600" y="4800600"/>
          <p14:tracePt t="5859" x="3943350" y="4730750"/>
          <p14:tracePt t="5876" x="3968750" y="4667250"/>
          <p14:tracePt t="5880" x="3981450" y="4635500"/>
          <p14:tracePt t="5891" x="4000500" y="4591050"/>
          <p14:tracePt t="5908" x="4025900" y="4495800"/>
          <p14:tracePt t="5925" x="4051300" y="4349750"/>
          <p14:tracePt t="5943" x="4057650" y="4241800"/>
          <p14:tracePt t="5959" x="4057650" y="4140200"/>
          <p14:tracePt t="5975" x="4057650" y="4032250"/>
          <p14:tracePt t="5992" x="4025900" y="3956050"/>
          <p14:tracePt t="6009" x="3994150" y="3898900"/>
          <p14:tracePt t="6025" x="3962400" y="3841750"/>
          <p14:tracePt t="6041" x="3937000" y="3797300"/>
          <p14:tracePt t="6059" x="3905250" y="3765550"/>
          <p14:tracePt t="6076" x="3867150" y="3727450"/>
          <p14:tracePt t="6092" x="3822700" y="3695700"/>
          <p14:tracePt t="6110" x="3790950" y="3670300"/>
          <p14:tracePt t="6125" x="3752850" y="3638550"/>
          <p14:tracePt t="6142" x="3708400" y="3613150"/>
          <p14:tracePt t="6158" x="3676650" y="3600450"/>
          <p14:tracePt t="6175" x="3632200" y="3594100"/>
          <p14:tracePt t="6192" x="3600450" y="3594100"/>
          <p14:tracePt t="6208" x="3556000" y="3600450"/>
          <p14:tracePt t="6225" x="3460750" y="3632200"/>
          <p14:tracePt t="6241" x="3352800" y="3670300"/>
          <p14:tracePt t="6258" x="3251200" y="3733800"/>
          <p14:tracePt t="6275" x="3175000" y="3778250"/>
          <p14:tracePt t="6291" x="3079750" y="3835400"/>
          <p14:tracePt t="6308" x="3048000" y="3879850"/>
          <p14:tracePt t="6325" x="3022600" y="3911600"/>
          <p14:tracePt t="6341" x="3009900" y="3949700"/>
          <p14:tracePt t="6358" x="3003550" y="3968750"/>
          <p14:tracePt t="6374" x="3003550" y="4006850"/>
          <p14:tracePt t="6377" x="3003550" y="4025900"/>
          <p14:tracePt t="6391" x="3003550" y="4044950"/>
          <p14:tracePt t="6409" x="3003550" y="4102100"/>
          <p14:tracePt t="6425" x="3028950" y="4203700"/>
          <p14:tracePt t="6441" x="3060700" y="4305300"/>
          <p14:tracePt t="6458" x="3098800" y="4400550"/>
          <p14:tracePt t="6475" x="3124200" y="4457700"/>
          <p14:tracePt t="6491" x="3149600" y="4489450"/>
          <p14:tracePt t="6509" x="3168650" y="4514850"/>
          <p14:tracePt t="6525" x="3181350" y="4527550"/>
          <p14:tracePt t="6541" x="3181350" y="4533900"/>
          <p14:tracePt t="6558" x="3187700" y="4533900"/>
          <p14:tracePt t="6575" x="3187700" y="4540250"/>
          <p14:tracePt t="6624" x="3194050" y="4540250"/>
          <p14:tracePt t="6639" x="3200400" y="4540250"/>
          <p14:tracePt t="6647" x="3213100" y="4533900"/>
          <p14:tracePt t="6657" x="3225800" y="4527550"/>
          <p14:tracePt t="6675" x="3251200" y="4508500"/>
          <p14:tracePt t="6692" x="3263900" y="4495800"/>
          <p14:tracePt t="6727" x="3276600" y="4489450"/>
          <p14:tracePt t="7056" x="3276600" y="4495800"/>
          <p14:tracePt t="7063" x="3276600" y="4502150"/>
          <p14:tracePt t="7074" x="3276600" y="4508500"/>
          <p14:tracePt t="7091" x="3282950" y="4527550"/>
          <p14:tracePt t="7111" x="3308350" y="4552950"/>
          <p14:tracePt t="7126" x="3321050" y="4565650"/>
          <p14:tracePt t="7140" x="3340100" y="4584700"/>
          <p14:tracePt t="7157" x="3352800" y="4597400"/>
          <p14:tracePt t="7174" x="3371850" y="4616450"/>
          <p14:tracePt t="7190" x="3397250" y="4635500"/>
          <p14:tracePt t="7207" x="3422650" y="4654550"/>
          <p14:tracePt t="7224" x="3441700" y="4673600"/>
          <p14:tracePt t="7241" x="3473450" y="4686300"/>
          <p14:tracePt t="7257" x="3492500" y="4699000"/>
          <p14:tracePt t="7274" x="3498850" y="4699000"/>
          <p14:tracePt t="7290" x="3505200" y="4699000"/>
          <p14:tracePt t="7307" x="3511550" y="4699000"/>
          <p14:tracePt t="7324" x="3524250" y="4705350"/>
          <p14:tracePt t="7357" x="3530600" y="4705350"/>
          <p14:tracePt t="7374" x="3543300" y="4711700"/>
          <p14:tracePt t="7390" x="3549650" y="4711700"/>
          <p14:tracePt t="7407" x="3556000" y="4711700"/>
          <p14:tracePt t="7721" x="3562350" y="4718050"/>
          <p14:tracePt t="7728" x="3568700" y="4718050"/>
          <p14:tracePt t="7740" x="3581400" y="4718050"/>
          <p14:tracePt t="7757" x="3651250" y="4718050"/>
          <p14:tracePt t="7773" x="3759200" y="4699000"/>
          <p14:tracePt t="7790" x="3867150" y="4667250"/>
          <p14:tracePt t="7807" x="4019550" y="4616450"/>
          <p14:tracePt t="7823" x="4121150" y="4578350"/>
          <p14:tracePt t="7840" x="4203700" y="4552950"/>
          <p14:tracePt t="7857" x="4318000" y="4508500"/>
          <p14:tracePt t="7876" x="4425950" y="4470400"/>
          <p14:tracePt t="7881" x="4476750" y="4451350"/>
          <p14:tracePt t="7891" x="4533900" y="4438650"/>
          <p14:tracePt t="7907" x="4699000" y="4362450"/>
          <p14:tracePt t="7923" x="4762500" y="4330700"/>
          <p14:tracePt t="7940" x="4806950" y="4298950"/>
          <p14:tracePt t="7957" x="4845050" y="4273550"/>
          <p14:tracePt t="7973" x="4870450" y="4248150"/>
          <p14:tracePt t="7991" x="4895850" y="4216400"/>
          <p14:tracePt t="8007" x="4940300" y="4171950"/>
          <p14:tracePt t="8023" x="4959350" y="4146550"/>
          <p14:tracePt t="8040" x="4972050" y="4121150"/>
          <p14:tracePt t="8057" x="4984750" y="4089400"/>
          <p14:tracePt t="8073" x="5003800" y="4064000"/>
          <p14:tracePt t="8090" x="5016500" y="4038600"/>
          <p14:tracePt t="8107" x="5022850" y="4013200"/>
          <p14:tracePt t="8124" x="5029200" y="3987800"/>
          <p14:tracePt t="8140" x="5041900" y="3962400"/>
          <p14:tracePt t="8157" x="5060950" y="3917950"/>
          <p14:tracePt t="8174" x="5086350" y="3879850"/>
          <p14:tracePt t="8190" x="5105400" y="3829050"/>
          <p14:tracePt t="8207" x="5137150" y="3784600"/>
          <p14:tracePt t="8224" x="5156200" y="3740150"/>
          <p14:tracePt t="8241" x="5187950" y="3676650"/>
          <p14:tracePt t="8258" x="5232400" y="3575050"/>
          <p14:tracePt t="8273" x="5264150" y="3498850"/>
          <p14:tracePt t="8290" x="5295900" y="3448050"/>
          <p14:tracePt t="8307" x="5327650" y="3403600"/>
          <p14:tracePt t="8323" x="5346700" y="3378200"/>
          <p14:tracePt t="8340" x="5372100" y="3352800"/>
          <p14:tracePt t="8357" x="5391150" y="3321050"/>
          <p14:tracePt t="8374" x="5410200" y="3282950"/>
          <p14:tracePt t="8390" x="5410200" y="3270250"/>
          <p14:tracePt t="8407" x="5410200" y="3263900"/>
          <p14:tracePt t="8814" x="5416550" y="3257550"/>
          <p14:tracePt t="8821" x="5416550" y="3251200"/>
          <p14:tracePt t="8829" x="5422900" y="3238500"/>
          <p14:tracePt t="8839" x="5422900" y="3225800"/>
          <p14:tracePt t="8856" x="5429250" y="3206750"/>
          <p14:tracePt t="8872" x="5435600" y="3181350"/>
          <p14:tracePt t="8875" x="5441950" y="3168650"/>
          <p14:tracePt t="8889" x="5441950" y="3155950"/>
          <p14:tracePt t="8907" x="5448300" y="3130550"/>
          <p14:tracePt t="8923" x="5461000" y="3092450"/>
          <p14:tracePt t="8939" x="5480050" y="3054350"/>
          <p14:tracePt t="8956" x="5511800" y="3003550"/>
          <p14:tracePt t="8972" x="5549900" y="2933700"/>
          <p14:tracePt t="8989" x="5607050" y="2857500"/>
          <p14:tracePt t="9006" x="5689600" y="2768600"/>
          <p14:tracePt t="9022" x="5835650" y="2635250"/>
          <p14:tracePt t="9039" x="5937250" y="2571750"/>
          <p14:tracePt t="9056" x="6064250" y="2489200"/>
          <p14:tracePt t="9073" x="6191250" y="2432050"/>
          <p14:tracePt t="9089" x="6362700" y="2374900"/>
          <p14:tracePt t="9107" x="6534150" y="2311400"/>
          <p14:tracePt t="9122" x="6756400" y="2273300"/>
          <p14:tracePt t="9139" x="6985000" y="2216150"/>
          <p14:tracePt t="9156" x="7245350" y="2159000"/>
          <p14:tracePt t="9173" x="7391400" y="2127250"/>
          <p14:tracePt t="9189" x="7486650" y="2101850"/>
          <p14:tracePt t="9206" x="7537450" y="2082800"/>
          <p14:tracePt t="9222" x="7575550" y="2057400"/>
          <p14:tracePt t="9239" x="7600950" y="2038350"/>
          <p14:tracePt t="9256" x="7632700" y="2025650"/>
          <p14:tracePt t="9272" x="7670800" y="2012950"/>
          <p14:tracePt t="9289" x="7696200" y="2000250"/>
          <p14:tracePt t="9305" x="7721600" y="1981200"/>
          <p14:tracePt t="9322" x="7753350" y="1962150"/>
          <p14:tracePt t="9339" x="7778750" y="1930400"/>
          <p14:tracePt t="9356" x="7804150" y="1905000"/>
          <p14:tracePt t="9372" x="7842250" y="1873250"/>
          <p14:tracePt t="9389" x="7874000" y="1847850"/>
          <p14:tracePt t="9406" x="7899400" y="1816100"/>
          <p14:tracePt t="9423" x="7924800" y="1790700"/>
          <p14:tracePt t="9439" x="7943850" y="1778000"/>
          <p14:tracePt t="9456" x="7956550" y="1771650"/>
          <p14:tracePt t="9472" x="7962900" y="1758950"/>
          <p14:tracePt t="9489" x="7962900" y="1752600"/>
          <p14:tracePt t="9506" x="7969250" y="1752600"/>
          <p14:tracePt t="9522" x="7975600" y="1752600"/>
          <p14:tracePt t="9539" x="7981950" y="1746250"/>
          <p14:tracePt t="9555" x="7994650" y="1739900"/>
          <p14:tracePt t="9572" x="8007350" y="1733550"/>
          <p14:tracePt t="9588" x="8032750" y="1720850"/>
          <p14:tracePt t="9606" x="8058150" y="1701800"/>
          <p14:tracePt t="9623" x="8089900" y="1689100"/>
          <p14:tracePt t="9639" x="8128000" y="1676400"/>
          <p14:tracePt t="9698" x="8128000" y="1670050"/>
          <p14:tracePt t="9727" x="8115300" y="1676400"/>
          <p14:tracePt t="9734" x="8102600" y="1689100"/>
          <p14:tracePt t="9743" x="8089900" y="1701800"/>
          <p14:tracePt t="9755" x="8070850" y="1720850"/>
          <p14:tracePt t="9772" x="8039100" y="1752600"/>
          <p14:tracePt t="9788" x="7994650" y="1790700"/>
          <p14:tracePt t="9805" x="7912100" y="1854200"/>
          <p14:tracePt t="9822" x="7848600" y="1885950"/>
          <p14:tracePt t="9838" x="7785100" y="1917700"/>
          <p14:tracePt t="9855" x="7721600" y="1955800"/>
          <p14:tracePt t="9872" x="7677150" y="1993900"/>
          <p14:tracePt t="9889" x="7620000" y="2025650"/>
          <p14:tracePt t="9893" x="7600950" y="2044700"/>
          <p14:tracePt t="9905" x="7588250" y="2057400"/>
          <p14:tracePt t="9921" x="7569200" y="2082800"/>
          <p14:tracePt t="9938" x="7550150" y="2108200"/>
          <p14:tracePt t="9955" x="7543800" y="2114550"/>
          <p14:tracePt t="9972" x="7543800" y="2127250"/>
          <p14:tracePt t="9988" x="7543800" y="2139950"/>
          <p14:tracePt t="10005" x="7543800" y="2146300"/>
          <p14:tracePt t="10021" x="7537450" y="2159000"/>
          <p14:tracePt t="10038" x="7531100" y="2184400"/>
          <p14:tracePt t="10055" x="7524750" y="2197100"/>
          <p14:tracePt t="10071" x="7524750" y="2209800"/>
          <p14:tracePt t="10088" x="7518400" y="2228850"/>
          <p14:tracePt t="10105" x="7505700" y="2247900"/>
          <p14:tracePt t="10121" x="7499350" y="2254250"/>
          <p14:tracePt t="10138" x="7499350" y="2260600"/>
          <p14:tracePt t="10155" x="7493000" y="2266950"/>
          <p14:tracePt t="10172" x="7493000" y="2273300"/>
          <p14:tracePt t="10205" x="7486650" y="2279650"/>
          <p14:tracePt t="10227" x="7480300" y="2286000"/>
          <p14:tracePt t="10473" x="7486650" y="2279650"/>
          <p14:tracePt t="10481" x="7493000" y="2273300"/>
          <p14:tracePt t="10488" x="7505700" y="2260600"/>
          <p14:tracePt t="10504" x="7531100" y="2235200"/>
          <p14:tracePt t="10521" x="7550150" y="2216150"/>
          <p14:tracePt t="10538" x="7581900" y="2190750"/>
          <p14:tracePt t="10555" x="7607300" y="2159000"/>
          <p14:tracePt t="10571" x="7632700" y="2133600"/>
          <p14:tracePt t="10588" x="7677150" y="2095500"/>
          <p14:tracePt t="10606" x="7702550" y="2063750"/>
          <p14:tracePt t="10622" x="7727950" y="2038350"/>
          <p14:tracePt t="10638" x="7753350" y="2012950"/>
          <p14:tracePt t="10654" x="7785100" y="1987550"/>
          <p14:tracePt t="10671" x="7810500" y="1962150"/>
          <p14:tracePt t="10688" x="7835900" y="1936750"/>
          <p14:tracePt t="10704" x="7867650" y="1898650"/>
          <p14:tracePt t="10721" x="7880350" y="1879600"/>
          <p14:tracePt t="10738" x="7893050" y="1866900"/>
          <p14:tracePt t="10754" x="7905750" y="1847850"/>
          <p14:tracePt t="10771" x="7918450" y="1822450"/>
          <p14:tracePt t="10788" x="7931150" y="1809750"/>
          <p14:tracePt t="10804" x="7937500" y="1790700"/>
          <p14:tracePt t="10821" x="7956550" y="1758950"/>
          <p14:tracePt t="10838" x="7975600" y="1739900"/>
          <p14:tracePt t="10854" x="7988300" y="1720850"/>
          <p14:tracePt t="10871" x="8013700" y="1695450"/>
          <p14:tracePt t="10888" x="8039100" y="1670050"/>
          <p14:tracePt t="10890" x="8051800" y="1657350"/>
          <p14:tracePt t="10904" x="8064500" y="1644650"/>
          <p14:tracePt t="10921" x="8096250" y="1619250"/>
          <p14:tracePt t="10937" x="8128000" y="1587500"/>
          <p14:tracePt t="10955" x="8172450" y="1549400"/>
          <p14:tracePt t="10971" x="8197850" y="1524000"/>
          <p14:tracePt t="10987" x="8223250" y="1498600"/>
          <p14:tracePt t="11004" x="8248650" y="1473200"/>
          <p14:tracePt t="11021" x="8280400" y="1454150"/>
          <p14:tracePt t="11037" x="8305800" y="1428750"/>
          <p14:tracePt t="11054" x="8337550" y="1384300"/>
          <p14:tracePt t="11071" x="8362950" y="1365250"/>
          <p14:tracePt t="11087" x="8382000" y="1346200"/>
          <p14:tracePt t="11104" x="8394700" y="1339850"/>
          <p14:tracePt t="11120" x="8407400" y="1327150"/>
          <p14:tracePt t="11138" x="8420100" y="1314450"/>
          <p14:tracePt t="11154" x="8432800" y="1301750"/>
          <p14:tracePt t="11172" x="8458200" y="1282700"/>
          <p14:tracePt t="11187" x="8464550" y="1270000"/>
          <p14:tracePt t="11205" x="8477250" y="1244600"/>
          <p14:tracePt t="11221" x="8483600" y="1225550"/>
          <p14:tracePt t="11238" x="8489950" y="1200150"/>
          <p14:tracePt t="11254" x="8496300" y="1193800"/>
          <p14:tracePt t="11271" x="8502650" y="1168400"/>
          <p14:tracePt t="11288" x="8502650" y="1155700"/>
          <p14:tracePt t="11304" x="8502650" y="1149350"/>
          <p14:tracePt t="11321" x="8502650" y="1143000"/>
          <p14:tracePt t="11354" x="8502650" y="1136650"/>
          <p14:tracePt t="11434" x="8496300" y="1136650"/>
          <p14:tracePt t="11441" x="8489950" y="1136650"/>
          <p14:tracePt t="11447" x="8483600" y="1136650"/>
          <p14:tracePt t="11456" x="8477250" y="1136650"/>
          <p14:tracePt t="11471" x="8458200" y="1143000"/>
          <p14:tracePt t="11487" x="8439150" y="1162050"/>
          <p14:tracePt t="11503" x="8413750" y="1193800"/>
          <p14:tracePt t="11520" x="8407400" y="1200150"/>
          <p14:tracePt t="11537" x="8401050" y="1212850"/>
          <p14:tracePt t="11553" x="8401050" y="1219200"/>
          <p14:tracePt t="11570" x="8401050" y="1225550"/>
          <p14:tracePt t="11608" x="8401050" y="1231900"/>
          <p14:tracePt t="11736" x="8394700" y="1231900"/>
          <p14:tracePt t="11745" x="8388350" y="1231900"/>
          <p14:tracePt t="11753" x="8382000" y="1238250"/>
          <p14:tracePt t="11770" x="8362950" y="1257300"/>
          <p14:tracePt t="11787" x="8343900" y="1276350"/>
          <p14:tracePt t="11803" x="8324850" y="1301750"/>
          <p14:tracePt t="11820" x="8299450" y="1320800"/>
          <p14:tracePt t="11837" x="8267700" y="1365250"/>
          <p14:tracePt t="11853" x="8261350" y="1371600"/>
          <p14:tracePt t="11870" x="8261350" y="1384300"/>
          <p14:tracePt t="11888" x="8261350" y="1409700"/>
          <p14:tracePt t="11903" x="8274050" y="1435100"/>
          <p14:tracePt t="11920" x="8299450" y="1460500"/>
          <p14:tracePt t="11937" x="8318500" y="1492250"/>
          <p14:tracePt t="11953" x="8343900" y="1524000"/>
          <p14:tracePt t="11970" x="8356600" y="1543050"/>
          <p14:tracePt t="11988" x="8369300" y="1562100"/>
          <p14:tracePt t="12004" x="8388350" y="1581150"/>
          <p14:tracePt t="12022" x="8407400" y="1606550"/>
          <p14:tracePt t="12037" x="8426450" y="1638300"/>
          <p14:tracePt t="12053" x="8439150" y="1663700"/>
          <p14:tracePt t="12070" x="8451850" y="1689100"/>
          <p14:tracePt t="12087" x="8458200" y="1708150"/>
          <p14:tracePt t="12103" x="8458200" y="1733550"/>
          <p14:tracePt t="12120" x="8458200" y="1758950"/>
          <p14:tracePt t="12136" x="8458200" y="1784350"/>
          <p14:tracePt t="12153" x="8458200" y="1803400"/>
          <p14:tracePt t="12172" x="8458200" y="1816100"/>
          <p14:tracePt t="12187" x="8458200" y="1841500"/>
          <p14:tracePt t="12204" x="8458200" y="1847850"/>
          <p14:tracePt t="12220" x="8458200" y="1854200"/>
          <p14:tracePt t="12237" x="8451850" y="1854200"/>
          <p14:tracePt t="12374" x="8451850" y="1860550"/>
          <p14:tracePt t="12389" x="8451850" y="1866900"/>
          <p14:tracePt t="12397" x="8451850" y="1879600"/>
          <p14:tracePt t="12405" x="8445500" y="1892300"/>
          <p14:tracePt t="12420" x="8445500" y="1905000"/>
          <p14:tracePt t="12436" x="8420100" y="1974850"/>
          <p14:tracePt t="12453" x="8388350" y="2063750"/>
          <p14:tracePt t="12470" x="8350250" y="2159000"/>
          <p14:tracePt t="12486" x="8312150" y="2286000"/>
          <p14:tracePt t="12503" x="8267700" y="2406650"/>
          <p14:tracePt t="12519" x="8223250" y="2514600"/>
          <p14:tracePt t="12536" x="8172450" y="2647950"/>
          <p14:tracePt t="12553" x="8140700" y="2698750"/>
          <p14:tracePt t="12570" x="8121650" y="2724150"/>
          <p14:tracePt t="12586" x="8102600" y="2749550"/>
          <p14:tracePt t="12603" x="8070850" y="2781300"/>
          <p14:tracePt t="12619" x="8045450" y="2806700"/>
          <p14:tracePt t="12636" x="8032750" y="2819400"/>
          <p14:tracePt t="12653" x="8026400" y="2825750"/>
          <p14:tracePt t="12669" x="8020050" y="2832100"/>
          <p14:tracePt t="12732" x="8020050" y="2838450"/>
          <p14:tracePt t="12755" x="8020050" y="2844800"/>
          <p14:tracePt t="12784" x="8032750" y="2838450"/>
          <p14:tracePt t="12791" x="8039100" y="2825750"/>
          <p14:tracePt t="12799" x="8051800" y="2813050"/>
          <p14:tracePt t="12805" x="8058150" y="2800350"/>
          <p14:tracePt t="12819" x="8064500" y="2800350"/>
          <p14:tracePt t="12836" x="8083550" y="2774950"/>
          <p14:tracePt t="12852" x="8128000" y="2736850"/>
          <p14:tracePt t="12869" x="8147050" y="2711450"/>
          <p14:tracePt t="12886" x="8166100" y="2692400"/>
          <p14:tracePt t="12903" x="8172450" y="2679700"/>
          <p14:tracePt t="12919" x="8172450" y="2673350"/>
          <p14:tracePt t="12972" x="8172450" y="2667000"/>
          <p14:tracePt t="13131" x="8172450" y="2660650"/>
          <p14:tracePt t="13146" x="8172450" y="2654300"/>
          <p14:tracePt t="13154" x="8172450" y="2641600"/>
          <p14:tracePt t="13158" x="8191500" y="2628900"/>
          <p14:tracePt t="13169" x="8204200" y="2616200"/>
          <p14:tracePt t="13186" x="8229600" y="2571750"/>
          <p14:tracePt t="13203" x="8261350" y="2540000"/>
          <p14:tracePt t="13220" x="8286750" y="2501900"/>
          <p14:tracePt t="13236" x="8312150" y="2470150"/>
          <p14:tracePt t="13254" x="8343900" y="2444750"/>
          <p14:tracePt t="13269" x="8382000" y="2400300"/>
          <p14:tracePt t="13285" x="8407400" y="2368550"/>
          <p14:tracePt t="13302" x="8439150" y="2343150"/>
          <p14:tracePt t="13319" x="8464550" y="2311400"/>
          <p14:tracePt t="13335" x="8496300" y="2254250"/>
          <p14:tracePt t="13352" x="8521700" y="2197100"/>
          <p14:tracePt t="13369" x="8553450" y="2133600"/>
          <p14:tracePt t="13385" x="8597900" y="2063750"/>
          <p14:tracePt t="13402" x="8616950" y="2038350"/>
          <p14:tracePt t="13419" x="8629650" y="2000250"/>
          <p14:tracePt t="13435" x="8648700" y="1962150"/>
          <p14:tracePt t="13452" x="8655050" y="1892300"/>
          <p14:tracePt t="13469" x="8667750" y="1822450"/>
          <p14:tracePt t="13486" x="8674100" y="1752600"/>
          <p14:tracePt t="13502" x="8674100" y="1644650"/>
          <p14:tracePt t="13519" x="8674100" y="1587500"/>
          <p14:tracePt t="13536" x="8674100" y="1543050"/>
          <p14:tracePt t="13553" x="8667750" y="1504950"/>
          <p14:tracePt t="13569" x="8655050" y="1479550"/>
          <p14:tracePt t="13585" x="8642350" y="1454150"/>
          <p14:tracePt t="13602" x="8629650" y="1428750"/>
          <p14:tracePt t="13619" x="8610600" y="1403350"/>
          <p14:tracePt t="13635" x="8597900" y="1384300"/>
          <p14:tracePt t="13653" x="8591550" y="1377950"/>
          <p14:tracePt t="13669" x="8578850" y="1371600"/>
          <p14:tracePt t="13686" x="8566150" y="1365250"/>
          <p14:tracePt t="13702" x="8559800" y="1358900"/>
          <p14:tracePt t="13719" x="8540750" y="1352550"/>
          <p14:tracePt t="13736" x="8521700" y="1352550"/>
          <p14:tracePt t="13752" x="8509000" y="1352550"/>
          <p14:tracePt t="13769" x="8483600" y="1352550"/>
          <p14:tracePt t="13785" x="8470900" y="1371600"/>
          <p14:tracePt t="13802" x="8445500" y="1390650"/>
          <p14:tracePt t="13819" x="8426450" y="1409700"/>
          <p14:tracePt t="13835" x="8420100" y="1422400"/>
          <p14:tracePt t="13852" x="8407400" y="1422400"/>
          <p14:tracePt t="13868" x="8401050" y="1435100"/>
          <p14:tracePt t="13885" x="8401050" y="1447800"/>
          <p14:tracePt t="14016" x="8394700" y="1447800"/>
          <p14:tracePt t="14032" x="8388350" y="1454150"/>
          <p14:tracePt t="14040" x="8369300" y="1466850"/>
          <p14:tracePt t="14052" x="8350250" y="1473200"/>
          <p14:tracePt t="14068" x="8312150" y="1485900"/>
          <p14:tracePt t="14085" x="8242300" y="1498600"/>
          <p14:tracePt t="14101" x="8083550" y="1549400"/>
          <p14:tracePt t="14118" x="7956550" y="1581150"/>
          <p14:tracePt t="14135" x="7823200" y="1619250"/>
          <p14:tracePt t="14151" x="7702550" y="1651000"/>
          <p14:tracePt t="14168" x="7569200" y="1676400"/>
          <p14:tracePt t="14185" x="7461250" y="1708150"/>
          <p14:tracePt t="14204" x="7340600" y="1739900"/>
          <p14:tracePt t="14220" x="7194550" y="1784350"/>
          <p14:tracePt t="14235" x="6959600" y="1841500"/>
          <p14:tracePt t="14251" x="6788150" y="1873250"/>
          <p14:tracePt t="14268" x="6610350" y="1892300"/>
          <p14:tracePt t="14285" x="6438900" y="1917700"/>
          <p14:tracePt t="14301" x="6286500" y="1962150"/>
          <p14:tracePt t="14318" x="6140450" y="2000250"/>
          <p14:tracePt t="14335" x="5924550" y="2070100"/>
          <p14:tracePt t="14352" x="5784850" y="2127250"/>
          <p14:tracePt t="14368" x="5670550" y="2203450"/>
          <p14:tracePt t="14385" x="5619750" y="2235200"/>
          <p14:tracePt t="14401" x="5588000" y="2260600"/>
          <p14:tracePt t="14406" x="5575300" y="2273300"/>
          <p14:tracePt t="14418" x="5562600" y="2286000"/>
          <p14:tracePt t="14435" x="5549900" y="2305050"/>
          <p14:tracePt t="14452" x="5549900" y="2330450"/>
          <p14:tracePt t="14485" x="5549900" y="2336800"/>
          <p14:tracePt t="14501" x="5556250" y="2349500"/>
          <p14:tracePt t="14518" x="5588000" y="2374900"/>
          <p14:tracePt t="14535" x="5638800" y="2400300"/>
          <p14:tracePt t="14551" x="5746750" y="2438400"/>
          <p14:tracePt t="14568" x="5905500" y="2476500"/>
          <p14:tracePt t="14584" x="6102350" y="2533650"/>
          <p14:tracePt t="14601" x="6280150" y="2559050"/>
          <p14:tracePt t="14618" x="6438900" y="2578100"/>
          <p14:tracePt t="14634" x="6610350" y="2584450"/>
          <p14:tracePt t="14651" x="6711950" y="2578100"/>
          <p14:tracePt t="14668" x="6794500" y="2552700"/>
          <p14:tracePt t="14685" x="6889750" y="2546350"/>
          <p14:tracePt t="14702" x="6997700" y="2533650"/>
          <p14:tracePt t="14719" x="7105650" y="2495550"/>
          <p14:tracePt t="14735" x="7264400" y="2463800"/>
          <p14:tracePt t="14752" x="7372350" y="2444750"/>
          <p14:tracePt t="14768" x="7480300" y="2438400"/>
          <p14:tracePt t="14785" x="7575550" y="2419350"/>
          <p14:tracePt t="14801" x="7632700" y="2413000"/>
          <p14:tracePt t="14818" x="7664450" y="2406650"/>
          <p14:tracePt t="14835" x="7689850" y="2400300"/>
          <p14:tracePt t="14851" x="7708900" y="2387600"/>
          <p14:tracePt t="14869" x="7715250" y="2381250"/>
          <p14:tracePt t="14931" x="7715250" y="2374900"/>
          <p14:tracePt t="14954" x="7715250" y="2368550"/>
          <p14:tracePt t="14969" x="7715250" y="2362200"/>
          <p14:tracePt t="14981" x="7708900" y="2362200"/>
          <p14:tracePt t="14989" x="7702550" y="2362200"/>
          <p14:tracePt t="15001" x="7696200" y="2355850"/>
          <p14:tracePt t="15017" x="7677150" y="2349500"/>
          <p14:tracePt t="15034" x="7645400" y="2343150"/>
          <p14:tracePt t="15051" x="7613650" y="2317750"/>
          <p14:tracePt t="15067" x="7581900" y="2305050"/>
          <p14:tracePt t="15084" x="7537450" y="2292350"/>
          <p14:tracePt t="15101" x="7499350" y="2279650"/>
          <p14:tracePt t="15117" x="7448550" y="2254250"/>
          <p14:tracePt t="15134" x="7397750" y="2228850"/>
          <p14:tracePt t="15151" x="7334250" y="2203450"/>
          <p14:tracePt t="15168" x="7207250" y="2159000"/>
          <p14:tracePt t="15184" x="7131050" y="2152650"/>
          <p14:tracePt t="15201" x="7042150" y="2127250"/>
          <p14:tracePt t="15218" x="6965950" y="2120900"/>
          <p14:tracePt t="15234" x="6889750" y="2101850"/>
          <p14:tracePt t="15251" x="6819900" y="2089150"/>
          <p14:tracePt t="15267" x="6769100" y="2082800"/>
          <p14:tracePt t="15285" x="6699250" y="2076450"/>
          <p14:tracePt t="15300" x="6680200" y="2076450"/>
          <p14:tracePt t="15317" x="6648450" y="2076450"/>
          <p14:tracePt t="15334" x="6610350" y="2076450"/>
          <p14:tracePt t="15350" x="6584950" y="2082800"/>
          <p14:tracePt t="15367" x="6559550" y="2082800"/>
          <p14:tracePt t="15384" x="6534150" y="2089150"/>
          <p14:tracePt t="15400" x="6502400" y="2095500"/>
          <p14:tracePt t="15417" x="6477000" y="2101850"/>
          <p14:tracePt t="15434" x="6457950" y="2108200"/>
          <p14:tracePt t="15451" x="6432550" y="2108200"/>
          <p14:tracePt t="15467" x="6419850" y="2114550"/>
          <p14:tracePt t="15563" x="6432550" y="2101850"/>
          <p14:tracePt t="15569" x="6445250" y="2089150"/>
          <p14:tracePt t="15577" x="6457950" y="2076450"/>
          <p14:tracePt t="15586" x="6477000" y="2057400"/>
          <p14:tracePt t="15600" x="6502400" y="2038350"/>
          <p14:tracePt t="15617" x="6521450" y="2012950"/>
          <p14:tracePt t="15633" x="6540500" y="1987550"/>
          <p14:tracePt t="15650" x="6546850" y="1962150"/>
          <p14:tracePt t="15667" x="6546850" y="1943100"/>
          <p14:tracePt t="15684" x="6546850" y="1930400"/>
          <p14:tracePt t="15701" x="6546850" y="1924050"/>
          <p14:tracePt t="15788" x="6540500" y="1924050"/>
          <p14:tracePt t="15810" x="6534150" y="1924050"/>
          <p14:tracePt t="15822" x="6527800" y="1924050"/>
          <p14:tracePt t="15834" x="6521450" y="1930400"/>
          <p14:tracePt t="15846" x="6515100" y="1936750"/>
          <p14:tracePt t="15862" x="6508750" y="1943100"/>
          <p14:tracePt t="15876" x="6502400" y="1949450"/>
          <p14:tracePt t="16006" x="6496050" y="1943100"/>
          <p14:tracePt t="16013" x="6489700" y="1930400"/>
          <p14:tracePt t="16019" x="6489700" y="1924050"/>
          <p14:tracePt t="16033" x="6483350" y="1924050"/>
          <p14:tracePt t="16050" x="6477000" y="1911350"/>
          <p14:tracePt t="16067" x="6470650" y="1905000"/>
          <p14:tracePt t="16105" x="6464300" y="1905000"/>
          <p14:tracePt t="16117" x="6457950" y="1905000"/>
          <p14:tracePt t="16133" x="6445250" y="1917700"/>
          <p14:tracePt t="16150" x="6426200" y="1936750"/>
          <p14:tracePt t="16166" x="6407150" y="1949450"/>
          <p14:tracePt t="16183" x="6394450" y="1968500"/>
          <p14:tracePt t="16201" x="6381750" y="1993900"/>
          <p14:tracePt t="16217" x="6362700" y="2019300"/>
          <p14:tracePt t="16236" x="6356350" y="2044700"/>
          <p14:tracePt t="16250" x="6343650" y="2082800"/>
          <p14:tracePt t="16267" x="6337300" y="2108200"/>
          <p14:tracePt t="16283" x="6337300" y="2133600"/>
          <p14:tracePt t="16300" x="6337300" y="2159000"/>
          <p14:tracePt t="16317" x="6337300" y="2184400"/>
          <p14:tracePt t="16333" x="6337300" y="2203450"/>
          <p14:tracePt t="16350" x="6330950" y="2222500"/>
          <p14:tracePt t="16366" x="6324600" y="2247900"/>
          <p14:tracePt t="16383" x="6324600" y="2260600"/>
          <p14:tracePt t="16400" x="6324600" y="2266950"/>
          <p14:tracePt t="16416" x="6324600" y="2286000"/>
          <p14:tracePt t="16433" x="6324600" y="2305050"/>
          <p14:tracePt t="16450" x="6324600" y="2311400"/>
          <p14:tracePt t="16466" x="6324600" y="2317750"/>
          <p14:tracePt t="16483" x="6324600" y="2324100"/>
          <p14:tracePt t="16541" x="6330950" y="2324100"/>
          <p14:tracePt t="16557" x="6337300" y="2324100"/>
          <p14:tracePt t="16569" x="6343650" y="2317750"/>
          <p14:tracePt t="16586" x="6343650" y="2311400"/>
          <p14:tracePt t="16664" x="6350000" y="2311400"/>
          <p14:tracePt t="16782" x="6356350" y="2311400"/>
          <p14:tracePt t="16829" x="6362700" y="2311400"/>
          <p14:tracePt t="16954" x="6362700" y="2317750"/>
          <p14:tracePt t="16967" x="6356350" y="2324100"/>
          <p14:tracePt t="16973" x="6350000" y="2330450"/>
          <p14:tracePt t="16982" x="6337300" y="2336800"/>
          <p14:tracePt t="16999" x="6311900" y="2355850"/>
          <p14:tracePt t="17016" x="6286500" y="2368550"/>
          <p14:tracePt t="17032" x="6261100" y="2374900"/>
          <p14:tracePt t="17049" x="6229350" y="2387600"/>
          <p14:tracePt t="17066" x="6203950" y="2393950"/>
          <p14:tracePt t="17082" x="6165850" y="2393950"/>
          <p14:tracePt t="17099" x="6146800" y="2393950"/>
          <p14:tracePt t="17116" x="6140450" y="2393950"/>
          <p14:tracePt t="17132" x="6115050" y="2393950"/>
          <p14:tracePt t="17149" x="6102350" y="2393950"/>
          <p14:tracePt t="17166" x="6096000" y="2393950"/>
          <p14:tracePt t="17182" x="6076950" y="2393950"/>
          <p14:tracePt t="17199" x="6064250" y="2393950"/>
          <p14:tracePt t="17216" x="6038850" y="2393950"/>
          <p14:tracePt t="17233" x="6013450" y="2393950"/>
          <p14:tracePt t="17249" x="5994400" y="2381250"/>
          <p14:tracePt t="17283" x="5988050" y="2381250"/>
          <p14:tracePt t="17336" x="5988050" y="2374900"/>
          <p14:tracePt t="17447" x="5994400" y="2368550"/>
          <p14:tracePt t="17497" x="5994400" y="2362200"/>
          <p14:tracePt t="17719" x="5994400" y="2368550"/>
          <p14:tracePt t="18756" x="6000750" y="2368550"/>
          <p14:tracePt t="18780" x="6000750" y="2374900"/>
          <p14:tracePt t="18799" x="6007100" y="2381250"/>
          <p14:tracePt t="18806" x="6007100" y="2387600"/>
          <p14:tracePt t="18814" x="6007100" y="2393950"/>
          <p14:tracePt t="18831" x="6013450" y="2400300"/>
          <p14:tracePt t="18849" x="6013450" y="2406650"/>
          <p14:tracePt t="18865" x="6013450" y="2413000"/>
          <p14:tracePt t="18910" x="6013450" y="2419350"/>
          <p14:tracePt t="18920" x="6013450" y="2425700"/>
          <p14:tracePt t="18927" x="6013450" y="2432050"/>
          <p14:tracePt t="18936" x="6019800" y="2432050"/>
          <p14:tracePt t="18947" x="6026150" y="2444750"/>
          <p14:tracePt t="18965" x="6045200" y="2470150"/>
          <p14:tracePt t="18982" x="6064250" y="2501900"/>
          <p14:tracePt t="18997" x="6089650" y="2527300"/>
          <p14:tracePt t="19014" x="6115050" y="2546350"/>
          <p14:tracePt t="19031" x="6140450" y="2559050"/>
          <p14:tracePt t="19048" x="6165850" y="2565400"/>
          <p14:tracePt t="19064" x="6191250" y="2578100"/>
          <p14:tracePt t="19081" x="6216650" y="2584450"/>
          <p14:tracePt t="19097" x="6254750" y="2597150"/>
          <p14:tracePt t="19115" x="6337300" y="2609850"/>
          <p14:tracePt t="19131" x="6407150" y="2616200"/>
          <p14:tracePt t="19148" x="6483350" y="2616200"/>
          <p14:tracePt t="19164" x="6534150" y="2616200"/>
          <p14:tracePt t="19181" x="6604000" y="2603500"/>
          <p14:tracePt t="19197" x="6673850" y="2590800"/>
          <p14:tracePt t="19215" x="6756400" y="2571750"/>
          <p14:tracePt t="19231" x="6864350" y="2565400"/>
          <p14:tracePt t="19248" x="6921500" y="2565400"/>
          <p14:tracePt t="19265" x="6985000" y="2559050"/>
          <p14:tracePt t="19281" x="7035800" y="2552700"/>
          <p14:tracePt t="19297" x="7080250" y="2546350"/>
          <p14:tracePt t="19314" x="7131050" y="2533650"/>
          <p14:tracePt t="19331" x="7226300" y="2508250"/>
          <p14:tracePt t="19347" x="7283450" y="2501900"/>
          <p14:tracePt t="19364" x="7340600" y="2495550"/>
          <p14:tracePt t="19380" x="7397750" y="2495550"/>
          <p14:tracePt t="19397" x="7448550" y="2495550"/>
          <p14:tracePt t="19414" x="7518400" y="2495550"/>
          <p14:tracePt t="19431" x="7575550" y="2495550"/>
          <p14:tracePt t="19447" x="7626350" y="2495550"/>
          <p14:tracePt t="19464" x="7708900" y="2495550"/>
          <p14:tracePt t="19481" x="7766050" y="2501900"/>
          <p14:tracePt t="19498" x="7816850" y="2508250"/>
          <p14:tracePt t="19515" x="7848600" y="2514600"/>
          <p14:tracePt t="19531" x="7886700" y="2527300"/>
          <p14:tracePt t="19548" x="7924800" y="2546350"/>
          <p14:tracePt t="19564" x="7950200" y="2559050"/>
          <p14:tracePt t="19581" x="7988300" y="2578100"/>
          <p14:tracePt t="19598" x="8020050" y="2590800"/>
          <p14:tracePt t="19614" x="8058150" y="2609850"/>
          <p14:tracePt t="19631" x="8096250" y="2628900"/>
          <p14:tracePt t="19647" x="8128000" y="2654300"/>
          <p14:tracePt t="19664" x="8153400" y="2673350"/>
          <p14:tracePt t="19680" x="8178800" y="2692400"/>
          <p14:tracePt t="19697" x="8216900" y="2705100"/>
          <p14:tracePt t="19714" x="8248650" y="2717800"/>
          <p14:tracePt t="19731" x="8255000" y="2724150"/>
          <p14:tracePt t="19747" x="8274050" y="2724150"/>
          <p14:tracePt t="19764" x="8280400" y="2730500"/>
          <p14:tracePt t="19780" x="8293100" y="2730500"/>
          <p14:tracePt t="19826" x="8299450" y="2730500"/>
          <p14:tracePt t="19846" x="8299450" y="2724150"/>
          <p14:tracePt t="19853" x="8305800" y="2724150"/>
          <p14:tracePt t="19863" x="8312150" y="2724150"/>
          <p14:tracePt t="19881" x="8312150" y="2717800"/>
          <p14:tracePt t="19916" x="8318500" y="2711450"/>
          <p14:tracePt t="20088" x="8318500" y="2705100"/>
          <p14:tracePt t="20119" x="8318500" y="2698750"/>
          <p14:tracePt t="20163" x="8312150" y="2698750"/>
          <p14:tracePt t="20175" x="8312150" y="2692400"/>
          <p14:tracePt t="20180" x="8305800" y="2692400"/>
          <p14:tracePt t="20196" x="8299450" y="2686050"/>
          <p14:tracePt t="20213" x="8299450" y="2673350"/>
          <p14:tracePt t="20230" x="8286750" y="2673350"/>
          <p14:tracePt t="20247" x="8261350" y="2647950"/>
          <p14:tracePt t="20263" x="8242300" y="2622550"/>
          <p14:tracePt t="20280" x="8216900" y="2597150"/>
          <p14:tracePt t="20298" x="8191500" y="2565400"/>
          <p14:tracePt t="20314" x="8159750" y="2540000"/>
          <p14:tracePt t="20331" x="8134350" y="2508250"/>
          <p14:tracePt t="20347" x="8089900" y="2451100"/>
          <p14:tracePt t="20363" x="8064500" y="2413000"/>
          <p14:tracePt t="20380" x="8039100" y="2374900"/>
          <p14:tracePt t="20396" x="8007350" y="2311400"/>
          <p14:tracePt t="20413" x="7962900" y="2235200"/>
          <p14:tracePt t="20430" x="7918450" y="2190750"/>
          <p14:tracePt t="20446" x="7874000" y="2133600"/>
          <p14:tracePt t="20463" x="7804150" y="2076450"/>
          <p14:tracePt t="20480" x="7753350" y="2032000"/>
          <p14:tracePt t="20497" x="7689850" y="2000250"/>
          <p14:tracePt t="20514" x="7639050" y="1968500"/>
          <p14:tracePt t="20531" x="7588250" y="1936750"/>
          <p14:tracePt t="20547" x="7543800" y="1917700"/>
          <p14:tracePt t="20563" x="7512050" y="1898650"/>
          <p14:tracePt t="20581" x="7467600" y="1866900"/>
          <p14:tracePt t="20596" x="7454900" y="1860550"/>
          <p14:tracePt t="20613" x="7416800" y="1828800"/>
          <p14:tracePt t="20630" x="7397750" y="1822450"/>
          <p14:tracePt t="20646" x="7391400" y="1822450"/>
          <p14:tracePt t="20663" x="7372350" y="1816100"/>
          <p14:tracePt t="20680" x="7353300" y="1816100"/>
          <p14:tracePt t="20696" x="7340600" y="1816100"/>
          <p14:tracePt t="20713" x="7334250" y="1816100"/>
          <p14:tracePt t="20746" x="7327900" y="1816100"/>
          <p14:tracePt t="20799" x="7321550" y="1816100"/>
          <p14:tracePt t="20995" x="7315200" y="1816100"/>
          <p14:tracePt t="21096" x="7308850" y="1816100"/>
          <p14:tracePt t="21117" x="7302500" y="1816100"/>
          <p14:tracePt t="21138" x="7296150" y="1809750"/>
          <p14:tracePt t="21145" x="7289800" y="1809750"/>
          <p14:tracePt t="21153" x="7283450" y="1803400"/>
          <p14:tracePt t="21162" x="7270750" y="1797050"/>
          <p14:tracePt t="21179" x="7251700" y="1771650"/>
          <p14:tracePt t="21196" x="7226300" y="1733550"/>
          <p14:tracePt t="21212" x="7194550" y="1708150"/>
          <p14:tracePt t="21229" x="7175500" y="1676400"/>
          <p14:tracePt t="21246" x="7137400" y="1631950"/>
          <p14:tracePt t="21262" x="7118350" y="1612900"/>
          <p14:tracePt t="21279" x="7112000" y="1600200"/>
          <p14:tracePt t="21296" x="7099300" y="1600200"/>
          <p14:tracePt t="21312" x="7092950" y="1593850"/>
          <p14:tracePt t="21329" x="7086600" y="1587500"/>
          <p14:tracePt t="21362" x="7080250" y="1581150"/>
          <p14:tracePt t="21379" x="7080250" y="1574800"/>
          <p14:tracePt t="21560" x="7080250" y="1568450"/>
          <p14:tracePt t="21610" x="7080250" y="1562100"/>
          <p14:tracePt t="21630" x="7073900" y="1549400"/>
          <p14:tracePt t="21638" x="7073900" y="1536700"/>
          <p14:tracePt t="21647" x="7067550" y="1524000"/>
          <p14:tracePt t="21662" x="7067550" y="1511300"/>
          <p14:tracePt t="21679" x="7054850" y="1466850"/>
          <p14:tracePt t="21695" x="7054850" y="1422400"/>
          <p14:tracePt t="21712" x="7048500" y="1397000"/>
          <p14:tracePt t="21729" x="7042150" y="1371600"/>
          <p14:tracePt t="21745" x="7035800" y="1358900"/>
          <p14:tracePt t="21762" x="7035800" y="1346200"/>
          <p14:tracePt t="21778" x="7029450" y="1346200"/>
          <p14:tracePt t="21890" x="7035800" y="1346200"/>
          <p14:tracePt t="21907" x="7042150" y="1346200"/>
          <p14:tracePt t="21915" x="7048500" y="1346200"/>
          <p14:tracePt t="21923" x="7061200" y="1346200"/>
          <p14:tracePt t="21930" x="7073900" y="1346200"/>
          <p14:tracePt t="21945" x="7086600" y="1346200"/>
          <p14:tracePt t="21962" x="7112000" y="1352550"/>
          <p14:tracePt t="21978" x="7150100" y="1352550"/>
          <p14:tracePt t="21995" x="7181850" y="1365250"/>
          <p14:tracePt t="22012" x="7213600" y="1365250"/>
          <p14:tracePt t="22028" x="7245350" y="1371600"/>
          <p14:tracePt t="22045" x="7283450" y="1384300"/>
          <p14:tracePt t="22062" x="7302500" y="1390650"/>
          <p14:tracePt t="22079" x="7359650" y="1403350"/>
          <p14:tracePt t="22095" x="7391400" y="1409700"/>
          <p14:tracePt t="22112" x="7416800" y="1409700"/>
          <p14:tracePt t="22128" x="7442200" y="1416050"/>
          <p14:tracePt t="22145" x="7467600" y="1416050"/>
          <p14:tracePt t="22162" x="7486650" y="1409700"/>
          <p14:tracePt t="22178" x="7524750" y="1390650"/>
          <p14:tracePt t="22195" x="7550150" y="1371600"/>
          <p14:tracePt t="22212" x="7575550" y="1346200"/>
          <p14:tracePt t="22228" x="7607300" y="1314450"/>
          <p14:tracePt t="22245" x="7639050" y="1282700"/>
          <p14:tracePt t="22263" x="7670800" y="1244600"/>
          <p14:tracePt t="22279" x="7696200" y="1219200"/>
          <p14:tracePt t="22295" x="7721600" y="1193800"/>
          <p14:tracePt t="22311" x="7740650" y="1168400"/>
          <p14:tracePt t="22328" x="7747000" y="1149350"/>
          <p14:tracePt t="22345" x="7747000" y="1143000"/>
          <p14:tracePt t="22361" x="7747000" y="1136650"/>
          <p14:tracePt t="22394" x="7747000" y="1130300"/>
          <p14:tracePt t="22411" x="7747000" y="1111250"/>
          <p14:tracePt t="22428" x="7740650" y="1098550"/>
          <p14:tracePt t="22445" x="7715250" y="1060450"/>
          <p14:tracePt t="22461" x="7689850" y="1041400"/>
          <p14:tracePt t="22478" x="7664450" y="1016000"/>
          <p14:tracePt t="22495" x="7626350" y="984250"/>
          <p14:tracePt t="22512" x="7569200" y="958850"/>
          <p14:tracePt t="22528" x="7480300" y="920750"/>
          <p14:tracePt t="22546" x="7315200" y="869950"/>
          <p14:tracePt t="22561" x="7207250" y="831850"/>
          <p14:tracePt t="22579" x="7099300" y="812800"/>
          <p14:tracePt t="22596" x="6991350" y="806450"/>
          <p14:tracePt t="22613" x="6877050" y="793750"/>
          <p14:tracePt t="22628" x="6724650" y="787400"/>
          <p14:tracePt t="22647" x="6572250" y="787400"/>
          <p14:tracePt t="22663" x="6413500" y="774700"/>
          <p14:tracePt t="22678" x="6261100" y="800100"/>
          <p14:tracePt t="22694" x="6026150" y="819150"/>
          <p14:tracePt t="22711" x="5867400" y="857250"/>
          <p14:tracePt t="22728" x="5708650" y="895350"/>
          <p14:tracePt t="22744" x="5549900" y="933450"/>
          <p14:tracePt t="22763" x="5365750" y="984250"/>
          <p14:tracePt t="22778" x="5314950" y="990600"/>
          <p14:tracePt t="22794" x="5251450" y="1009650"/>
          <p14:tracePt t="22811" x="5219700" y="1022350"/>
          <p14:tracePt t="22829" x="5194300" y="1047750"/>
          <p14:tracePt t="22845" x="5168900" y="1073150"/>
          <p14:tracePt t="22862" x="5143500" y="1098550"/>
          <p14:tracePt t="22878" x="5130800" y="1117600"/>
          <p14:tracePt t="22894" x="5118100" y="1136650"/>
          <p14:tracePt t="22911" x="5118100" y="1149350"/>
          <p14:tracePt t="22928" x="5118100" y="1168400"/>
          <p14:tracePt t="22944" x="5118100" y="1187450"/>
          <p14:tracePt t="22961" x="5118100" y="1200150"/>
          <p14:tracePt t="22979" x="5124450" y="1200150"/>
          <p14:tracePt t="23036" x="5130800" y="1200150"/>
          <p14:tracePt t="23204" x="5143500" y="1219200"/>
          <p14:tracePt t="23211" x="5156200" y="1231900"/>
          <p14:tracePt t="23219" x="5168900" y="1250950"/>
          <p14:tracePt t="23227" x="5181600" y="1263650"/>
          <p14:tracePt t="23244" x="5213350" y="1295400"/>
          <p14:tracePt t="23261" x="5238750" y="1333500"/>
          <p14:tracePt t="23277" x="5270500" y="1384300"/>
          <p14:tracePt t="23294" x="5295900" y="1428750"/>
          <p14:tracePt t="23312" x="5327650" y="1479550"/>
          <p14:tracePt t="23328" x="5372100" y="1549400"/>
          <p14:tracePt t="23345" x="5397500" y="1600200"/>
          <p14:tracePt t="23361" x="5429250" y="1644650"/>
          <p14:tracePt t="23377" x="5454650" y="1689100"/>
          <p14:tracePt t="23395" x="5473700" y="1714500"/>
          <p14:tracePt t="23398" x="5486400" y="1727200"/>
          <p14:tracePt t="23410" x="5492750" y="1739900"/>
          <p14:tracePt t="23427" x="5524500" y="1765300"/>
          <p14:tracePt t="23444" x="5543550" y="1797050"/>
          <p14:tracePt t="23461" x="5581650" y="1835150"/>
          <p14:tracePt t="23477" x="5600700" y="1854200"/>
          <p14:tracePt t="23494" x="5619750" y="1866900"/>
          <p14:tracePt t="23511" x="5645150" y="1892300"/>
          <p14:tracePt t="23528" x="5676900" y="1911350"/>
          <p14:tracePt t="23544" x="5702300" y="1936750"/>
          <p14:tracePt t="23560" x="5740400" y="1962150"/>
          <p14:tracePt t="23578" x="5772150" y="1981200"/>
          <p14:tracePt t="23594" x="5816600" y="1987550"/>
          <p14:tracePt t="23611" x="5854700" y="1987550"/>
          <p14:tracePt t="23627" x="5937250" y="1974850"/>
          <p14:tracePt t="23644" x="6032500" y="1949450"/>
          <p14:tracePt t="23660" x="6102350" y="1943100"/>
          <p14:tracePt t="23677" x="6159500" y="1943100"/>
          <p14:tracePt t="23694" x="6223000" y="1943100"/>
          <p14:tracePt t="23710" x="6261100" y="1943100"/>
          <p14:tracePt t="23727" x="6299200" y="1936750"/>
          <p14:tracePt t="23744" x="6337300" y="1930400"/>
          <p14:tracePt t="23760" x="6369050" y="1930400"/>
          <p14:tracePt t="23777" x="6400800" y="1930400"/>
          <p14:tracePt t="23794" x="6445250" y="1924050"/>
          <p14:tracePt t="23810" x="6483350" y="1917700"/>
          <p14:tracePt t="23827" x="6502400" y="1917700"/>
          <p14:tracePt t="23844" x="6515100" y="1917700"/>
          <p14:tracePt t="23860" x="6534150" y="1924050"/>
          <p14:tracePt t="23877" x="6546850" y="1924050"/>
          <p14:tracePt t="23895" x="6553200" y="1936750"/>
          <p14:tracePt t="23900" x="6559550" y="1936750"/>
          <p14:tracePt t="23910" x="6565900" y="1949450"/>
          <p14:tracePt t="23927" x="6572250" y="1962150"/>
          <p14:tracePt t="23943" x="6578600" y="1981200"/>
          <p14:tracePt t="23960" x="6591300" y="2000250"/>
          <p14:tracePt t="23977" x="6604000" y="2025650"/>
          <p14:tracePt t="23993" x="6610350" y="2057400"/>
          <p14:tracePt t="24010" x="6616700" y="2101850"/>
          <p14:tracePt t="24027" x="6629400" y="2152650"/>
          <p14:tracePt t="24044" x="6635750" y="2222500"/>
          <p14:tracePt t="24060" x="6642100" y="2254250"/>
          <p14:tracePt t="24077" x="6642100" y="2286000"/>
          <p14:tracePt t="24093" x="6648450" y="2311400"/>
          <p14:tracePt t="24110" x="6648450" y="2336800"/>
          <p14:tracePt t="24126" x="6648450" y="2362200"/>
          <p14:tracePt t="24144" x="6648450" y="2374900"/>
          <p14:tracePt t="24161" x="6648450" y="2393950"/>
          <p14:tracePt t="24335" x="6648450" y="2400300"/>
          <p14:tracePt t="24350" x="6642100" y="2406650"/>
          <p14:tracePt t="24357" x="6642100" y="2419350"/>
          <p14:tracePt t="24364" x="6642100" y="2425700"/>
          <p14:tracePt t="24376" x="6642100" y="2432050"/>
          <p14:tracePt t="24393" x="6635750" y="2444750"/>
          <p14:tracePt t="24396" x="6635750" y="2451100"/>
          <p14:tracePt t="24410" x="6629400" y="2457450"/>
          <p14:tracePt t="24426" x="6623050" y="2463800"/>
          <p14:tracePt t="24443" x="6623050" y="2476500"/>
          <p14:tracePt t="24460" x="6616700" y="2489200"/>
          <p14:tracePt t="24477" x="6610350" y="2501900"/>
          <p14:tracePt t="24493" x="6610350" y="2508250"/>
          <p14:tracePt t="24510" x="6604000" y="2527300"/>
          <p14:tracePt t="24526" x="6591300" y="2559050"/>
          <p14:tracePt t="24543" x="6572250" y="2584450"/>
          <p14:tracePt t="24560" x="6565900" y="2609850"/>
          <p14:tracePt t="24577" x="6559550" y="2622550"/>
          <p14:tracePt t="24594" x="6553200" y="2641600"/>
          <p14:tracePt t="24611" x="6546850" y="2654300"/>
          <p14:tracePt t="24626" x="6546850" y="2660650"/>
          <p14:tracePt t="24667" x="6540500" y="2667000"/>
          <p14:tracePt t="24693" x="6540500" y="2673350"/>
          <p14:tracePt t="24709" x="6540500" y="2679700"/>
          <p14:tracePt t="24717" x="6540500" y="2686050"/>
          <p14:tracePt t="24726" x="6540500" y="2698750"/>
          <p14:tracePt t="24743" x="6540500" y="2711450"/>
          <p14:tracePt t="24759" x="6540500" y="2717800"/>
          <p14:tracePt t="24776" x="6540500" y="2724150"/>
          <p14:tracePt t="24881" x="6540500" y="2730500"/>
          <p14:tracePt t="25201" x="6546850" y="2730500"/>
          <p14:tracePt t="25211" x="6553200" y="2724150"/>
          <p14:tracePt t="25220" x="6565900" y="2717800"/>
          <p14:tracePt t="25230" x="6572250" y="2705100"/>
          <p14:tracePt t="25242" x="6584950" y="2698750"/>
          <p14:tracePt t="25259" x="6604000" y="2686050"/>
          <p14:tracePt t="25276" x="6616700" y="2679700"/>
          <p14:tracePt t="25292" x="6629400" y="2673350"/>
          <p14:tracePt t="25309" x="6642100" y="2673350"/>
          <p14:tracePt t="25326" x="6654800" y="2667000"/>
          <p14:tracePt t="25342" x="6680200" y="2660650"/>
          <p14:tracePt t="25359" x="6705600" y="2647950"/>
          <p14:tracePt t="25376" x="6731000" y="2641600"/>
          <p14:tracePt t="25392" x="6756400" y="2641600"/>
          <p14:tracePt t="25395" x="6769100" y="2635250"/>
          <p14:tracePt t="25409" x="6800850" y="2622550"/>
          <p14:tracePt t="25425" x="6838950" y="2616200"/>
          <p14:tracePt t="25442" x="6877050" y="2597150"/>
          <p14:tracePt t="25459" x="6902450" y="2590800"/>
          <p14:tracePt t="25476" x="6934200" y="2584450"/>
          <p14:tracePt t="25492" x="6965950" y="2571750"/>
          <p14:tracePt t="25509" x="6991350" y="2552700"/>
          <p14:tracePt t="25525" x="7016750" y="2540000"/>
          <p14:tracePt t="25542" x="7048500" y="2501900"/>
          <p14:tracePt t="25559" x="7073900" y="2482850"/>
          <p14:tracePt t="25576" x="7086600" y="2457450"/>
          <p14:tracePt t="25592" x="7105650" y="2425700"/>
          <p14:tracePt t="25610" x="7131050" y="2400300"/>
          <p14:tracePt t="25625" x="7150100" y="2374900"/>
          <p14:tracePt t="25643" x="7169150" y="2349500"/>
          <p14:tracePt t="25659" x="7188200" y="2324100"/>
          <p14:tracePt t="25676" x="7200900" y="2298700"/>
          <p14:tracePt t="25692" x="7200900" y="2279650"/>
          <p14:tracePt t="25709" x="7207250" y="2273300"/>
          <p14:tracePt t="25725" x="7207250" y="2266950"/>
          <p14:tracePt t="25742" x="7213600" y="2254250"/>
          <p14:tracePt t="25759" x="7219950" y="2241550"/>
          <p14:tracePt t="25775" x="7232650" y="2235200"/>
          <p14:tracePt t="25792" x="7239000" y="2222500"/>
          <p14:tracePt t="25827" x="7245350" y="2216150"/>
          <p14:tracePt t="25842" x="7251700" y="2209800"/>
          <p14:tracePt t="25935" x="7251700" y="2203450"/>
          <p14:tracePt t="26193" x="7251700" y="2209800"/>
          <p14:tracePt t="26201" x="7251700" y="2216150"/>
          <p14:tracePt t="26208" x="7258050" y="2222500"/>
          <p14:tracePt t="26225" x="7258050" y="2228850"/>
          <p14:tracePt t="26241" x="7258050" y="2235200"/>
          <p14:tracePt t="26258" x="7258050" y="2254250"/>
          <p14:tracePt t="26275" x="7258050" y="2266950"/>
          <p14:tracePt t="26291" x="7258050" y="2279650"/>
          <p14:tracePt t="26308" x="7258050" y="2292350"/>
          <p14:tracePt t="26325" x="7251700" y="2311400"/>
          <p14:tracePt t="26341" x="7245350" y="2324100"/>
          <p14:tracePt t="26359" x="7226300" y="2362200"/>
          <p14:tracePt t="26375" x="7207250" y="2400300"/>
          <p14:tracePt t="26392" x="7194550" y="2425700"/>
          <p14:tracePt t="26408" x="7181850" y="2444750"/>
          <p14:tracePt t="26425" x="7175500" y="2463800"/>
          <p14:tracePt t="26442" x="7169150" y="2470150"/>
          <p14:tracePt t="26458" x="7162800" y="2482850"/>
          <p14:tracePt t="26503" x="7162800" y="2489200"/>
          <p14:tracePt t="27311" x="7162800" y="2495550"/>
          <p14:tracePt t="27318" x="7162800" y="2501900"/>
          <p14:tracePt t="27331" x="7162800" y="2508250"/>
          <p14:tracePt t="27349" x="7162800" y="2514600"/>
          <p14:tracePt t="27358" x="7162800" y="2520950"/>
          <p14:tracePt t="27374" x="7162800" y="2527300"/>
          <p14:tracePt t="27391" x="7162800" y="2533650"/>
          <p14:tracePt t="27407" x="7162800" y="2546350"/>
          <p14:tracePt t="27424" x="7162800" y="2552700"/>
          <p14:tracePt t="27441" x="7162800" y="2559050"/>
          <p14:tracePt t="27458" x="7162800" y="2565400"/>
          <p14:tracePt t="27495" x="7162800" y="2571750"/>
          <p14:tracePt t="27558" x="7162800" y="2578100"/>
          <p14:tracePt t="27605" x="7162800" y="2584450"/>
          <p14:tracePt t="27631" x="7162800" y="2590800"/>
          <p14:tracePt t="27707" x="7162800" y="2597150"/>
          <p14:tracePt t="28055" x="7169150" y="2597150"/>
          <p14:tracePt t="28131" x="7175500" y="2597150"/>
          <p14:tracePt t="28178" x="7181850" y="2597150"/>
          <p14:tracePt t="28203" x="7188200" y="2597150"/>
          <p14:tracePt t="28223" x="7194550" y="2597150"/>
          <p14:tracePt t="28240" x="7194550" y="2590800"/>
          <p14:tracePt t="28247" x="7200900" y="2590800"/>
          <p14:tracePt t="28259" x="7207250" y="2590800"/>
          <p14:tracePt t="28273" x="7213600" y="2590800"/>
          <p14:tracePt t="28290" x="7219950" y="2584450"/>
          <p14:tracePt t="28306" x="7226300" y="2584450"/>
          <p14:tracePt t="28323" x="7239000" y="2578100"/>
          <p14:tracePt t="28340" x="7251700" y="2565400"/>
          <p14:tracePt t="28357" x="7277100" y="2546350"/>
          <p14:tracePt t="28373" x="7302500" y="2520950"/>
          <p14:tracePt t="28390" x="7334250" y="2495550"/>
          <p14:tracePt t="28392" x="7346950" y="2476500"/>
          <p14:tracePt t="28406" x="7372350" y="2451100"/>
          <p14:tracePt t="28423" x="7391400" y="2432050"/>
          <p14:tracePt t="28440" x="7404100" y="2406650"/>
          <p14:tracePt t="28456" x="7429500" y="2381250"/>
          <p14:tracePt t="28473" x="7461250" y="2349500"/>
          <p14:tracePt t="28490" x="7486650" y="2324100"/>
          <p14:tracePt t="28506" x="7518400" y="2292350"/>
          <p14:tracePt t="28523" x="7537450" y="2273300"/>
          <p14:tracePt t="28540" x="7543800" y="2260600"/>
          <p14:tracePt t="28556" x="7550150" y="2254250"/>
          <p14:tracePt t="28573" x="7556500" y="2241550"/>
          <p14:tracePt t="28590" x="7562850" y="2235200"/>
          <p14:tracePt t="28607" x="7569200" y="2228850"/>
          <p14:tracePt t="28623" x="7575550" y="2222500"/>
          <p14:tracePt t="28640" x="7588250" y="2216150"/>
          <p14:tracePt t="28657" x="7588250" y="2209800"/>
          <p14:tracePt t="28673" x="7600950" y="2209800"/>
          <p14:tracePt t="28690" x="7600950" y="2203450"/>
          <p14:tracePt t="28723" x="7607300" y="2203450"/>
          <p14:tracePt t="28739" x="7613650" y="2203450"/>
          <p14:tracePt t="28756" x="7620000" y="2203450"/>
          <p14:tracePt t="28782" x="7626350" y="2209800"/>
          <p14:tracePt t="28789" x="7626350" y="2216150"/>
          <p14:tracePt t="28806" x="7632700" y="2216150"/>
          <p14:tracePt t="28823" x="7645400" y="2222500"/>
          <p14:tracePt t="28839" x="7645400" y="2228850"/>
          <p14:tracePt t="28857" x="7658100" y="2241550"/>
          <p14:tracePt t="28873" x="7658100" y="2247900"/>
          <p14:tracePt t="28890" x="7664450" y="2254250"/>
          <p14:tracePt t="28907" x="7670800" y="2266950"/>
          <p14:tracePt t="28923" x="7677150" y="2273300"/>
          <p14:tracePt t="28939" x="7683500" y="2279650"/>
          <p14:tracePt t="28956" x="7683500" y="2292350"/>
          <p14:tracePt t="28989" x="7689850" y="2298700"/>
          <p14:tracePt t="29013" x="7689850" y="2305050"/>
          <p14:tracePt t="29138" x="7696200" y="2305050"/>
          <p14:tracePt t="29161" x="7696200" y="2311400"/>
          <p14:tracePt t="29286" x="7696200" y="2317750"/>
          <p14:tracePt t="29436" x="7696200" y="2324100"/>
          <p14:tracePt t="29538" x="7702550" y="2324100"/>
          <p14:tracePt t="30572" x="7702550" y="2330450"/>
          <p14:tracePt t="30593" x="7702550" y="2336800"/>
          <p14:tracePt t="30601" x="7702550" y="2349500"/>
          <p14:tracePt t="30609" x="7696200" y="2362200"/>
          <p14:tracePt t="30621" x="7696200" y="2374900"/>
          <p14:tracePt t="30638" x="7689850" y="2393950"/>
          <p14:tracePt t="30655" x="7664450" y="2432050"/>
          <p14:tracePt t="30671" x="7651750" y="2457450"/>
          <p14:tracePt t="30688" x="7632700" y="2482850"/>
          <p14:tracePt t="30705" x="7613650" y="2508250"/>
          <p14:tracePt t="30721" x="7600950" y="2527300"/>
          <p14:tracePt t="30738" x="7588250" y="2546350"/>
          <p14:tracePt t="30755" x="7581900" y="2559050"/>
          <p14:tracePt t="30771" x="7556500" y="2584450"/>
          <p14:tracePt t="30788" x="7524750" y="2603500"/>
          <p14:tracePt t="30804" x="7486650" y="2628900"/>
          <p14:tracePt t="30821" x="7461250" y="2641600"/>
          <p14:tracePt t="30838" x="7435850" y="2641600"/>
          <p14:tracePt t="30854" x="7410450" y="2641600"/>
          <p14:tracePt t="30872" x="7385050" y="2641600"/>
          <p14:tracePt t="30888" x="7366000" y="2641600"/>
          <p14:tracePt t="30904" x="7327900" y="2641600"/>
          <p14:tracePt t="30921" x="7296150" y="2635250"/>
          <p14:tracePt t="30938" x="7270750" y="2628900"/>
          <p14:tracePt t="30954" x="7245350" y="2622550"/>
          <p14:tracePt t="30971" x="7213600" y="2609850"/>
          <p14:tracePt t="30988" x="7194550" y="2603500"/>
          <p14:tracePt t="31005" x="7175500" y="2590800"/>
          <p14:tracePt t="31021" x="7143750" y="2584450"/>
          <p14:tracePt t="31038" x="7131050" y="2584450"/>
          <p14:tracePt t="31054" x="7112000" y="2578100"/>
          <p14:tracePt t="31071" x="7092950" y="2571750"/>
          <p14:tracePt t="31088" x="7073900" y="2565400"/>
          <p14:tracePt t="31104" x="7067550" y="2559050"/>
          <p14:tracePt t="31123" x="7048500" y="2546350"/>
          <p14:tracePt t="31154" x="7023100" y="2533650"/>
          <p14:tracePt t="31171" x="6991350" y="2520950"/>
          <p14:tracePt t="31188" x="6959600" y="2508250"/>
          <p14:tracePt t="31204" x="6908800" y="2495550"/>
          <p14:tracePt t="31221" x="6800850" y="2482850"/>
          <p14:tracePt t="31237" x="6699250" y="2482850"/>
          <p14:tracePt t="31254" x="6515100" y="2476500"/>
          <p14:tracePt t="31271" x="6394450" y="2495550"/>
          <p14:tracePt t="31287" x="6299200" y="2514600"/>
          <p14:tracePt t="31304" x="6254750" y="2514600"/>
          <p14:tracePt t="31321" x="6229350" y="2501900"/>
          <p14:tracePt t="31337" x="6203950" y="2495550"/>
          <p14:tracePt t="31354" x="6184900" y="2482850"/>
          <p14:tracePt t="31371" x="6165850" y="2476500"/>
          <p14:tracePt t="31387" x="6153150" y="2470150"/>
          <p14:tracePt t="31404" x="6140450" y="2463800"/>
          <p14:tracePt t="31420" x="6134100" y="2463800"/>
          <p14:tracePt t="31437" x="6127750" y="2463800"/>
          <p14:tracePt t="31454" x="6108700" y="2463800"/>
          <p14:tracePt t="31471" x="6096000" y="2451100"/>
          <p14:tracePt t="31487" x="6089650" y="2451100"/>
          <p14:tracePt t="31504" x="6076950" y="2444750"/>
          <p14:tracePt t="31520" x="6070600" y="2438400"/>
          <p14:tracePt t="31538" x="6064250" y="2432050"/>
          <p14:tracePt t="31554" x="6064250" y="2425700"/>
          <p14:tracePt t="31571" x="6057900" y="2425700"/>
          <p14:tracePt t="31587" x="6057900" y="2419350"/>
          <p14:tracePt t="31604" x="6051550" y="2419350"/>
          <p14:tracePt t="31629" x="6051550" y="2413000"/>
          <p14:tracePt t="31637" x="6051550" y="2406650"/>
          <p14:tracePt t="31654" x="6051550" y="2400300"/>
          <p14:tracePt t="31675" x="6045200" y="2393950"/>
          <p14:tracePt t="31719" x="6038850" y="2387600"/>
          <p14:tracePt t="31734" x="6038850" y="2381250"/>
          <p14:tracePt t="31740" x="6032500" y="2381250"/>
          <p14:tracePt t="31753" x="6026150" y="2374900"/>
          <p14:tracePt t="31770" x="6026150" y="2368550"/>
          <p14:tracePt t="31787" x="6019800" y="2355850"/>
          <p14:tracePt t="31804" x="6007100" y="2349500"/>
          <p14:tracePt t="31821" x="6007100" y="2330450"/>
          <p14:tracePt t="31837" x="6000750" y="2324100"/>
          <p14:tracePt t="31854" x="6000750" y="2311400"/>
          <p14:tracePt t="31871" x="5994400" y="2279650"/>
          <p14:tracePt t="31887" x="5994400" y="2254250"/>
          <p14:tracePt t="31903" x="6019800" y="2222500"/>
          <p14:tracePt t="31920" x="6057900" y="2146300"/>
          <p14:tracePt t="31937" x="6127750" y="2076450"/>
          <p14:tracePt t="31953" x="6242050" y="1987550"/>
          <p14:tracePt t="31970" x="6419850" y="1860550"/>
          <p14:tracePt t="31987" x="6521450" y="1809750"/>
          <p14:tracePt t="32004" x="6616700" y="1771650"/>
          <p14:tracePt t="32020" x="6686550" y="1746250"/>
          <p14:tracePt t="32037" x="6737350" y="1727200"/>
          <p14:tracePt t="32053" x="6781800" y="1727200"/>
          <p14:tracePt t="32070" x="6813550" y="1746250"/>
          <p14:tracePt t="32087" x="6858000" y="1790700"/>
          <p14:tracePt t="32103" x="6883400" y="1816100"/>
          <p14:tracePt t="32120" x="6908800" y="1835150"/>
          <p14:tracePt t="32137" x="6934200" y="1847850"/>
          <p14:tracePt t="32154" x="6953250" y="1873250"/>
          <p14:tracePt t="32170" x="6978650" y="1905000"/>
          <p14:tracePt t="32188" x="6997700" y="1930400"/>
          <p14:tracePt t="32204" x="7016750" y="1955800"/>
          <p14:tracePt t="32220" x="7035800" y="1993900"/>
          <p14:tracePt t="32237" x="7048500" y="2019300"/>
          <p14:tracePt t="32255" x="7054850" y="2032000"/>
          <p14:tracePt t="32270" x="7061200" y="2038350"/>
          <p14:tracePt t="32402" x="7067550" y="2044700"/>
          <p14:tracePt t="32424" x="7080250" y="2044700"/>
          <p14:tracePt t="32432" x="7092950" y="2051050"/>
          <p14:tracePt t="32438" x="7105650" y="2051050"/>
          <p14:tracePt t="32454" x="7150100" y="2051050"/>
          <p14:tracePt t="32470" x="7219950" y="2019300"/>
          <p14:tracePt t="32487" x="7315200" y="2000250"/>
          <p14:tracePt t="32504" x="7423150" y="1993900"/>
          <p14:tracePt t="32520" x="7493000" y="2006600"/>
          <p14:tracePt t="32537" x="7531100" y="2032000"/>
          <p14:tracePt t="32553" x="7594600" y="2063750"/>
          <p14:tracePt t="32571" x="7670800" y="2095500"/>
          <p14:tracePt t="32587" x="7759700" y="2127250"/>
          <p14:tracePt t="32603" x="7816850" y="2146300"/>
          <p14:tracePt t="32620" x="7854950" y="2171700"/>
          <p14:tracePt t="32637" x="7899400" y="2184400"/>
          <p14:tracePt t="32653" x="7931150" y="2190750"/>
          <p14:tracePt t="32669" x="7962900" y="2203450"/>
          <p14:tracePt t="32686" x="8001000" y="2209800"/>
          <p14:tracePt t="32704" x="8026400" y="2209800"/>
          <p14:tracePt t="32720" x="8045450" y="2216150"/>
          <p14:tracePt t="32737" x="8045450" y="2222500"/>
          <p14:tracePt t="32753" x="8051800" y="2228850"/>
          <p14:tracePt t="32770" x="8051800" y="2235200"/>
          <p14:tracePt t="32803" x="8051800" y="2260600"/>
          <p14:tracePt t="32819" x="8039100" y="2286000"/>
          <p14:tracePt t="32836" x="8013700" y="2311400"/>
          <p14:tracePt t="32853" x="7981950" y="2343150"/>
          <p14:tracePt t="32869" x="7956550" y="2368550"/>
          <p14:tracePt t="32886" x="7931150" y="2393950"/>
          <p14:tracePt t="32903" x="7905750" y="2425700"/>
          <p14:tracePt t="32905" x="7886700" y="2438400"/>
          <p14:tracePt t="32919" x="7874000" y="2457450"/>
          <p14:tracePt t="32936" x="7816850" y="2508250"/>
          <p14:tracePt t="32954" x="7753350" y="2540000"/>
          <p14:tracePt t="32970" x="7696200" y="2571750"/>
          <p14:tracePt t="32986" x="7607300" y="2603500"/>
          <p14:tracePt t="33003" x="7531100" y="2635250"/>
          <p14:tracePt t="33019" x="7435850" y="2660650"/>
          <p14:tracePt t="33036" x="7327900" y="2692400"/>
          <p14:tracePt t="33053" x="7175500" y="2743200"/>
          <p14:tracePt t="33069" x="7042150" y="2781300"/>
          <p14:tracePt t="33086" x="6883400" y="2819400"/>
          <p14:tracePt t="33103" x="6724650" y="2851150"/>
          <p14:tracePt t="33119" x="6572250" y="2882900"/>
          <p14:tracePt t="33136" x="6413500" y="2901950"/>
          <p14:tracePt t="33154" x="6203950" y="2946400"/>
          <p14:tracePt t="33169" x="6057900" y="2978150"/>
          <p14:tracePt t="33186" x="5899150" y="3016250"/>
          <p14:tracePt t="33204" x="5765800" y="3054350"/>
          <p14:tracePt t="33220" x="5645150" y="3092450"/>
          <p14:tracePt t="33236" x="5537200" y="3130550"/>
          <p14:tracePt t="33253" x="5473700" y="3162300"/>
          <p14:tracePt t="33269" x="5435600" y="3187700"/>
          <p14:tracePt t="33287" x="5410200" y="3213100"/>
          <p14:tracePt t="33302" x="5372100" y="3257550"/>
          <p14:tracePt t="33319" x="5340350" y="3302000"/>
          <p14:tracePt t="33336" x="5308600" y="3352800"/>
          <p14:tracePt t="33352" x="5283200" y="3416300"/>
          <p14:tracePt t="33369" x="5251450" y="3467100"/>
          <p14:tracePt t="33387" x="5226050" y="3530600"/>
          <p14:tracePt t="33402" x="5213350" y="3581400"/>
          <p14:tracePt t="33419" x="5207000" y="3625850"/>
          <p14:tracePt t="33437" x="5207000" y="3657600"/>
          <p14:tracePt t="33453" x="5207000" y="3683000"/>
          <p14:tracePt t="33469" x="5207000" y="3721100"/>
          <p14:tracePt t="33486" x="5207000" y="3810000"/>
          <p14:tracePt t="33502" x="5207000" y="3879850"/>
          <p14:tracePt t="33519" x="5219700" y="3949700"/>
          <p14:tracePt t="33535" x="5245100" y="3987800"/>
          <p14:tracePt t="33552" x="5264150" y="4013200"/>
          <p14:tracePt t="33569" x="5276850" y="4032250"/>
          <p14:tracePt t="33585" x="5289550" y="4044950"/>
          <p14:tracePt t="33602" x="5295900" y="4057650"/>
          <p14:tracePt t="33619" x="5314950" y="4083050"/>
          <p14:tracePt t="33635" x="5346700" y="4114800"/>
          <p14:tracePt t="33653" x="5378450" y="4127500"/>
          <p14:tracePt t="33669" x="5403850" y="4146550"/>
          <p14:tracePt t="33686" x="5429250" y="4159250"/>
          <p14:tracePt t="33703" x="5454650" y="4171950"/>
          <p14:tracePt t="33719" x="5473700" y="4184650"/>
          <p14:tracePt t="33738" x="5499100" y="4210050"/>
          <p14:tracePt t="33753" x="5549900" y="4229100"/>
          <p14:tracePt t="33769" x="5619750" y="4260850"/>
          <p14:tracePt t="33785" x="5702300" y="4273550"/>
          <p14:tracePt t="33802" x="5803900" y="4311650"/>
          <p14:tracePt t="33819" x="5924550" y="4349750"/>
          <p14:tracePt t="33835" x="6070600" y="4387850"/>
          <p14:tracePt t="33852" x="6229350" y="4425950"/>
          <p14:tracePt t="33868" x="6464300" y="4495800"/>
          <p14:tracePt t="33885" x="6616700" y="4508500"/>
          <p14:tracePt t="33902" x="6750050" y="4514850"/>
          <p14:tracePt t="33919" x="6851650" y="4514850"/>
          <p14:tracePt t="33935" x="6959600" y="4514850"/>
          <p14:tracePt t="33952" x="7061200" y="4502150"/>
          <p14:tracePt t="33969" x="7143750" y="4495800"/>
          <p14:tracePt t="33985" x="7213600" y="4489450"/>
          <p14:tracePt t="34003" x="7270750" y="4489450"/>
          <p14:tracePt t="34019" x="7366000" y="4470400"/>
          <p14:tracePt t="34036" x="7448550" y="4464050"/>
          <p14:tracePt t="34053" x="7524750" y="4457700"/>
          <p14:tracePt t="34070" x="7620000" y="4438650"/>
          <p14:tracePt t="34085" x="7689850" y="4425950"/>
          <p14:tracePt t="34102" x="7753350" y="4406900"/>
          <p14:tracePt t="34119" x="7848600" y="4387850"/>
          <p14:tracePt t="34135" x="7924800" y="4356100"/>
          <p14:tracePt t="34152" x="8026400" y="4318000"/>
          <p14:tracePt t="34168" x="8134350" y="4279900"/>
          <p14:tracePt t="34185" x="8216900" y="4248150"/>
          <p14:tracePt t="34202" x="8312150" y="4191000"/>
          <p14:tracePt t="34218" x="8432800" y="4108450"/>
          <p14:tracePt t="34235" x="8521700" y="4032250"/>
          <p14:tracePt t="34252" x="8566150" y="3987800"/>
          <p14:tracePt t="34269" x="8604250" y="3943350"/>
          <p14:tracePt t="34285" x="8636000" y="3886200"/>
          <p14:tracePt t="34301" x="8667750" y="3810000"/>
          <p14:tracePt t="34318" x="8699500" y="3721100"/>
          <p14:tracePt t="34335" x="8737600" y="3613150"/>
          <p14:tracePt t="34352" x="8775700" y="3505200"/>
          <p14:tracePt t="34368" x="8807450" y="3390900"/>
          <p14:tracePt t="34385" x="8807450" y="3295650"/>
          <p14:tracePt t="34401" x="8807450" y="3219450"/>
          <p14:tracePt t="34418" x="8807450" y="3155950"/>
          <p14:tracePt t="34435" x="8788400" y="3079750"/>
          <p14:tracePt t="34454" x="8775700" y="3022600"/>
          <p14:tracePt t="34469" x="8763000" y="2984500"/>
          <p14:tracePt t="34485" x="8724900" y="2927350"/>
          <p14:tracePt t="34501" x="8699500" y="2895600"/>
          <p14:tracePt t="34518" x="8674100" y="2863850"/>
          <p14:tracePt t="34535" x="8648700" y="2838450"/>
          <p14:tracePt t="34551" x="8616950" y="2806700"/>
          <p14:tracePt t="34568" x="8578850" y="2781300"/>
          <p14:tracePt t="34585" x="8496300" y="2743200"/>
          <p14:tracePt t="34601" x="8413750" y="2724150"/>
          <p14:tracePt t="34618" x="8324850" y="2692400"/>
          <p14:tracePt t="34635" x="8229600" y="2686050"/>
          <p14:tracePt t="34652" x="8128000" y="2673350"/>
          <p14:tracePt t="34668" x="8020050" y="2667000"/>
          <p14:tracePt t="34685" x="7905750" y="2654300"/>
          <p14:tracePt t="34702" x="7766050" y="2654300"/>
          <p14:tracePt t="34718" x="7575550" y="2654300"/>
          <p14:tracePt t="34735" x="7442200" y="2654300"/>
          <p14:tracePt t="34751" x="7289800" y="2679700"/>
          <p14:tracePt t="34768" x="7118350" y="2711450"/>
          <p14:tracePt t="34785" x="6946900" y="2736850"/>
          <p14:tracePt t="34801" x="6794500" y="2781300"/>
          <p14:tracePt t="34818" x="6635750" y="2819400"/>
          <p14:tracePt t="34835" x="6407150" y="2876550"/>
          <p14:tracePt t="34851" x="6286500" y="2914650"/>
          <p14:tracePt t="34868" x="6165850" y="2952750"/>
          <p14:tracePt t="34884" x="6057900" y="2990850"/>
          <p14:tracePt t="34901" x="5937250" y="3022600"/>
          <p14:tracePt t="34919" x="5822950" y="3060700"/>
          <p14:tracePt t="34925" x="5772150" y="3079750"/>
          <p14:tracePt t="34935" x="5670550" y="3117850"/>
          <p14:tracePt t="34952" x="5619750" y="3143250"/>
          <p14:tracePt t="34968" x="5581650" y="3168650"/>
          <p14:tracePt t="34985" x="5568950" y="3181350"/>
          <p14:tracePt t="35001" x="5549900" y="3200400"/>
          <p14:tracePt t="35017" x="5537200" y="3206750"/>
          <p14:tracePt t="35035" x="5518150" y="3232150"/>
          <p14:tracePt t="35051" x="5505450" y="3257550"/>
          <p14:tracePt t="35070" x="5499100" y="3282950"/>
          <p14:tracePt t="35085" x="5492750" y="3321050"/>
          <p14:tracePt t="35101" x="5486400" y="3346450"/>
          <p14:tracePt t="35118" x="5486400" y="3390900"/>
          <p14:tracePt t="35134" x="5486400" y="3429000"/>
          <p14:tracePt t="35151" x="5505450" y="3473450"/>
          <p14:tracePt t="35167" x="5524500" y="3498850"/>
          <p14:tracePt t="35185" x="5556250" y="3524250"/>
          <p14:tracePt t="35201" x="5594350" y="3568700"/>
          <p14:tracePt t="35217" x="5619750" y="3594100"/>
          <p14:tracePt t="35234" x="5651500" y="3619500"/>
          <p14:tracePt t="35251" x="5676900" y="3651250"/>
          <p14:tracePt t="35267" x="5702300" y="3676650"/>
          <p14:tracePt t="35284" x="5734050" y="3708400"/>
          <p14:tracePt t="35301" x="5772150" y="3746500"/>
          <p14:tracePt t="35317" x="5797550" y="3778250"/>
          <p14:tracePt t="35334" x="5822950" y="3803650"/>
          <p14:tracePt t="35351" x="5854700" y="3841750"/>
          <p14:tracePt t="35367" x="5880100" y="3867150"/>
          <p14:tracePt t="35384" x="5905500" y="3898900"/>
          <p14:tracePt t="35401" x="5937250" y="3917950"/>
          <p14:tracePt t="35417" x="5962650" y="3943350"/>
          <p14:tracePt t="35419" x="5975350" y="3956050"/>
          <p14:tracePt t="35434" x="6000750" y="3981450"/>
          <p14:tracePt t="35451" x="6032500" y="4013200"/>
          <p14:tracePt t="35467" x="6057900" y="4038600"/>
          <p14:tracePt t="35485" x="6083300" y="4064000"/>
          <p14:tracePt t="35501" x="6108700" y="4089400"/>
          <p14:tracePt t="35517" x="6140450" y="4121150"/>
          <p14:tracePt t="35534" x="6178550" y="4159250"/>
          <p14:tracePt t="35551" x="6203950" y="4178300"/>
          <p14:tracePt t="35567" x="6229350" y="4210050"/>
          <p14:tracePt t="35584" x="6261100" y="4222750"/>
          <p14:tracePt t="35601" x="6286500" y="4241800"/>
          <p14:tracePt t="35617" x="6305550" y="4260850"/>
          <p14:tracePt t="35634" x="6324600" y="4267200"/>
          <p14:tracePt t="35650" x="6343650" y="4279900"/>
          <p14:tracePt t="35667" x="6362700" y="4286250"/>
          <p14:tracePt t="35686" x="6381750" y="4286250"/>
          <p14:tracePt t="35701" x="6407150" y="4286250"/>
          <p14:tracePt t="35717" x="6426200" y="4286250"/>
          <p14:tracePt t="35734" x="6451600" y="4273550"/>
          <p14:tracePt t="35750" x="6483350" y="4260850"/>
          <p14:tracePt t="35767" x="6502400" y="4241800"/>
          <p14:tracePt t="35784" x="6527800" y="4229100"/>
          <p14:tracePt t="35801" x="6565900" y="4203700"/>
          <p14:tracePt t="35817" x="6591300" y="4184650"/>
          <p14:tracePt t="35834" x="6616700" y="4159250"/>
          <p14:tracePt t="35850" x="6648450" y="4127500"/>
          <p14:tracePt t="35867" x="6673850" y="4102100"/>
          <p14:tracePt t="35884" x="6699250" y="4076700"/>
          <p14:tracePt t="35900" x="6731000" y="4044950"/>
          <p14:tracePt t="35917" x="6756400" y="4013200"/>
          <p14:tracePt t="35935" x="6781800" y="3994150"/>
          <p14:tracePt t="35950" x="6800850" y="3968750"/>
          <p14:tracePt t="35967" x="6819900" y="3949700"/>
          <p14:tracePt t="35985" x="6826250" y="3924300"/>
          <p14:tracePt t="36001" x="6838950" y="3898900"/>
          <p14:tracePt t="36017" x="6845300" y="3873500"/>
          <p14:tracePt t="36034" x="6845300" y="3848100"/>
          <p14:tracePt t="36050" x="6845300" y="3822700"/>
          <p14:tracePt t="36067" x="6845300" y="3797300"/>
          <p14:tracePt t="36083" x="6832600" y="3771900"/>
          <p14:tracePt t="36100" x="6819900" y="3746500"/>
          <p14:tracePt t="36117" x="6800850" y="3727450"/>
          <p14:tracePt t="36135" x="6781800" y="3708400"/>
          <p14:tracePt t="36150" x="6762750" y="3683000"/>
          <p14:tracePt t="36167" x="6743700" y="3663950"/>
          <p14:tracePt t="36184" x="6731000" y="3638550"/>
          <p14:tracePt t="36201" x="6711950" y="3613150"/>
          <p14:tracePt t="36217" x="6699250" y="3587750"/>
          <p14:tracePt t="36233" x="6686550" y="3562350"/>
          <p14:tracePt t="36250" x="6673850" y="3536950"/>
          <p14:tracePt t="36267" x="6654800" y="3486150"/>
          <p14:tracePt t="36283" x="6635750" y="3467100"/>
          <p14:tracePt t="36300" x="6623050" y="3441700"/>
          <p14:tracePt t="36317" x="6610350" y="3416300"/>
          <p14:tracePt t="36333" x="6597650" y="3390900"/>
          <p14:tracePt t="36350" x="6578600" y="3371850"/>
          <p14:tracePt t="36367" x="6559550" y="3359150"/>
          <p14:tracePt t="36383" x="6553200" y="3352800"/>
          <p14:tracePt t="36400" x="6540500" y="3352800"/>
          <p14:tracePt t="36417" x="6527800" y="3346450"/>
          <p14:tracePt t="36419" x="6521450" y="3346450"/>
          <p14:tracePt t="36436" x="6508750" y="3346450"/>
          <p14:tracePt t="36451" x="6483350" y="3346450"/>
          <p14:tracePt t="36466" x="6477000" y="3346450"/>
          <p14:tracePt t="36484" x="6470650" y="3346450"/>
          <p14:tracePt t="36532" x="6464300" y="3346450"/>
          <p14:tracePt t="36578" x="6457950" y="3352800"/>
          <p14:tracePt t="36593" x="6451600" y="3352800"/>
          <p14:tracePt t="36605" x="6451600" y="3359150"/>
          <p14:tracePt t="36613" x="6438900" y="3365500"/>
          <p14:tracePt t="36621" x="6432550" y="3371850"/>
          <p14:tracePt t="36633" x="6426200" y="3384550"/>
          <p14:tracePt t="36651" x="6407150" y="3403600"/>
          <p14:tracePt t="36667" x="6375400" y="3435350"/>
          <p14:tracePt t="36684" x="6356350" y="3460750"/>
          <p14:tracePt t="36700" x="6337300" y="3479800"/>
          <p14:tracePt t="36716" x="6318250" y="3498850"/>
          <p14:tracePt t="36733" x="6286500" y="3524250"/>
          <p14:tracePt t="36750" x="6280150" y="3543300"/>
          <p14:tracePt t="36766" x="6273800" y="3562350"/>
          <p14:tracePt t="36784" x="6261100" y="3581400"/>
          <p14:tracePt t="36799" x="6248400" y="3594100"/>
          <p14:tracePt t="36817" x="6242050" y="3606800"/>
          <p14:tracePt t="36833" x="6229350" y="3625850"/>
          <p14:tracePt t="36850" x="6229350" y="3638550"/>
          <p14:tracePt t="36867" x="6223000" y="3657600"/>
          <p14:tracePt t="36883" x="6223000" y="3670300"/>
          <p14:tracePt t="36899" x="6223000" y="3683000"/>
          <p14:tracePt t="36916" x="6223000" y="3702050"/>
          <p14:tracePt t="36933" x="6223000" y="3721100"/>
          <p14:tracePt t="36950" x="6229350" y="3740150"/>
          <p14:tracePt t="36966" x="6235700" y="3759200"/>
          <p14:tracePt t="36983" x="6254750" y="3771900"/>
          <p14:tracePt t="36999" x="6267450" y="3803650"/>
          <p14:tracePt t="37016" x="6305550" y="3841750"/>
          <p14:tracePt t="37033" x="6330950" y="3860800"/>
          <p14:tracePt t="37049" x="6343650" y="3879850"/>
          <p14:tracePt t="37066" x="6369050" y="3898900"/>
          <p14:tracePt t="37083" x="6381750" y="3911600"/>
          <p14:tracePt t="37099" x="6400800" y="3930650"/>
          <p14:tracePt t="37116" x="6419850" y="3937000"/>
          <p14:tracePt t="37133" x="6445250" y="3949700"/>
          <p14:tracePt t="37149" x="6464300" y="3962400"/>
          <p14:tracePt t="37166" x="6483350" y="3968750"/>
          <p14:tracePt t="37183" x="6502400" y="3975100"/>
          <p14:tracePt t="37199" x="6508750" y="3975100"/>
          <p14:tracePt t="37216" x="6521450" y="3975100"/>
          <p14:tracePt t="37233" x="6527800" y="3968750"/>
          <p14:tracePt t="37250" x="6534150" y="3968750"/>
          <p14:tracePt t="37266" x="6540500" y="3968750"/>
          <p14:tracePt t="37326" x="6540500" y="3962400"/>
          <p14:tracePt t="37413" x="6540500" y="3956050"/>
          <p14:tracePt t="37734" x="6540500" y="3949700"/>
          <p14:tracePt t="37745" x="6534150" y="3930650"/>
          <p14:tracePt t="37753" x="6527800" y="3917950"/>
          <p14:tracePt t="37766" x="6527800" y="3898900"/>
          <p14:tracePt t="37782" x="6521450" y="3873500"/>
          <p14:tracePt t="37799" x="6521450" y="3835400"/>
          <p14:tracePt t="37816" x="6534150" y="3810000"/>
          <p14:tracePt t="37832" x="6546850" y="3790950"/>
          <p14:tracePt t="37849" x="6572250" y="3765550"/>
          <p14:tracePt t="37865" x="6591300" y="3740150"/>
          <p14:tracePt t="37882" x="6623050" y="3727450"/>
          <p14:tracePt t="37899" x="6648450" y="3695700"/>
          <p14:tracePt t="37917" x="6673850" y="3676650"/>
          <p14:tracePt t="37921" x="6686550" y="3663950"/>
          <p14:tracePt t="37932" x="6699250" y="3651250"/>
          <p14:tracePt t="37948" x="6756400" y="3606800"/>
          <p14:tracePt t="37965" x="6794500" y="3581400"/>
          <p14:tracePt t="37982" x="6838950" y="3549650"/>
          <p14:tracePt t="37999" x="6877050" y="3524250"/>
          <p14:tracePt t="38015" x="6908800" y="3498850"/>
          <p14:tracePt t="38032" x="6934200" y="3467100"/>
          <p14:tracePt t="38048" x="6965950" y="3435350"/>
          <p14:tracePt t="38065" x="6985000" y="3416300"/>
          <p14:tracePt t="38082" x="6997700" y="3409950"/>
          <p14:tracePt t="38099" x="7016750" y="3397250"/>
          <p14:tracePt t="38115" x="7035800" y="3384550"/>
          <p14:tracePt t="38132" x="7054850" y="3371850"/>
          <p14:tracePt t="38148" x="7080250" y="3352800"/>
          <p14:tracePt t="38165" x="7118350" y="3333750"/>
          <p14:tracePt t="38182" x="7143750" y="3327400"/>
          <p14:tracePt t="38199" x="7162800" y="3321050"/>
          <p14:tracePt t="38215" x="7188200" y="3314700"/>
          <p14:tracePt t="38232" x="7207250" y="3302000"/>
          <p14:tracePt t="38249" x="7232650" y="3295650"/>
          <p14:tracePt t="38265" x="7258050" y="3276600"/>
          <p14:tracePt t="38284" x="7264400" y="3263900"/>
          <p14:tracePt t="38298" x="7289800" y="3244850"/>
          <p14:tracePt t="38315" x="7296150" y="3238500"/>
          <p14:tracePt t="38332" x="7302500" y="3225800"/>
          <p14:tracePt t="38348" x="7302500" y="3213100"/>
          <p14:tracePt t="38365" x="7302500" y="3206750"/>
          <p14:tracePt t="38381" x="7302500" y="3187700"/>
          <p14:tracePt t="38398" x="7302500" y="3168650"/>
          <p14:tracePt t="38415" x="7302500" y="3162300"/>
          <p14:tracePt t="38431" x="7296150" y="3143250"/>
          <p14:tracePt t="38449" x="7289800" y="3136900"/>
          <p14:tracePt t="38465" x="7283450" y="3124200"/>
          <p14:tracePt t="38482" x="7277100" y="3117850"/>
          <p14:tracePt t="38498" x="7264400" y="3111500"/>
          <p14:tracePt t="38515" x="7258050" y="3111500"/>
          <p14:tracePt t="38532" x="7245350" y="3111500"/>
          <p14:tracePt t="38548" x="7226300" y="3111500"/>
          <p14:tracePt t="38566" x="7207250" y="3111500"/>
          <p14:tracePt t="38583" x="7188200" y="3124200"/>
          <p14:tracePt t="38599" x="7150100" y="3143250"/>
          <p14:tracePt t="38615" x="7131050" y="3155950"/>
          <p14:tracePt t="38632" x="7124700" y="3155950"/>
          <p14:tracePt t="38945" x="7118350" y="3155950"/>
          <p14:tracePt t="38955" x="7118350" y="3162300"/>
          <p14:tracePt t="38963" x="7112000" y="3162300"/>
          <p14:tracePt t="38971" x="7092950" y="3168650"/>
          <p14:tracePt t="38981" x="7080250" y="3168650"/>
          <p14:tracePt t="38998" x="7054850" y="3168650"/>
          <p14:tracePt t="39014" x="7023100" y="3168650"/>
          <p14:tracePt t="39032" x="6972300" y="3168650"/>
          <p14:tracePt t="39048" x="6927850" y="3168650"/>
          <p14:tracePt t="39065" x="6845300" y="3168650"/>
          <p14:tracePt t="39082" x="6813550" y="3175000"/>
          <p14:tracePt t="39098" x="6788150" y="3175000"/>
          <p14:tracePt t="39114" x="6762750" y="3175000"/>
          <p14:tracePt t="39131" x="6743700" y="3181350"/>
          <p14:tracePt t="39148" x="6718300" y="3181350"/>
          <p14:tracePt t="39164" x="6667500" y="3213100"/>
          <p14:tracePt t="39181" x="6642100" y="3232150"/>
          <p14:tracePt t="39197" x="6610350" y="3257550"/>
          <p14:tracePt t="39214" x="6578600" y="3282950"/>
          <p14:tracePt t="39231" x="6553200" y="3314700"/>
          <p14:tracePt t="39249" x="6527800" y="3340100"/>
          <p14:tracePt t="39264" x="6502400" y="3359150"/>
          <p14:tracePt t="39281" x="6470650" y="3384550"/>
          <p14:tracePt t="39298" x="6445250" y="3416300"/>
          <p14:tracePt t="39314" x="6407150" y="3454400"/>
          <p14:tracePt t="39331" x="6388100" y="3473450"/>
          <p14:tracePt t="39348" x="6362700" y="3498850"/>
          <p14:tracePt t="39365" x="6330950" y="3524250"/>
          <p14:tracePt t="39381" x="6311900" y="3549650"/>
          <p14:tracePt t="39397" x="6292850" y="3581400"/>
          <p14:tracePt t="39414" x="6273800" y="3619500"/>
          <p14:tracePt t="39432" x="6261100" y="3644900"/>
          <p14:tracePt t="39448" x="6242050" y="3670300"/>
          <p14:tracePt t="39464" x="6229350" y="3695700"/>
          <p14:tracePt t="39481" x="6210300" y="3733800"/>
          <p14:tracePt t="39498" x="6203950" y="3759200"/>
          <p14:tracePt t="39514" x="6191250" y="3784600"/>
          <p14:tracePt t="39531" x="6178550" y="3822700"/>
          <p14:tracePt t="39547" x="6165850" y="3848100"/>
          <p14:tracePt t="39564" x="6159500" y="3873500"/>
          <p14:tracePt t="39581" x="6153150" y="3898900"/>
          <p14:tracePt t="39597" x="6153150" y="3937000"/>
          <p14:tracePt t="39614" x="6153150" y="3968750"/>
          <p14:tracePt t="39630" x="6153150" y="3994150"/>
          <p14:tracePt t="39647" x="6153150" y="4019550"/>
          <p14:tracePt t="39664" x="6159500" y="4057650"/>
          <p14:tracePt t="39681" x="6165850" y="4083050"/>
          <p14:tracePt t="39697" x="6178550" y="4102100"/>
          <p14:tracePt t="39714" x="6197600" y="4114800"/>
          <p14:tracePt t="39732" x="6216650" y="4146550"/>
          <p14:tracePt t="39749" x="6254750" y="4184650"/>
          <p14:tracePt t="39764" x="6273800" y="4191000"/>
          <p14:tracePt t="39781" x="6311900" y="4222750"/>
          <p14:tracePt t="39797" x="6337300" y="4235450"/>
          <p14:tracePt t="39814" x="6362700" y="4260850"/>
          <p14:tracePt t="39830" x="6388100" y="4267200"/>
          <p14:tracePt t="39847" x="6413500" y="4279900"/>
          <p14:tracePt t="39864" x="6438900" y="4286250"/>
          <p14:tracePt t="39880" x="6477000" y="4292600"/>
          <p14:tracePt t="39897" x="6502400" y="4292600"/>
          <p14:tracePt t="39913" x="6527800" y="4292600"/>
          <p14:tracePt t="39930" x="6553200" y="4286250"/>
          <p14:tracePt t="39947" x="6572250" y="4279900"/>
          <p14:tracePt t="39963" x="6578600" y="4267200"/>
          <p14:tracePt t="39981" x="6584950" y="4260850"/>
          <p14:tracePt t="39997" x="6584950" y="4254500"/>
          <p14:tracePt t="40013" x="6584950" y="4248150"/>
          <p14:tracePt t="40259" x="6584950" y="4241800"/>
          <p14:tracePt t="40580" x="6591300" y="4241800"/>
          <p14:tracePt t="40592" x="6604000" y="4241800"/>
          <p14:tracePt t="40596" x="6610350" y="4241800"/>
          <p14:tracePt t="40614" x="6629400" y="4241800"/>
          <p14:tracePt t="40630" x="6654800" y="4241800"/>
          <p14:tracePt t="40647" x="6680200" y="4241800"/>
          <p14:tracePt t="40663" x="6705600" y="4241800"/>
          <p14:tracePt t="40680" x="6731000" y="4235450"/>
          <p14:tracePt t="40697" x="6756400" y="4229100"/>
          <p14:tracePt t="40713" x="6781800" y="4229100"/>
          <p14:tracePt t="40730" x="6807200" y="4222750"/>
          <p14:tracePt t="40747" x="6832600" y="4216400"/>
          <p14:tracePt t="40763" x="6858000" y="4210050"/>
          <p14:tracePt t="40780" x="6883400" y="4203700"/>
          <p14:tracePt t="40796" x="6921500" y="4191000"/>
          <p14:tracePt t="40813" x="6946900" y="4184650"/>
          <p14:tracePt t="40831" x="6978650" y="4171950"/>
          <p14:tracePt t="40847" x="7004050" y="4159250"/>
          <p14:tracePt t="40863" x="7042150" y="4146550"/>
          <p14:tracePt t="40880" x="7067550" y="4133850"/>
          <p14:tracePt t="40896" x="7092950" y="4121150"/>
          <p14:tracePt t="40913" x="7118350" y="4108450"/>
          <p14:tracePt t="40929" x="7143750" y="4095750"/>
          <p14:tracePt t="40946" x="7162800" y="4089400"/>
          <p14:tracePt t="40963" x="7194550" y="4070350"/>
          <p14:tracePt t="40979" x="7207250" y="4064000"/>
          <p14:tracePt t="40997" x="7213600" y="4057650"/>
          <p14:tracePt t="41013" x="7219950" y="4051300"/>
          <p14:tracePt t="41030" x="7226300" y="4038600"/>
          <p14:tracePt t="41047" x="7232650" y="4032250"/>
          <p14:tracePt t="41064" x="7245350" y="4032250"/>
          <p14:tracePt t="41080" x="7245350" y="4019550"/>
          <p14:tracePt t="41096" x="7245350" y="4013200"/>
          <p14:tracePt t="41113" x="7251700" y="4000500"/>
          <p14:tracePt t="41129" x="7264400" y="3987800"/>
          <p14:tracePt t="41146" x="7277100" y="3968750"/>
          <p14:tracePt t="41163" x="7283450" y="3956050"/>
          <p14:tracePt t="41179" x="7289800" y="3943350"/>
          <p14:tracePt t="41196" x="7289800" y="3930650"/>
          <p14:tracePt t="41242" x="7296150" y="3924300"/>
          <p14:tracePt t="41249" x="7302500" y="3911600"/>
          <p14:tracePt t="41262" x="7302500" y="3905250"/>
          <p14:tracePt t="41334" x="7302500" y="3898900"/>
          <p14:tracePt t="41362" x="7308850" y="3892550"/>
          <p14:tracePt t="41374" x="7315200" y="3892550"/>
          <p14:tracePt t="41382" x="7315200" y="3886200"/>
          <p14:tracePt t="41408" x="7321550" y="3879850"/>
          <p14:tracePt t="41415" x="7321550" y="3873500"/>
          <p14:tracePt t="41429" x="7334250" y="3860800"/>
          <p14:tracePt t="41447" x="7340600" y="3835400"/>
          <p14:tracePt t="41462" x="7359650" y="3797300"/>
          <p14:tracePt t="41479" x="7366000" y="3765550"/>
          <p14:tracePt t="41497" x="7372350" y="3714750"/>
          <p14:tracePt t="41512" x="7378700" y="3657600"/>
          <p14:tracePt t="41529" x="7385050" y="3606800"/>
          <p14:tracePt t="41546" x="7385050" y="3568700"/>
          <p14:tracePt t="41563" x="7385050" y="3517900"/>
          <p14:tracePt t="41579" x="7372350" y="3479800"/>
          <p14:tracePt t="41596" x="7353300" y="3454400"/>
          <p14:tracePt t="41612" x="7340600" y="3422650"/>
          <p14:tracePt t="41629" x="7321550" y="3397250"/>
          <p14:tracePt t="41646" x="7289800" y="3371850"/>
          <p14:tracePt t="41662" x="7264400" y="3359150"/>
          <p14:tracePt t="41679" x="7226300" y="3333750"/>
          <p14:tracePt t="41695" x="7175500" y="3321050"/>
          <p14:tracePt t="41712" x="7137400" y="3308350"/>
          <p14:tracePt t="41729" x="7092950" y="3308350"/>
          <p14:tracePt t="41747" x="7061200" y="3308350"/>
          <p14:tracePt t="41762" x="7029450" y="3321050"/>
          <p14:tracePt t="41779" x="6978650" y="3340100"/>
          <p14:tracePt t="41795" x="6915150" y="3371850"/>
          <p14:tracePt t="41812" x="6819900" y="3416300"/>
          <p14:tracePt t="41829" x="6775450" y="3448050"/>
          <p14:tracePt t="41846" x="6750050" y="3473450"/>
          <p14:tracePt t="41862" x="6724650" y="3498850"/>
          <p14:tracePt t="41879" x="6692900" y="3549650"/>
          <p14:tracePt t="41895" x="6661150" y="3625850"/>
          <p14:tracePt t="41912" x="6635750" y="3702050"/>
          <p14:tracePt t="41918" x="6629400" y="3740150"/>
          <p14:tracePt t="41929" x="6610350" y="3822700"/>
          <p14:tracePt t="41946" x="6610350" y="3911600"/>
          <p14:tracePt t="41962" x="6610350" y="4006850"/>
          <p14:tracePt t="41979" x="6610350" y="4083050"/>
          <p14:tracePt t="41995" x="6610350" y="4165600"/>
          <p14:tracePt t="42012" x="6610350" y="4222750"/>
          <p14:tracePt t="42029" x="6616700" y="4292600"/>
          <p14:tracePt t="42045" x="6635750" y="4324350"/>
          <p14:tracePt t="42062" x="6642100" y="4349750"/>
          <p14:tracePt t="42079" x="6654800" y="4368800"/>
          <p14:tracePt t="42095" x="6661150" y="4387850"/>
          <p14:tracePt t="42112" x="6673850" y="4400550"/>
          <p14:tracePt t="42128" x="6692900" y="4419600"/>
          <p14:tracePt t="42145" x="6711950" y="4451350"/>
          <p14:tracePt t="42163" x="6731000" y="4457700"/>
          <p14:tracePt t="42178" x="6762750" y="4489450"/>
          <p14:tracePt t="42195" x="6775450" y="4495800"/>
          <p14:tracePt t="42212" x="6788150" y="4508500"/>
          <p14:tracePt t="42228" x="6800850" y="4514850"/>
          <p14:tracePt t="42248" x="6807200" y="4521200"/>
          <p14:tracePt t="42262" x="6819900" y="4521200"/>
          <p14:tracePt t="42279" x="6826250" y="4521200"/>
          <p14:tracePt t="42295" x="6851650" y="4533900"/>
          <p14:tracePt t="42312" x="6877050" y="4540250"/>
          <p14:tracePt t="42329" x="6902450" y="4546600"/>
          <p14:tracePt t="42345" x="6927850" y="4559300"/>
          <p14:tracePt t="42362" x="6953250" y="4559300"/>
          <p14:tracePt t="42378" x="6985000" y="4552950"/>
          <p14:tracePt t="42395" x="7042150" y="4540250"/>
          <p14:tracePt t="42412" x="7073900" y="4521200"/>
          <p14:tracePt t="42429" x="7099300" y="4508500"/>
          <p14:tracePt t="42446" x="7124700" y="4495800"/>
          <p14:tracePt t="42462" x="7156450" y="4476750"/>
          <p14:tracePt t="42478" x="7181850" y="4464050"/>
          <p14:tracePt t="42495" x="7200900" y="4445000"/>
          <p14:tracePt t="42511" x="7219950" y="4425950"/>
          <p14:tracePt t="42528" x="7239000" y="4406900"/>
          <p14:tracePt t="42545" x="7251700" y="4400550"/>
          <p14:tracePt t="42561" x="7264400" y="4387850"/>
          <p14:tracePt t="42578" x="7277100" y="4375150"/>
          <p14:tracePt t="42595" x="7296150" y="4349750"/>
          <p14:tracePt t="42611" x="7315200" y="4337050"/>
          <p14:tracePt t="42628" x="7321550" y="4318000"/>
          <p14:tracePt t="42645" x="7334250" y="4305300"/>
          <p14:tracePt t="42661" x="7340600" y="4298950"/>
          <p14:tracePt t="42678" x="7340600" y="4273550"/>
          <p14:tracePt t="42695" x="7340600" y="4267200"/>
          <p14:tracePt t="42711" x="7340600" y="4248150"/>
          <p14:tracePt t="42728" x="7340600" y="4229100"/>
          <p14:tracePt t="42745" x="7340600" y="4191000"/>
          <p14:tracePt t="42761" x="7340600" y="4184650"/>
          <p14:tracePt t="42778" x="7340600" y="4171950"/>
          <p14:tracePt t="42796" x="7340600" y="4159250"/>
          <p14:tracePt t="42812" x="7340600" y="4146550"/>
          <p14:tracePt t="42847" x="7340600" y="4140200"/>
          <p14:tracePt t="42884" x="7340600" y="4133850"/>
          <p14:tracePt t="43105" x="7340600" y="4127500"/>
          <p14:tracePt t="43119" x="7340600" y="4121150"/>
          <p14:tracePt t="43128" x="7340600" y="4102100"/>
          <p14:tracePt t="43135" x="7340600" y="4083050"/>
          <p14:tracePt t="43144" x="7340600" y="4064000"/>
          <p14:tracePt t="43161" x="7334250" y="3994150"/>
          <p14:tracePt t="43178" x="7327900" y="3924300"/>
          <p14:tracePt t="43194" x="7321550" y="3835400"/>
          <p14:tracePt t="43211" x="7315200" y="3765550"/>
          <p14:tracePt t="43228" x="7289800" y="3702050"/>
          <p14:tracePt t="43244" x="7283450" y="3625850"/>
          <p14:tracePt t="43261" x="7270750" y="3581400"/>
          <p14:tracePt t="43278" x="7258050" y="3536950"/>
          <p14:tracePt t="43294" x="7239000" y="3505200"/>
          <p14:tracePt t="43311" x="7232650" y="3479800"/>
          <p14:tracePt t="43328" x="7219950" y="3460750"/>
          <p14:tracePt t="43345" x="7213600" y="3422650"/>
          <p14:tracePt t="43361" x="7200900" y="3416300"/>
          <p14:tracePt t="43377" x="7194550" y="3397250"/>
          <p14:tracePt t="43394" x="7188200" y="3390900"/>
          <p14:tracePt t="43411" x="7181850" y="3378200"/>
          <p14:tracePt t="43427" x="7175500" y="3371850"/>
          <p14:tracePt t="43444" x="7169150" y="3359150"/>
          <p14:tracePt t="43461" x="7169150" y="3352800"/>
          <p14:tracePt t="43478" x="7162800" y="3346450"/>
          <p14:tracePt t="43518" x="7162800" y="3340100"/>
          <p14:tracePt t="43544" x="7156450" y="3340100"/>
          <p14:tracePt t="43591" x="7156450" y="3333750"/>
          <p14:tracePt t="43805" x="7156450" y="3327400"/>
          <p14:tracePt t="43830" x="7150100" y="3327400"/>
          <p14:tracePt t="44234" x="7150100" y="3333750"/>
          <p14:tracePt t="44241" x="7150100" y="3340100"/>
          <p14:tracePt t="44249" x="7150100" y="3352800"/>
          <p14:tracePt t="44260" x="7143750" y="3384550"/>
          <p14:tracePt t="44277" x="7137400" y="3441700"/>
          <p14:tracePt t="44293" x="7137400" y="3505200"/>
          <p14:tracePt t="44310" x="7137400" y="3625850"/>
          <p14:tracePt t="44327" x="7137400" y="3689350"/>
          <p14:tracePt t="44343" x="7137400" y="3740150"/>
          <p14:tracePt t="44360" x="7143750" y="3790950"/>
          <p14:tracePt t="44377" x="7150100" y="3822700"/>
          <p14:tracePt t="44393" x="7156450" y="3867150"/>
          <p14:tracePt t="44410" x="7169150" y="3892550"/>
          <p14:tracePt t="44427" x="7194550" y="3930650"/>
          <p14:tracePt t="44443" x="7207250" y="3956050"/>
          <p14:tracePt t="44460" x="7232650" y="3981450"/>
          <p14:tracePt t="44476" x="7258050" y="4013200"/>
          <p14:tracePt t="44493" x="7283450" y="4038600"/>
          <p14:tracePt t="44510" x="7308850" y="4064000"/>
          <p14:tracePt t="44527" x="7340600" y="4089400"/>
          <p14:tracePt t="44545" x="7378700" y="4121150"/>
          <p14:tracePt t="44560" x="7404100" y="4133850"/>
          <p14:tracePt t="44578" x="7429500" y="4152900"/>
          <p14:tracePt t="44594" x="7454900" y="4165600"/>
          <p14:tracePt t="44611" x="7480300" y="4171950"/>
          <p14:tracePt t="44627" x="7505700" y="4184650"/>
          <p14:tracePt t="44644" x="7531100" y="4191000"/>
          <p14:tracePt t="44661" x="7556500" y="4197350"/>
          <p14:tracePt t="44677" x="7594600" y="4203700"/>
          <p14:tracePt t="44693" x="7620000" y="4203700"/>
          <p14:tracePt t="44710" x="7645400" y="4203700"/>
          <p14:tracePt t="44726" x="7670800" y="4191000"/>
          <p14:tracePt t="44743" x="7696200" y="4184650"/>
          <p14:tracePt t="44760" x="7721600" y="4178300"/>
          <p14:tracePt t="44777" x="7759700" y="4165600"/>
          <p14:tracePt t="44794" x="7778750" y="4152900"/>
          <p14:tracePt t="44810" x="7797800" y="4127500"/>
          <p14:tracePt t="44826" x="7816850" y="4108450"/>
          <p14:tracePt t="44843" x="7835900" y="4089400"/>
          <p14:tracePt t="44860" x="7854950" y="4064000"/>
          <p14:tracePt t="44877" x="7867650" y="4038600"/>
          <p14:tracePt t="44893" x="7880350" y="4013200"/>
          <p14:tracePt t="44910" x="7899400" y="3975100"/>
          <p14:tracePt t="44927" x="7899400" y="3949700"/>
          <p14:tracePt t="44943" x="7905750" y="3924300"/>
          <p14:tracePt t="44960" x="7912100" y="3898900"/>
          <p14:tracePt t="44976" x="7918450" y="3873500"/>
          <p14:tracePt t="44993" x="7924800" y="3848100"/>
          <p14:tracePt t="45010" x="7924800" y="3822700"/>
          <p14:tracePt t="45028" x="7931150" y="3797300"/>
          <p14:tracePt t="45043" x="7931150" y="3765550"/>
          <p14:tracePt t="45060" x="7931150" y="3740150"/>
          <p14:tracePt t="45076" x="7931150" y="3714750"/>
          <p14:tracePt t="45093" x="7931150" y="3689350"/>
          <p14:tracePt t="45109" x="7931150" y="3663950"/>
          <p14:tracePt t="45126" x="7931150" y="3638550"/>
          <p14:tracePt t="45143" x="7918450" y="3600450"/>
          <p14:tracePt t="45159" x="7912100" y="3575050"/>
          <p14:tracePt t="45176" x="7905750" y="3549650"/>
          <p14:tracePt t="45193" x="7893050" y="3524250"/>
          <p14:tracePt t="45209" x="7886700" y="3505200"/>
          <p14:tracePt t="45226" x="7874000" y="3492500"/>
          <p14:tracePt t="45242" x="7867650" y="3473450"/>
          <p14:tracePt t="45259" x="7854950" y="3441700"/>
          <p14:tracePt t="45276" x="7842250" y="3416300"/>
          <p14:tracePt t="45293" x="7823200" y="3390900"/>
          <p14:tracePt t="45309" x="7810500" y="3365500"/>
          <p14:tracePt t="45326" x="7797800" y="3340100"/>
          <p14:tracePt t="45342" x="7785100" y="3321050"/>
          <p14:tracePt t="45361" x="7772400" y="3308350"/>
          <p14:tracePt t="45377" x="7759700" y="3289300"/>
          <p14:tracePt t="45393" x="7740650" y="3263900"/>
          <p14:tracePt t="45409" x="7715250" y="3238500"/>
          <p14:tracePt t="45426" x="7696200" y="3219450"/>
          <p14:tracePt t="45442" x="7670800" y="3200400"/>
          <p14:tracePt t="45459" x="7658100" y="3187700"/>
          <p14:tracePt t="45476" x="7632700" y="3168650"/>
          <p14:tracePt t="45492" x="7594600" y="3162300"/>
          <p14:tracePt t="45509" x="7569200" y="3162300"/>
          <p14:tracePt t="45526" x="7543800" y="3155950"/>
          <p14:tracePt t="45543" x="7518400" y="3155950"/>
          <p14:tracePt t="45559" x="7493000" y="3155950"/>
          <p14:tracePt t="45576" x="7467600" y="3168650"/>
          <p14:tracePt t="45592" x="7442200" y="3194050"/>
          <p14:tracePt t="45609" x="7416800" y="3219450"/>
          <p14:tracePt t="45626" x="7372350" y="3257550"/>
          <p14:tracePt t="45643" x="7346950" y="3289300"/>
          <p14:tracePt t="45659" x="7321550" y="3314700"/>
          <p14:tracePt t="45677" x="7289800" y="3359150"/>
          <p14:tracePt t="45693" x="7264400" y="3390900"/>
          <p14:tracePt t="45711" x="7219950" y="3441700"/>
          <p14:tracePt t="45726" x="7207250" y="3460750"/>
          <p14:tracePt t="45743" x="7162800" y="3536950"/>
          <p14:tracePt t="45759" x="7131050" y="3594100"/>
          <p14:tracePt t="45775" x="7105650" y="3670300"/>
          <p14:tracePt t="45793" x="7092950" y="3721100"/>
          <p14:tracePt t="45809" x="7080250" y="3778250"/>
          <p14:tracePt t="45826" x="7061200" y="3822700"/>
          <p14:tracePt t="45842" x="7054850" y="3860800"/>
          <p14:tracePt t="45859" x="7054850" y="3917950"/>
          <p14:tracePt t="45875" x="7054850" y="3956050"/>
          <p14:tracePt t="45892" x="7054850" y="3981450"/>
          <p14:tracePt t="45909" x="7054850" y="4006850"/>
          <p14:tracePt t="45925" x="7054850" y="4032250"/>
          <p14:tracePt t="45942" x="7061200" y="4057650"/>
          <p14:tracePt t="45959" x="7073900" y="4083050"/>
          <p14:tracePt t="45976" x="7092950" y="4121150"/>
          <p14:tracePt t="45992" x="7118350" y="4146550"/>
          <p14:tracePt t="46008" x="7137400" y="4171950"/>
          <p14:tracePt t="46026" x="7150100" y="4197350"/>
          <p14:tracePt t="46042" x="7175500" y="4222750"/>
          <p14:tracePt t="46059" x="7194550" y="4248150"/>
          <p14:tracePt t="46076" x="7213600" y="4260850"/>
          <p14:tracePt t="46092" x="7226300" y="4273550"/>
          <p14:tracePt t="46108" x="7251700" y="4298950"/>
          <p14:tracePt t="46125" x="7264400" y="4305300"/>
          <p14:tracePt t="46142" x="7283450" y="4311650"/>
          <p14:tracePt t="46158" x="7302500" y="4324350"/>
          <p14:tracePt t="46175" x="7315200" y="4324350"/>
          <p14:tracePt t="46192" x="7340600" y="4330700"/>
          <p14:tracePt t="46209" x="7378700" y="4337050"/>
          <p14:tracePt t="46225" x="7404100" y="4337050"/>
          <p14:tracePt t="46242" x="7429500" y="4337050"/>
          <p14:tracePt t="46258" x="7442200" y="4337050"/>
          <p14:tracePt t="46275" x="7454900" y="4337050"/>
          <p14:tracePt t="46293" x="7480300" y="4337050"/>
          <p14:tracePt t="46309" x="7505700" y="4337050"/>
          <p14:tracePt t="46325" x="7531100" y="4330700"/>
          <p14:tracePt t="46341" x="7569200" y="4311650"/>
          <p14:tracePt t="46359" x="7594600" y="4298950"/>
          <p14:tracePt t="46375" x="7620000" y="4286250"/>
          <p14:tracePt t="46391" x="7632700" y="4279900"/>
          <p14:tracePt t="46408" x="7645400" y="4267200"/>
          <p14:tracePt t="46425" x="7664450" y="4254500"/>
          <p14:tracePt t="46427" x="7677150" y="4248150"/>
          <p14:tracePt t="46441" x="7683500" y="4235450"/>
          <p14:tracePt t="46458" x="7708900" y="4210050"/>
          <p14:tracePt t="46475" x="7727950" y="4191000"/>
          <p14:tracePt t="46491" x="7740650" y="4171950"/>
          <p14:tracePt t="46508" x="7766050" y="4146550"/>
          <p14:tracePt t="46525" x="7785100" y="4121150"/>
          <p14:tracePt t="46541" x="7804150" y="4095750"/>
          <p14:tracePt t="46558" x="7842250" y="4057650"/>
          <p14:tracePt t="46575" x="7861300" y="4025900"/>
          <p14:tracePt t="46591" x="7874000" y="4000500"/>
          <p14:tracePt t="46608" x="7880350" y="3975100"/>
          <p14:tracePt t="46625" x="7886700" y="3949700"/>
          <p14:tracePt t="46642" x="7893050" y="3924300"/>
          <p14:tracePt t="46658" x="7893050" y="3898900"/>
          <p14:tracePt t="46675" x="7893050" y="3860800"/>
          <p14:tracePt t="46691" x="7893050" y="3784600"/>
          <p14:tracePt t="46708" x="7893050" y="3752850"/>
          <p14:tracePt t="46725" x="7886700" y="3708400"/>
          <p14:tracePt t="46741" x="7867650" y="3670300"/>
          <p14:tracePt t="46758" x="7854950" y="3638550"/>
          <p14:tracePt t="46775" x="7842250" y="3613150"/>
          <p14:tracePt t="46791" x="7829550" y="3587750"/>
          <p14:tracePt t="46808" x="7816850" y="3562350"/>
          <p14:tracePt t="46825" x="7797800" y="3524250"/>
          <p14:tracePt t="46841" x="7791450" y="3498850"/>
          <p14:tracePt t="46858" x="7778750" y="3473450"/>
          <p14:tracePt t="46875" x="7772400" y="3454400"/>
          <p14:tracePt t="46892" x="7766050" y="3429000"/>
          <p14:tracePt t="46909" x="7759700" y="3416300"/>
          <p14:tracePt t="46926" x="7759700" y="3390900"/>
          <p14:tracePt t="46941" x="7753350" y="3378200"/>
          <p14:tracePt t="46959" x="7753350" y="3371850"/>
          <p14:tracePt t="46974" x="7753350" y="3365500"/>
          <p14:tracePt t="46991" x="7753350" y="3352800"/>
          <p14:tracePt t="47008" x="7747000" y="3352800"/>
          <p14:tracePt t="47048" x="7747000" y="3346450"/>
          <p14:tracePt t="47225" x="7747000" y="3352800"/>
          <p14:tracePt t="47244" x="7753350" y="3352800"/>
          <p14:tracePt t="47261" x="7759700" y="3352800"/>
          <p14:tracePt t="47266" x="7772400" y="3352800"/>
          <p14:tracePt t="47275" x="7778750" y="3352800"/>
          <p14:tracePt t="47291" x="7804150" y="3333750"/>
          <p14:tracePt t="47307" x="7829550" y="3308350"/>
          <p14:tracePt t="47324" x="7854950" y="3276600"/>
          <p14:tracePt t="47341" x="7886700" y="3251200"/>
          <p14:tracePt t="47358" x="7912100" y="3225800"/>
          <p14:tracePt t="47374" x="7924800" y="3206750"/>
          <p14:tracePt t="47391" x="7937500" y="3187700"/>
          <p14:tracePt t="47407" x="7943850" y="3175000"/>
          <p14:tracePt t="47475" x="7937500" y="3175000"/>
          <p14:tracePt t="47489" x="7924800" y="3187700"/>
          <p14:tracePt t="47497" x="7912100" y="3200400"/>
          <p14:tracePt t="47507" x="7899400" y="3213100"/>
          <p14:tracePt t="47524" x="7874000" y="3257550"/>
          <p14:tracePt t="47541" x="7835900" y="3333750"/>
          <p14:tracePt t="47558" x="7804150" y="3409950"/>
          <p14:tracePt t="47574" x="7778750" y="3479800"/>
          <p14:tracePt t="47591" x="7759700" y="3606800"/>
          <p14:tracePt t="47607" x="7747000" y="3708400"/>
          <p14:tracePt t="47624" x="7747000" y="3797300"/>
          <p14:tracePt t="47641" x="7759700" y="3879850"/>
          <p14:tracePt t="47658" x="7772400" y="3943350"/>
          <p14:tracePt t="47675" x="7778750" y="3994150"/>
          <p14:tracePt t="47690" x="7797800" y="4032250"/>
          <p14:tracePt t="47708" x="7810500" y="4057650"/>
          <p14:tracePt t="47725" x="7823200" y="4083050"/>
          <p14:tracePt t="47742" x="7835900" y="4108450"/>
          <p14:tracePt t="47758" x="7848600" y="4127500"/>
          <p14:tracePt t="47775" x="7854950" y="4133850"/>
          <p14:tracePt t="47791" x="7874000" y="4159250"/>
          <p14:tracePt t="47807" x="7886700" y="4178300"/>
          <p14:tracePt t="47825" x="7905750" y="4210050"/>
          <p14:tracePt t="47841" x="7918450" y="4235450"/>
          <p14:tracePt t="47857" x="7931150" y="4248150"/>
          <p14:tracePt t="47874" x="7937500" y="4260850"/>
          <p14:tracePt t="47890" x="7943850" y="4267200"/>
          <p14:tracePt t="47907" x="7950200" y="4279900"/>
          <p14:tracePt t="47924" x="7956550" y="4279900"/>
          <p14:tracePt t="47941" x="7962900" y="4279900"/>
          <p14:tracePt t="47957" x="7969250" y="4286250"/>
          <p14:tracePt t="47974" x="7975600" y="4286250"/>
          <p14:tracePt t="47990" x="8013700" y="4254500"/>
          <p14:tracePt t="48007" x="8045450" y="4235450"/>
          <p14:tracePt t="48024" x="8070850" y="4216400"/>
          <p14:tracePt t="48040" x="8083550" y="4197350"/>
          <p14:tracePt t="48057" x="8115300" y="4178300"/>
          <p14:tracePt t="48075" x="8140700" y="4146550"/>
          <p14:tracePt t="48091" x="8159750" y="4121150"/>
          <p14:tracePt t="48107" x="8178800" y="4108450"/>
          <p14:tracePt t="48124" x="8204200" y="4064000"/>
          <p14:tracePt t="48141" x="8210550" y="4057650"/>
          <p14:tracePt t="48157" x="8223250" y="4038600"/>
          <p14:tracePt t="48173" x="8235950" y="4013200"/>
          <p14:tracePt t="48190" x="8248650" y="3987800"/>
          <p14:tracePt t="48207" x="8267700" y="3949700"/>
          <p14:tracePt t="48225" x="8274050" y="3917950"/>
          <p14:tracePt t="48241" x="8286750" y="3892550"/>
          <p14:tracePt t="48257" x="8286750" y="3854450"/>
          <p14:tracePt t="48273" x="8286750" y="3829050"/>
          <p14:tracePt t="48290" x="8286750" y="3803650"/>
          <p14:tracePt t="48307" x="8286750" y="3778250"/>
          <p14:tracePt t="48324" x="8280400" y="3746500"/>
          <p14:tracePt t="48340" x="8267700" y="3695700"/>
          <p14:tracePt t="48357" x="8261350" y="3670300"/>
          <p14:tracePt t="48374" x="8261350" y="3644900"/>
          <p14:tracePt t="48390" x="8248650" y="3619500"/>
          <p14:tracePt t="48407" x="8242300" y="3594100"/>
          <p14:tracePt t="48424" x="8229600" y="3568700"/>
          <p14:tracePt t="48440" x="8216900" y="3543300"/>
          <p14:tracePt t="48457" x="8204200" y="3517900"/>
          <p14:tracePt t="48473" x="8191500" y="3505200"/>
          <p14:tracePt t="48490" x="8172450" y="3486150"/>
          <p14:tracePt t="48506" x="8159750" y="3479800"/>
          <p14:tracePt t="48523" x="8140700" y="3479800"/>
          <p14:tracePt t="48540" x="8128000" y="3473450"/>
          <p14:tracePt t="48557" x="8108950" y="3467100"/>
          <p14:tracePt t="48574" x="8089900" y="3467100"/>
          <p14:tracePt t="48591" x="8070850" y="3473450"/>
          <p14:tracePt t="48607" x="8032750" y="3498850"/>
          <p14:tracePt t="48623" x="8013700" y="3524250"/>
          <p14:tracePt t="48640" x="7988300" y="3549650"/>
          <p14:tracePt t="48656" x="7956550" y="3581400"/>
          <p14:tracePt t="48673" x="7931150" y="3606800"/>
          <p14:tracePt t="48690" x="7918450" y="3632200"/>
          <p14:tracePt t="48706" x="7905750" y="3663950"/>
          <p14:tracePt t="48723" x="7905750" y="3689350"/>
          <p14:tracePt t="48740" x="7905750" y="3708400"/>
          <p14:tracePt t="48756" x="7905750" y="3733800"/>
          <p14:tracePt t="48773" x="7912100" y="3759200"/>
          <p14:tracePt t="48790" x="7924800" y="3784600"/>
          <p14:tracePt t="48806" x="7937500" y="3816350"/>
          <p14:tracePt t="48823" x="7943850" y="3822700"/>
          <p14:tracePt t="48840" x="7950200" y="3835400"/>
          <p14:tracePt t="48960" x="7950200" y="3829050"/>
          <p14:tracePt t="48966" x="7943850" y="3822700"/>
          <p14:tracePt t="48983" x="7937500" y="3822700"/>
          <p14:tracePt t="48991" x="7931150" y="3816350"/>
          <p14:tracePt t="49006" x="7924800" y="3816350"/>
          <p14:tracePt t="49023" x="7918450" y="3810000"/>
          <p14:tracePt t="49078" x="7912100" y="3810000"/>
          <p14:tracePt t="49097" x="7912100" y="3816350"/>
          <p14:tracePt t="49105" x="7905750" y="3835400"/>
          <p14:tracePt t="49113" x="7893050" y="3854450"/>
          <p14:tracePt t="49122" x="7886700" y="3892550"/>
          <p14:tracePt t="49141" x="7848600" y="3987800"/>
          <p14:tracePt t="49157" x="7810500" y="4114800"/>
          <p14:tracePt t="49173" x="7772400" y="4235450"/>
          <p14:tracePt t="49189" x="7708900" y="4400550"/>
          <p14:tracePt t="49206" x="7670800" y="4508500"/>
          <p14:tracePt t="49223" x="7639050" y="4584700"/>
          <p14:tracePt t="49239" x="7613650" y="4635500"/>
          <p14:tracePt t="49256" x="7588250" y="4679950"/>
          <p14:tracePt t="49273" x="7556500" y="4762500"/>
          <p14:tracePt t="49291" x="7531100" y="4832350"/>
          <p14:tracePt t="49307" x="7518400" y="4908550"/>
          <p14:tracePt t="49323" x="7518400" y="4972050"/>
          <p14:tracePt t="49339" x="7518400" y="4997450"/>
          <p14:tracePt t="49356" x="7518400" y="5016500"/>
          <p14:tracePt t="49373" x="7531100" y="5035550"/>
          <p14:tracePt t="49389" x="7531100" y="5048250"/>
          <p14:tracePt t="49406" x="7537450" y="5048250"/>
          <p14:tracePt t="49423" x="7550150" y="5048250"/>
          <p14:tracePt t="49448" x="7550150" y="5054600"/>
          <p14:tracePt t="49497" x="7556500" y="5054600"/>
          <p14:tracePt t="49517" x="7562850" y="5054600"/>
          <p14:tracePt t="49525" x="7575550" y="5054600"/>
          <p14:tracePt t="49533" x="7581900" y="5041900"/>
          <p14:tracePt t="49541" x="7594600" y="5029200"/>
          <p14:tracePt t="49556" x="7620000" y="5010150"/>
          <p14:tracePt t="49572" x="7639050" y="4991100"/>
          <p14:tracePt t="49589" x="7645400" y="4978400"/>
          <p14:tracePt t="49606" x="7645400" y="4972050"/>
          <p14:tracePt t="49639" x="7645400" y="4959350"/>
          <p14:tracePt t="49657" x="7645400" y="4946650"/>
          <p14:tracePt t="49673" x="7626350" y="4914900"/>
          <p14:tracePt t="49689" x="7607300" y="4889500"/>
          <p14:tracePt t="49706" x="7588250" y="4864100"/>
          <p14:tracePt t="49722" x="7562850" y="4838700"/>
          <p14:tracePt t="49739" x="7531100" y="4806950"/>
          <p14:tracePt t="49756" x="7505700" y="4781550"/>
          <p14:tracePt t="49772" x="7461250" y="4756150"/>
          <p14:tracePt t="49789" x="7315200" y="4699000"/>
          <p14:tracePt t="49806" x="7200900" y="4667250"/>
          <p14:tracePt t="49822" x="7080250" y="4629150"/>
          <p14:tracePt t="49839" x="6972300" y="4591050"/>
          <p14:tracePt t="49855" x="6858000" y="4546600"/>
          <p14:tracePt t="49872" x="6750050" y="4495800"/>
          <p14:tracePt t="49889" x="6673850" y="4464050"/>
          <p14:tracePt t="49906" x="6521450" y="4413250"/>
          <p14:tracePt t="49923" x="6413500" y="4375150"/>
          <p14:tracePt t="49939" x="6280150" y="4337050"/>
          <p14:tracePt t="49956" x="6159500" y="4305300"/>
          <p14:tracePt t="49972" x="6051550" y="4273550"/>
          <p14:tracePt t="49990" x="5962650" y="4235450"/>
          <p14:tracePt t="50006" x="5930900" y="4216400"/>
          <p14:tracePt t="50024" x="5899150" y="4203700"/>
          <p14:tracePt t="50039" x="5861050" y="4178300"/>
          <p14:tracePt t="50056" x="5835650" y="4165600"/>
          <p14:tracePt t="50072" x="5816600" y="4159250"/>
          <p14:tracePt t="50089" x="5803900" y="4146550"/>
          <p14:tracePt t="50106" x="5791200" y="4140200"/>
          <p14:tracePt t="50122" x="5772150" y="4133850"/>
          <p14:tracePt t="50139" x="5734050" y="4127500"/>
          <p14:tracePt t="50155" x="5708650" y="4121150"/>
          <p14:tracePt t="50172" x="5676900" y="4114800"/>
          <p14:tracePt t="50189" x="5626100" y="4108450"/>
          <p14:tracePt t="50205" x="5600700" y="4095750"/>
          <p14:tracePt t="50222" x="5575300" y="4089400"/>
          <p14:tracePt t="50238" x="5568950" y="4083050"/>
          <p14:tracePt t="50342" x="5575300" y="4083050"/>
          <p14:tracePt t="50349" x="5575300" y="4089400"/>
          <p14:tracePt t="50357" x="5581650" y="4089400"/>
          <p14:tracePt t="50373" x="5588000" y="4089400"/>
          <p14:tracePt t="50389" x="5613400" y="4083050"/>
          <p14:tracePt t="50406" x="5645150" y="4064000"/>
          <p14:tracePt t="50423" x="5683250" y="4044950"/>
          <p14:tracePt t="50439" x="5727700" y="4019550"/>
          <p14:tracePt t="50455" x="5797550" y="4006850"/>
          <p14:tracePt t="50472" x="5867400" y="3987800"/>
          <p14:tracePt t="50488" x="5937250" y="3981450"/>
          <p14:tracePt t="50505" x="6070600" y="3956050"/>
          <p14:tracePt t="50522" x="6178550" y="3943350"/>
          <p14:tracePt t="50538" x="6286500" y="3930650"/>
          <p14:tracePt t="50555" x="6356350" y="3917950"/>
          <p14:tracePt t="50571" x="6394450" y="3917950"/>
          <p14:tracePt t="50588" x="6445250" y="3911600"/>
          <p14:tracePt t="50608" x="6470650" y="3905250"/>
          <p14:tracePt t="50622" x="6515100" y="3886200"/>
          <p14:tracePt t="50639" x="6540500" y="3886200"/>
          <p14:tracePt t="50655" x="6565900" y="3886200"/>
          <p14:tracePt t="50673" x="6591300" y="3886200"/>
          <p14:tracePt t="50688" x="6604000" y="3886200"/>
          <p14:tracePt t="50705" x="6635750" y="3886200"/>
          <p14:tracePt t="50721" x="6667500" y="3879850"/>
          <p14:tracePt t="50739" x="6705600" y="3873500"/>
          <p14:tracePt t="50755" x="6737350" y="3873500"/>
          <p14:tracePt t="50772" x="6762750" y="3873500"/>
          <p14:tracePt t="50788" x="6788150" y="3873500"/>
          <p14:tracePt t="50805" x="6813550" y="3873500"/>
          <p14:tracePt t="50821" x="6838950" y="3879850"/>
          <p14:tracePt t="50838" x="6896100" y="3892550"/>
          <p14:tracePt t="50855" x="6915150" y="3892550"/>
          <p14:tracePt t="50871" x="6953250" y="3892550"/>
          <p14:tracePt t="50888" x="6972300" y="3892550"/>
          <p14:tracePt t="50905" x="6997700" y="3892550"/>
          <p14:tracePt t="50922" x="7023100" y="3886200"/>
          <p14:tracePt t="50938" x="7048500" y="3879850"/>
          <p14:tracePt t="50957" x="7073900" y="3873500"/>
          <p14:tracePt t="50971" x="7099300" y="3873500"/>
          <p14:tracePt t="50988" x="7137400" y="3867150"/>
          <p14:tracePt t="51004" x="7162800" y="3860800"/>
          <p14:tracePt t="51022" x="7181850" y="3854450"/>
          <p14:tracePt t="51038" x="7194550" y="3854450"/>
          <p14:tracePt t="51055" x="7207250" y="3848100"/>
          <p14:tracePt t="51071" x="7226300" y="3848100"/>
          <p14:tracePt t="51089" x="7251700" y="3841750"/>
          <p14:tracePt t="51104" x="7270750" y="3841750"/>
          <p14:tracePt t="51121" x="7289800" y="3841750"/>
          <p14:tracePt t="51138" x="7315200" y="3841750"/>
          <p14:tracePt t="51154" x="7327900" y="3841750"/>
          <p14:tracePt t="51171" x="7353300" y="3841750"/>
          <p14:tracePt t="51188" x="7378700" y="3841750"/>
          <p14:tracePt t="51204" x="7404100" y="3848100"/>
          <p14:tracePt t="51221" x="7416800" y="3848100"/>
          <p14:tracePt t="51238" x="7429500" y="3848100"/>
          <p14:tracePt t="51254" x="7448550" y="3848100"/>
          <p14:tracePt t="51271" x="7454900" y="3848100"/>
          <p14:tracePt t="51288" x="7473950" y="3848100"/>
          <p14:tracePt t="51304" x="7486650" y="3848100"/>
          <p14:tracePt t="51321" x="7499350" y="3848100"/>
          <p14:tracePt t="51338" x="7512050" y="3841750"/>
          <p14:tracePt t="51354" x="7524750" y="3835400"/>
          <p14:tracePt t="51388" x="7531100" y="3829050"/>
          <p14:tracePt t="51404" x="7531100" y="3822700"/>
          <p14:tracePt t="51421" x="7537450" y="3816350"/>
          <p14:tracePt t="51438" x="7543800" y="3803650"/>
          <p14:tracePt t="51454" x="7550150" y="3797300"/>
          <p14:tracePt t="51471" x="7562850" y="3790950"/>
          <p14:tracePt t="51487" x="7569200" y="3784600"/>
          <p14:tracePt t="51504" x="7569200" y="3778250"/>
          <p14:tracePt t="51521" x="7575550" y="3765550"/>
          <p14:tracePt t="51537" x="7575550" y="3759200"/>
          <p14:tracePt t="51576" x="7575550" y="3752850"/>
          <p14:tracePt t="51587" x="7575550" y="3746500"/>
          <p14:tracePt t="51604" x="7575550" y="3740150"/>
          <p14:tracePt t="51621" x="7575550" y="3733800"/>
          <p14:tracePt t="51639" x="7575550" y="3721100"/>
          <p14:tracePt t="51655" x="7556500" y="3708400"/>
          <p14:tracePt t="51671" x="7543800" y="3695700"/>
          <p14:tracePt t="51687" x="7505700" y="3670300"/>
          <p14:tracePt t="51705" x="7480300" y="3644900"/>
          <p14:tracePt t="51720" x="7454900" y="3632200"/>
          <p14:tracePt t="51738" x="7429500" y="3619500"/>
          <p14:tracePt t="51755" x="7404100" y="3613150"/>
          <p14:tracePt t="51771" x="7372350" y="3613150"/>
          <p14:tracePt t="51787" x="7289800" y="3619500"/>
          <p14:tracePt t="51804" x="7194550" y="3632200"/>
          <p14:tracePt t="51820" x="7042150" y="3638550"/>
          <p14:tracePt t="51837" x="6934200" y="3638550"/>
          <p14:tracePt t="51854" x="6858000" y="3638550"/>
          <p14:tracePt t="51872" x="6800850" y="3651250"/>
          <p14:tracePt t="51888" x="6762750" y="3657600"/>
          <p14:tracePt t="51905" x="6743700" y="3657600"/>
          <p14:tracePt t="51921" x="6705600" y="3663950"/>
          <p14:tracePt t="51937" x="6680200" y="3670300"/>
          <p14:tracePt t="51954" x="6654800" y="3683000"/>
          <p14:tracePt t="51970" x="6623050" y="3708400"/>
          <p14:tracePt t="51988" x="6591300" y="3733800"/>
          <p14:tracePt t="52004" x="6553200" y="3759200"/>
          <p14:tracePt t="52021" x="6521450" y="3790950"/>
          <p14:tracePt t="52037" x="6496050" y="3816350"/>
          <p14:tracePt t="52054" x="6457950" y="3854450"/>
          <p14:tracePt t="52070" x="6438900" y="3879850"/>
          <p14:tracePt t="52088" x="6413500" y="3911600"/>
          <p14:tracePt t="52104" x="6388100" y="3937000"/>
          <p14:tracePt t="52120" x="6356350" y="3962400"/>
          <p14:tracePt t="52137" x="6337300" y="3987800"/>
          <p14:tracePt t="52155" x="6324600" y="4019550"/>
          <p14:tracePt t="52171" x="6311900" y="4051300"/>
          <p14:tracePt t="52203" x="6311900" y="4057650"/>
          <p14:tracePt t="52245" x="6311900" y="4064000"/>
          <p14:tracePt t="52316" x="6311900" y="4070350"/>
          <p14:tracePt t="52529" x="6311900" y="4076700"/>
          <p14:tracePt t="52536" x="6318250" y="4083050"/>
          <p14:tracePt t="52545" x="6318250" y="4089400"/>
          <p14:tracePt t="52553" x="6330950" y="4108450"/>
          <p14:tracePt t="52570" x="6350000" y="4133850"/>
          <p14:tracePt t="52587" x="6394450" y="4229100"/>
          <p14:tracePt t="52603" x="6451600" y="4330700"/>
          <p14:tracePt t="52620" x="6527800" y="4451350"/>
          <p14:tracePt t="52637" x="6616700" y="4559300"/>
          <p14:tracePt t="52653" x="6699250" y="4648200"/>
          <p14:tracePt t="52670" x="6750050" y="4705350"/>
          <p14:tracePt t="52686" x="6781800" y="4749800"/>
          <p14:tracePt t="52703" x="6826250" y="4806950"/>
          <p14:tracePt t="52720" x="6864350" y="4851400"/>
          <p14:tracePt t="52737" x="6902450" y="4895850"/>
          <p14:tracePt t="52755" x="6940550" y="4927600"/>
          <p14:tracePt t="52771" x="6965950" y="4959350"/>
          <p14:tracePt t="52787" x="6997700" y="4991100"/>
          <p14:tracePt t="52804" x="7023100" y="5029200"/>
          <p14:tracePt t="52820" x="7054850" y="5080000"/>
          <p14:tracePt t="52837" x="7124700" y="5168900"/>
          <p14:tracePt t="52853" x="7169150" y="5251450"/>
          <p14:tracePt t="52870" x="7219950" y="5340350"/>
          <p14:tracePt t="52887" x="7251700" y="5397500"/>
          <p14:tracePt t="52903" x="7277100" y="5429250"/>
          <p14:tracePt t="52920" x="7308850" y="5461000"/>
          <p14:tracePt t="52923" x="7321550" y="5480050"/>
          <p14:tracePt t="52936" x="7346950" y="5505450"/>
          <p14:tracePt t="52953" x="7372350" y="5530850"/>
          <p14:tracePt t="52969" x="7404100" y="5562600"/>
          <p14:tracePt t="52987" x="7429500" y="5588000"/>
          <p14:tracePt t="53003" x="7448550" y="5600700"/>
          <p14:tracePt t="53020" x="7473950" y="5607050"/>
          <p14:tracePt t="53036" x="7499350" y="5613400"/>
          <p14:tracePt t="53053" x="7537450" y="5607050"/>
          <p14:tracePt t="53070" x="7562850" y="5607050"/>
          <p14:tracePt t="53086" x="7588250" y="5600700"/>
          <p14:tracePt t="53103" x="7607300" y="5594350"/>
          <p14:tracePt t="53119" x="7639050" y="5581650"/>
          <p14:tracePt t="53136" x="7664450" y="5568950"/>
          <p14:tracePt t="53153" x="7689850" y="5537200"/>
          <p14:tracePt t="53171" x="7727950" y="5499100"/>
          <p14:tracePt t="53186" x="7747000" y="5480050"/>
          <p14:tracePt t="53203" x="7759700" y="5467350"/>
          <p14:tracePt t="53219" x="7766050" y="5461000"/>
          <p14:tracePt t="53263" x="7766050" y="5454650"/>
          <p14:tracePt t="53322" x="7759700" y="5454650"/>
          <p14:tracePt t="53331" x="7753350" y="5454650"/>
          <p14:tracePt t="53336" x="7747000" y="5454650"/>
          <p14:tracePt t="53353" x="7747000" y="5473700"/>
          <p14:tracePt t="53369" x="7721600" y="5499100"/>
          <p14:tracePt t="53386" x="7715250" y="5524500"/>
          <p14:tracePt t="53403" x="7696200" y="5575300"/>
          <p14:tracePt t="53420" x="7689850" y="5607050"/>
          <p14:tracePt t="53437" x="7683500" y="5632450"/>
          <p14:tracePt t="53454" x="7683500" y="5664200"/>
          <p14:tracePt t="53469" x="7677150" y="5702300"/>
          <p14:tracePt t="53486" x="7670800" y="5746750"/>
          <p14:tracePt t="53502" x="7670800" y="5784850"/>
          <p14:tracePt t="53519" x="7664450" y="5835650"/>
          <p14:tracePt t="53536" x="7664450" y="5899150"/>
          <p14:tracePt t="53552" x="7658100" y="5937250"/>
          <p14:tracePt t="53569" x="7658100" y="5969000"/>
          <p14:tracePt t="53587" x="7658100" y="6013450"/>
          <p14:tracePt t="53603" x="7658100" y="6051550"/>
          <p14:tracePt t="53619" x="7658100" y="6076950"/>
          <p14:tracePt t="53637" x="7658100" y="6127750"/>
          <p14:tracePt t="53653" x="7658100" y="6203950"/>
          <p14:tracePt t="53670" x="7658100" y="6254750"/>
          <p14:tracePt t="53686" x="7683500" y="6324600"/>
          <p14:tracePt t="53703" x="7702550" y="6381750"/>
          <p14:tracePt t="53719" x="7734300" y="6445250"/>
          <p14:tracePt t="53736" x="7766050" y="6483350"/>
          <p14:tracePt t="53753" x="7791450" y="6508750"/>
          <p14:tracePt t="53769" x="7829550" y="6546850"/>
          <p14:tracePt t="53785" x="7854950" y="6572250"/>
          <p14:tracePt t="53802" x="7880350" y="6578600"/>
          <p14:tracePt t="53819" x="7905750" y="6584950"/>
          <p14:tracePt t="53835" x="7931150" y="6584950"/>
          <p14:tracePt t="53852" x="7956550" y="6559550"/>
          <p14:tracePt t="53869" x="7988300" y="6534150"/>
          <p14:tracePt t="53885" x="8026400" y="6508750"/>
          <p14:tracePt t="53902" x="8083550" y="6464300"/>
          <p14:tracePt t="53919" x="8115300" y="6438900"/>
          <p14:tracePt t="53936" x="8140700" y="6413500"/>
          <p14:tracePt t="53954" x="8166100" y="6369050"/>
          <p14:tracePt t="53969" x="8197850" y="6324600"/>
          <p14:tracePt t="53986" x="8210550" y="6292850"/>
          <p14:tracePt t="54002" x="8223250" y="6242050"/>
          <p14:tracePt t="54019" x="8229600" y="6216650"/>
          <p14:tracePt t="54036" x="8229600" y="6184900"/>
          <p14:tracePt t="54052" x="8235950" y="6134100"/>
          <p14:tracePt t="54069" x="8235950" y="6076950"/>
          <p14:tracePt t="54085" x="8235950" y="5975350"/>
          <p14:tracePt t="54102" x="8248650" y="5880100"/>
          <p14:tracePt t="54119" x="8242300" y="5753100"/>
          <p14:tracePt t="54135" x="8235950" y="5689600"/>
          <p14:tracePt t="54152" x="8223250" y="5645150"/>
          <p14:tracePt t="54170" x="8210550" y="5613400"/>
          <p14:tracePt t="54185" x="8185150" y="5568950"/>
          <p14:tracePt t="54202" x="8166100" y="5530850"/>
          <p14:tracePt t="54218" x="8147050" y="5486400"/>
          <p14:tracePt t="54235" x="8115300" y="5454650"/>
          <p14:tracePt t="54252" x="8070850" y="5372100"/>
          <p14:tracePt t="54268" x="8045450" y="5327650"/>
          <p14:tracePt t="54285" x="8013700" y="5283200"/>
          <p14:tracePt t="54302" x="7975600" y="5257800"/>
          <p14:tracePt t="54318" x="7931150" y="5219700"/>
          <p14:tracePt t="54337" x="7886700" y="5168900"/>
          <p14:tracePt t="54353" x="7874000" y="5156200"/>
          <p14:tracePt t="54369" x="7842250" y="5124450"/>
          <p14:tracePt t="54385" x="7823200" y="5118100"/>
          <p14:tracePt t="54402" x="7810500" y="5105400"/>
          <p14:tracePt t="54419" x="7785100" y="5092700"/>
          <p14:tracePt t="54422" x="7759700" y="5080000"/>
          <p14:tracePt t="54435" x="7747000" y="5067300"/>
          <p14:tracePt t="54452" x="7715250" y="5060950"/>
          <p14:tracePt t="54468" x="7677150" y="5060950"/>
          <p14:tracePt t="54485" x="7651750" y="5073650"/>
          <p14:tracePt t="54502" x="7626350" y="5099050"/>
          <p14:tracePt t="54518" x="7600950" y="5124450"/>
          <p14:tracePt t="54535" x="7569200" y="5149850"/>
          <p14:tracePt t="54551" x="7543800" y="5175250"/>
          <p14:tracePt t="54568" x="7499350" y="5213350"/>
          <p14:tracePt t="54585" x="7473950" y="5257800"/>
          <p14:tracePt t="54602" x="7435850" y="5308600"/>
          <p14:tracePt t="54618" x="7385050" y="5416550"/>
          <p14:tracePt t="54635" x="7372350" y="5480050"/>
          <p14:tracePt t="54651" x="7366000" y="5524500"/>
          <p14:tracePt t="54669" x="7359650" y="5556250"/>
          <p14:tracePt t="54685" x="7353300" y="5588000"/>
          <p14:tracePt t="54702" x="7353300" y="5632450"/>
          <p14:tracePt t="54718" x="7353300" y="5670550"/>
          <p14:tracePt t="54735" x="7353300" y="5746750"/>
          <p14:tracePt t="54751" x="7353300" y="5797550"/>
          <p14:tracePt t="54768" x="7353300" y="5854700"/>
          <p14:tracePt t="54785" x="7353300" y="5911850"/>
          <p14:tracePt t="54801" x="7359650" y="5981700"/>
          <p14:tracePt t="54818" x="7397750" y="6096000"/>
          <p14:tracePt t="54835" x="7435850" y="6210300"/>
          <p14:tracePt t="54851" x="7461250" y="6254750"/>
          <p14:tracePt t="54868" x="7480300" y="6286500"/>
          <p14:tracePt t="54885" x="7505700" y="6324600"/>
          <p14:tracePt t="54901" x="7537450" y="6350000"/>
          <p14:tracePt t="54918" x="7550150" y="6369050"/>
          <p14:tracePt t="54921" x="7562850" y="6381750"/>
          <p14:tracePt t="54935" x="7562850" y="6388100"/>
          <p14:tracePt t="54952" x="7588250" y="6413500"/>
          <p14:tracePt t="54968" x="7651750" y="6432550"/>
          <p14:tracePt t="54985" x="7715250" y="6457950"/>
          <p14:tracePt t="55001" x="7785100" y="6483350"/>
          <p14:tracePt t="55018" x="7829550" y="6502400"/>
          <p14:tracePt t="55034" x="7854950" y="6508750"/>
          <p14:tracePt t="55052" x="7880350" y="6508750"/>
          <p14:tracePt t="55068" x="7905750" y="6508750"/>
          <p14:tracePt t="55085" x="7956550" y="6508750"/>
          <p14:tracePt t="55101" x="7981950" y="6496050"/>
          <p14:tracePt t="55134" x="8077200" y="6464300"/>
          <p14:tracePt t="55151" x="8102600" y="6451600"/>
          <p14:tracePt t="55168" x="8128000" y="6438900"/>
          <p14:tracePt t="55185" x="8153400" y="6426200"/>
          <p14:tracePt t="55203" x="8185150" y="6394450"/>
          <p14:tracePt t="55218" x="8210550" y="6375400"/>
          <p14:tracePt t="55235" x="8235950" y="6356350"/>
          <p14:tracePt t="55251" x="8274050" y="6324600"/>
          <p14:tracePt t="55268" x="8305800" y="6292850"/>
          <p14:tracePt t="55285" x="8324850" y="6267450"/>
          <p14:tracePt t="55302" x="8343900" y="6235700"/>
          <p14:tracePt t="55318" x="8356600" y="6210300"/>
          <p14:tracePt t="55334" x="8369300" y="6184900"/>
          <p14:tracePt t="55351" x="8375650" y="6159500"/>
          <p14:tracePt t="55369" x="8382000" y="6115050"/>
          <p14:tracePt t="55385" x="8388350" y="6070600"/>
          <p14:tracePt t="55401" x="8388350" y="6045200"/>
          <p14:tracePt t="55418" x="8388350" y="6019800"/>
          <p14:tracePt t="55434" x="8388350" y="5994400"/>
          <p14:tracePt t="55451" x="8388350" y="5956300"/>
          <p14:tracePt t="55468" x="8388350" y="5905500"/>
          <p14:tracePt t="55484" x="8382000" y="5829300"/>
          <p14:tracePt t="55501" x="8382000" y="5791200"/>
          <p14:tracePt t="55518" x="8375650" y="5746750"/>
          <p14:tracePt t="55534" x="8362950" y="5715000"/>
          <p14:tracePt t="55551" x="8356600" y="5683250"/>
          <p14:tracePt t="55567" x="8343900" y="5651500"/>
          <p14:tracePt t="55584" x="8337550" y="5626100"/>
          <p14:tracePt t="55601" x="8318500" y="5600700"/>
          <p14:tracePt t="55617" x="8293100" y="5568950"/>
          <p14:tracePt t="55634" x="8280400" y="5543550"/>
          <p14:tracePt t="55651" x="8261350" y="5524500"/>
          <p14:tracePt t="55668" x="8248650" y="5505450"/>
          <p14:tracePt t="55685" x="8216900" y="5467350"/>
          <p14:tracePt t="55701" x="8197850" y="5441950"/>
          <p14:tracePt t="55717" x="8185150" y="5422900"/>
          <p14:tracePt t="55735" x="8178800" y="5410200"/>
          <p14:tracePt t="55751" x="8166100" y="5397500"/>
          <p14:tracePt t="55768" x="8153400" y="5391150"/>
          <p14:tracePt t="55784" x="8147050" y="5372100"/>
          <p14:tracePt t="55801" x="8134350" y="5359400"/>
          <p14:tracePt t="55817" x="8115300" y="5334000"/>
          <p14:tracePt t="55834" x="8102600" y="5321300"/>
          <p14:tracePt t="55851" x="8096250" y="5308600"/>
          <p14:tracePt t="55867" x="8083550" y="5295900"/>
          <p14:tracePt t="55884" x="8070850" y="5283200"/>
          <p14:tracePt t="55901" x="8064500" y="5276850"/>
          <p14:tracePt t="55918" x="8058150" y="5276850"/>
          <p14:tracePt t="55934" x="8058150" y="5270500"/>
          <p14:tracePt t="55951" x="8045450" y="5264150"/>
          <p14:tracePt t="55967" x="8039100" y="5257800"/>
          <p14:tracePt t="55984" x="8026400" y="5257800"/>
          <p14:tracePt t="56001" x="8013700" y="5251450"/>
          <p14:tracePt t="56019" x="8001000" y="5238750"/>
          <p14:tracePt t="56034" x="7975600" y="5232400"/>
          <p14:tracePt t="56051" x="7956550" y="5226050"/>
          <p14:tracePt t="56067" x="7950200" y="5226050"/>
          <p14:tracePt t="56085" x="7937500" y="5226050"/>
          <p14:tracePt t="56100" x="7924800" y="5219700"/>
          <p14:tracePt t="56117" x="7905750" y="5219700"/>
          <p14:tracePt t="56134" x="7899400" y="5219700"/>
          <p14:tracePt t="56150" x="7867650" y="5232400"/>
          <p14:tracePt t="56168" x="7854950" y="5232400"/>
          <p14:tracePt t="56184" x="7842250" y="5238750"/>
          <p14:tracePt t="56201" x="7842250" y="5251450"/>
          <p14:tracePt t="56217" x="7823200" y="5264150"/>
          <p14:tracePt t="56234" x="7816850" y="5270500"/>
          <p14:tracePt t="56251" x="7785100" y="5295900"/>
          <p14:tracePt t="56267" x="7772400" y="5302250"/>
          <p14:tracePt t="56284" x="7766050" y="5314950"/>
          <p14:tracePt t="56300" x="7759700" y="5327650"/>
          <p14:tracePt t="56317" x="7753350" y="5327650"/>
          <p14:tracePt t="56333" x="7734300" y="5340350"/>
          <p14:tracePt t="56350" x="7677150" y="5391150"/>
          <p14:tracePt t="56367" x="7670800" y="5403850"/>
          <p14:tracePt t="56383" x="7658100" y="5410200"/>
          <p14:tracePt t="56400" x="7651750" y="5422900"/>
          <p14:tracePt t="56417" x="7645400" y="5435600"/>
          <p14:tracePt t="56433" x="7639050" y="5448300"/>
          <p14:tracePt t="56451" x="7632700" y="5467350"/>
          <p14:tracePt t="56467" x="7613650" y="5492750"/>
          <p14:tracePt t="56484" x="7600950" y="5518150"/>
          <p14:tracePt t="56500" x="7588250" y="5543550"/>
          <p14:tracePt t="56517" x="7575550" y="5581650"/>
          <p14:tracePt t="56533" x="7569200" y="5613400"/>
          <p14:tracePt t="56550" x="7562850" y="5645150"/>
          <p14:tracePt t="56567" x="7556500" y="5702300"/>
          <p14:tracePt t="56583" x="7556500" y="5740400"/>
          <p14:tracePt t="56600" x="7556500" y="5765800"/>
          <p14:tracePt t="56617" x="7556500" y="5791200"/>
          <p14:tracePt t="56633" x="7556500" y="5822950"/>
          <p14:tracePt t="56650" x="7556500" y="5848350"/>
          <p14:tracePt t="56666" x="7556500" y="5886450"/>
          <p14:tracePt t="56683" x="7556500" y="5905500"/>
          <p14:tracePt t="56700" x="7556500" y="5930900"/>
          <p14:tracePt t="56716" x="7562850" y="5956300"/>
          <p14:tracePt t="56733" x="7569200" y="5981700"/>
          <p14:tracePt t="56750" x="7569200" y="6000750"/>
          <p14:tracePt t="56767" x="7581900" y="6026150"/>
          <p14:tracePt t="56783" x="7588250" y="6051550"/>
          <p14:tracePt t="56800" x="7594600" y="6070600"/>
          <p14:tracePt t="56817" x="7607300" y="6096000"/>
          <p14:tracePt t="56834" x="7613650" y="6108700"/>
          <p14:tracePt t="56850" x="7620000" y="6121400"/>
          <p14:tracePt t="56866" x="7620000" y="6134100"/>
          <p14:tracePt t="56883" x="7632700" y="6146800"/>
          <p14:tracePt t="56900" x="7639050" y="6172200"/>
          <p14:tracePt t="56916" x="7645400" y="6191250"/>
          <p14:tracePt t="56933" x="7658100" y="6223000"/>
          <p14:tracePt t="56950" x="7664450" y="6248400"/>
          <p14:tracePt t="56966" x="7670800" y="6261100"/>
          <p14:tracePt t="56984" x="7683500" y="6280150"/>
          <p14:tracePt t="57000" x="7689850" y="6299200"/>
          <p14:tracePt t="57017" x="7702550" y="6330950"/>
          <p14:tracePt t="57033" x="7715250" y="6350000"/>
          <p14:tracePt t="57050" x="7734300" y="6375400"/>
          <p14:tracePt t="57066" x="7747000" y="6400800"/>
          <p14:tracePt t="57083" x="7766050" y="6419850"/>
          <p14:tracePt t="57100" x="7772400" y="6426200"/>
          <p14:tracePt t="57116" x="7778750" y="6438900"/>
          <p14:tracePt t="57133" x="7785100" y="6451600"/>
          <p14:tracePt t="57151" x="7797800" y="6457950"/>
          <p14:tracePt t="57167" x="7804150" y="6457950"/>
          <p14:tracePt t="57183" x="7810500" y="6464300"/>
          <p14:tracePt t="57200" x="7823200" y="6464300"/>
          <p14:tracePt t="57216" x="7842250" y="6464300"/>
          <p14:tracePt t="57233" x="7854950" y="6464300"/>
          <p14:tracePt t="57249" x="7874000" y="6457950"/>
          <p14:tracePt t="57266" x="7899400" y="6445250"/>
          <p14:tracePt t="57283" x="7937500" y="6426200"/>
          <p14:tracePt t="57299" x="7956550" y="6413500"/>
          <p14:tracePt t="57316" x="7969250" y="6407150"/>
          <p14:tracePt t="57333" x="7988300" y="6400800"/>
          <p14:tracePt t="57349" x="7994650" y="6381750"/>
          <p14:tracePt t="57366" x="8020050" y="6356350"/>
          <p14:tracePt t="57382" x="8026400" y="6350000"/>
          <p14:tracePt t="57399" x="8032750" y="6350000"/>
          <p14:tracePt t="57432" x="8039100" y="6337300"/>
          <p14:tracePt t="57450" x="8045450" y="6324600"/>
          <p14:tracePt t="57466" x="8045450" y="6311900"/>
          <p14:tracePt t="57483" x="8058150" y="6292850"/>
          <p14:tracePt t="57499" x="8064500" y="6273800"/>
          <p14:tracePt t="57516" x="8089900" y="6235700"/>
          <p14:tracePt t="57533" x="8102600" y="6210300"/>
          <p14:tracePt t="57550" x="8115300" y="6184900"/>
          <p14:tracePt t="57566" x="8134350" y="6159500"/>
          <p14:tracePt t="57583" x="8147050" y="6127750"/>
          <p14:tracePt t="57599" x="8153400" y="6108700"/>
          <p14:tracePt t="57616" x="8159750" y="6089650"/>
          <p14:tracePt t="57632" x="8172450" y="6051550"/>
          <p14:tracePt t="57649" x="8172450" y="6026150"/>
          <p14:tracePt t="57666" x="8178800" y="6000750"/>
          <p14:tracePt t="57682" x="8178800" y="5962650"/>
          <p14:tracePt t="57700" x="8178800" y="5924550"/>
          <p14:tracePt t="57716" x="8178800" y="5905500"/>
          <p14:tracePt t="57732" x="8178800" y="5867400"/>
          <p14:tracePt t="57749" x="8178800" y="5842000"/>
          <p14:tracePt t="57766" x="8178800" y="5816600"/>
          <p14:tracePt t="57783" x="8178800" y="5797550"/>
          <p14:tracePt t="57799" x="8178800" y="5778500"/>
          <p14:tracePt t="57816" x="8172450" y="5753100"/>
          <p14:tracePt t="57833" x="8166100" y="5727700"/>
          <p14:tracePt t="57849" x="8153400" y="5702300"/>
          <p14:tracePt t="57867" x="8147050" y="5676900"/>
          <p14:tracePt t="57883" x="8128000" y="5638800"/>
          <p14:tracePt t="57900" x="8115300" y="5607050"/>
          <p14:tracePt t="57915" x="8108950" y="5581650"/>
          <p14:tracePt t="57933" x="8096250" y="5556250"/>
          <p14:tracePt t="57949" x="8083550" y="5530850"/>
          <p14:tracePt t="57965" x="8077200" y="5518150"/>
          <p14:tracePt t="57983" x="8077200" y="5505450"/>
          <p14:tracePt t="57999" x="8064500" y="5480050"/>
          <p14:tracePt t="58015" x="8058150" y="5467350"/>
          <p14:tracePt t="58033" x="8051800" y="5454650"/>
          <p14:tracePt t="58049" x="8039100" y="5435600"/>
          <p14:tracePt t="58065" x="8039100" y="5422900"/>
          <p14:tracePt t="58082" x="8032750" y="5416550"/>
          <p14:tracePt t="58099" x="8020050" y="5397500"/>
          <p14:tracePt t="58115" x="8001000" y="5384800"/>
          <p14:tracePt t="58132" x="7981950" y="5365750"/>
          <p14:tracePt t="58149" x="7962900" y="5353050"/>
          <p14:tracePt t="58165" x="7950200" y="5346700"/>
          <p14:tracePt t="58182" x="7924800" y="5340350"/>
          <p14:tracePt t="58199" x="7899400" y="5340350"/>
          <p14:tracePt t="58215" x="7880350" y="5340350"/>
          <p14:tracePt t="58232" x="7861300" y="5334000"/>
          <p14:tracePt t="58249" x="7835900" y="5334000"/>
          <p14:tracePt t="58265" x="7823200" y="5334000"/>
          <p14:tracePt t="58282" x="7810500" y="5340350"/>
          <p14:tracePt t="58298" x="7797800" y="5346700"/>
          <p14:tracePt t="58315" x="7791450" y="5353050"/>
          <p14:tracePt t="58332" x="7778750" y="5359400"/>
          <p14:tracePt t="58348" x="7766050" y="5365750"/>
          <p14:tracePt t="58365" x="7766050" y="5372100"/>
          <p14:tracePt t="58382" x="7759700" y="5372100"/>
          <p14:tracePt t="58411" x="7753350" y="5372100"/>
          <p14:tracePt t="58584" x="7753350" y="5378450"/>
          <p14:tracePt t="58668" x="7753350" y="5384800"/>
          <p14:tracePt t="58747" x="7753350" y="5391150"/>
          <p14:tracePt t="58918" x="7753350" y="5397500"/>
          <p14:tracePt t="59090" x="7753350" y="5403850"/>
          <p14:tracePt t="59931" x="7759700" y="5403850"/>
          <p14:tracePt t="59957" x="7766050" y="5397500"/>
          <p14:tracePt t="59965" x="7772400" y="5397500"/>
          <p14:tracePt t="59972" x="7772400" y="5391150"/>
          <p14:tracePt t="59981" x="7778750" y="5391150"/>
          <p14:tracePt t="59998" x="7785100" y="5384800"/>
          <p14:tracePt t="60031" x="7791450" y="5378450"/>
          <p14:tracePt t="60047" x="7797800" y="5378450"/>
          <p14:tracePt t="60072" x="7804150" y="5378450"/>
          <p14:tracePt t="60092" x="7810500" y="5378450"/>
          <p14:tracePt t="60106" x="7816850" y="5378450"/>
          <p14:tracePt t="60127" x="7823200" y="5378450"/>
          <p14:tracePt t="60134" x="7829550" y="5378450"/>
          <p14:tracePt t="60147" x="7835900" y="5372100"/>
          <p14:tracePt t="60164" x="7842250" y="5365750"/>
          <p14:tracePt t="60180" x="7861300" y="5365750"/>
          <p14:tracePt t="60197" x="7867650" y="5365750"/>
          <p14:tracePt t="60281" x="7874000" y="5365750"/>
          <p14:tracePt t="60898" x="7874000" y="5372100"/>
          <p14:tracePt t="60986" x="7874000" y="5378450"/>
          <p14:tracePt t="61009" x="7867650" y="5378450"/>
          <p14:tracePt t="61036" x="7867650" y="5384800"/>
          <p14:tracePt t="61069" x="7867650" y="5391150"/>
          <p14:tracePt t="61306" x="7861300" y="5391150"/>
          <p14:tracePt t="61314" x="7861300" y="5384800"/>
          <p14:tracePt t="61358" x="7861300" y="5378450"/>
          <p14:tracePt t="65544" x="7861300" y="5384800"/>
          <p14:tracePt t="65583" x="7861300" y="5391150"/>
          <p14:tracePt t="65681" x="7861300" y="5397500"/>
          <p14:tracePt t="65709" x="7861300" y="5403850"/>
          <p14:tracePt t="65743" x="7861300" y="5410200"/>
          <p14:tracePt t="65943" x="7861300" y="5416550"/>
          <p14:tracePt t="65979" x="7861300" y="5422900"/>
          <p14:tracePt t="66499" x="7854950" y="5422900"/>
          <p14:tracePt t="66696" x="7848600" y="5416550"/>
          <p14:tracePt t="66770" x="7848600" y="5410200"/>
          <p14:tracePt t="66782" x="7854950" y="5403850"/>
          <p14:tracePt t="66789" x="7861300" y="5397500"/>
          <p14:tracePt t="66801" x="7867650" y="5397500"/>
          <p14:tracePt t="66810" x="7867650" y="5391150"/>
          <p14:tracePt t="66825" x="7893050" y="5378450"/>
          <p14:tracePt t="66842" x="7905750" y="5359400"/>
          <p14:tracePt t="66858" x="7924800" y="5340350"/>
          <p14:tracePt t="66875" x="7943850" y="5321300"/>
          <p14:tracePt t="66892" x="7962900" y="5302250"/>
          <p14:tracePt t="66909" x="7975600" y="5295900"/>
          <p14:tracePt t="66925" x="7981950" y="5276850"/>
          <p14:tracePt t="66942" x="7988300" y="5270500"/>
          <p14:tracePt t="66958" x="7994650" y="5264150"/>
          <p14:tracePt t="66992" x="7994650" y="5257800"/>
          <p14:tracePt t="67011" x="7994650" y="5251450"/>
          <p14:tracePt t="67025" x="7994650" y="5245100"/>
          <p14:tracePt t="67042" x="7988300" y="5226050"/>
          <p14:tracePt t="67060" x="7981950" y="5226050"/>
          <p14:tracePt t="67075" x="7969250" y="5219700"/>
          <p14:tracePt t="67092" x="7962900" y="5207000"/>
          <p14:tracePt t="67109" x="7950200" y="5200650"/>
          <p14:tracePt t="67125" x="7937500" y="5194300"/>
          <p14:tracePt t="67142" x="7918450" y="5194300"/>
          <p14:tracePt t="67159" x="7905750" y="5194300"/>
          <p14:tracePt t="67175" x="7893050" y="5187950"/>
          <p14:tracePt t="67194" x="7854950" y="5187950"/>
          <p14:tracePt t="67209" x="7842250" y="5187950"/>
          <p14:tracePt t="67225" x="7759700" y="5219700"/>
          <p14:tracePt t="67242" x="7702550" y="5245100"/>
          <p14:tracePt t="67258" x="7620000" y="5270500"/>
          <p14:tracePt t="67274" x="7556500" y="5283200"/>
          <p14:tracePt t="67291" x="7531100" y="5283200"/>
          <p14:tracePt t="67309" x="7505700" y="5283200"/>
          <p14:tracePt t="67325" x="7473950" y="5283200"/>
          <p14:tracePt t="67341" x="7448550" y="5289550"/>
          <p14:tracePt t="67358" x="7429500" y="5295900"/>
          <p14:tracePt t="67374" x="7423150" y="5295900"/>
          <p14:tracePt t="67391" x="7416800" y="5295900"/>
          <p14:tracePt t="67436" x="7416800" y="5302250"/>
          <p14:tracePt t="67469" x="7423150" y="5302250"/>
          <p14:tracePt t="67477" x="7429500" y="5302250"/>
          <p14:tracePt t="67485" x="7448550" y="5295900"/>
          <p14:tracePt t="67493" x="7461250" y="5289550"/>
          <p14:tracePt t="67508" x="7473950" y="5283200"/>
          <p14:tracePt t="67524" x="7512050" y="5264150"/>
          <p14:tracePt t="67541" x="7537450" y="5251450"/>
          <p14:tracePt t="67557" x="7562850" y="5251450"/>
          <p14:tracePt t="67574" x="7588250" y="5251450"/>
          <p14:tracePt t="67591" x="7607300" y="5251450"/>
          <p14:tracePt t="67608" x="7620000" y="5251450"/>
          <p14:tracePt t="67626" x="7639050" y="5245100"/>
          <p14:tracePt t="67641" x="7677150" y="5226050"/>
          <p14:tracePt t="67658" x="7702550" y="5213350"/>
          <p14:tracePt t="67674" x="7727950" y="5200650"/>
          <p14:tracePt t="67691" x="7747000" y="5200650"/>
          <p14:tracePt t="67708" x="7766050" y="5200650"/>
          <p14:tracePt t="67724" x="7778750" y="5200650"/>
          <p14:tracePt t="67741" x="7810500" y="5200650"/>
          <p14:tracePt t="67757" x="7816850" y="5200650"/>
          <p14:tracePt t="67774" x="7829550" y="5200650"/>
          <p14:tracePt t="67791" x="7848600" y="5200650"/>
          <p14:tracePt t="67807" x="7874000" y="5200650"/>
          <p14:tracePt t="67824" x="7912100" y="5200650"/>
          <p14:tracePt t="67841" x="7937500" y="5200650"/>
          <p14:tracePt t="67858" x="7956550" y="5200650"/>
          <p14:tracePt t="67874" x="7981950" y="5200650"/>
          <p14:tracePt t="67891" x="8013700" y="5200650"/>
          <p14:tracePt t="67908" x="8039100" y="5207000"/>
          <p14:tracePt t="67924" x="8064500" y="5207000"/>
          <p14:tracePt t="67941" x="8102600" y="5207000"/>
          <p14:tracePt t="67957" x="8128000" y="5207000"/>
          <p14:tracePt t="67974" x="8153400" y="5207000"/>
          <p14:tracePt t="67991" x="8159750" y="5207000"/>
          <p14:tracePt t="68008" x="8172450" y="5207000"/>
          <p14:tracePt t="68024" x="8197850" y="5207000"/>
          <p14:tracePt t="68041" x="8235950" y="5187950"/>
          <p14:tracePt t="68057" x="8274050" y="5156200"/>
          <p14:tracePt t="68074" x="8305800" y="5137150"/>
          <p14:tracePt t="68091" x="8331200" y="5124450"/>
          <p14:tracePt t="68108" x="8356600" y="5118100"/>
          <p14:tracePt t="68124" x="8375650" y="5111750"/>
          <p14:tracePt t="68140" x="8401050" y="5111750"/>
          <p14:tracePt t="68157" x="8426450" y="5105400"/>
          <p14:tracePt t="68174" x="8451850" y="5099050"/>
          <p14:tracePt t="68191" x="8489950" y="5080000"/>
          <p14:tracePt t="68208" x="8515350" y="5067300"/>
          <p14:tracePt t="68224" x="8547100" y="5048250"/>
          <p14:tracePt t="68240" x="8572500" y="5035550"/>
          <p14:tracePt t="68257" x="8604250" y="5003800"/>
          <p14:tracePt t="68274" x="8629650" y="4997450"/>
          <p14:tracePt t="68290" x="8655050" y="4984750"/>
          <p14:tracePt t="68307" x="8680450" y="4972050"/>
          <p14:tracePt t="68324" x="8705850" y="4959350"/>
          <p14:tracePt t="68341" x="8737600" y="4933950"/>
          <p14:tracePt t="68357" x="8763000" y="4908550"/>
          <p14:tracePt t="68374" x="8801100" y="4876800"/>
          <p14:tracePt t="68390" x="8839200" y="4845050"/>
          <p14:tracePt t="68407" x="8864600" y="4838700"/>
          <p14:tracePt t="68424" x="8870950" y="4826000"/>
          <p14:tracePt t="68440" x="8883650" y="4826000"/>
          <p14:tracePt t="68457" x="8896350" y="4819650"/>
          <p14:tracePt t="68473" x="8915400" y="4813300"/>
          <p14:tracePt t="68490" x="8928100" y="4800600"/>
          <p14:tracePt t="68507" x="8934450" y="4787900"/>
          <p14:tracePt t="68523" x="8940800" y="4775200"/>
          <p14:tracePt t="68541" x="8947150" y="4768850"/>
          <p14:tracePt t="68557" x="8953500" y="4762500"/>
          <p14:tracePt t="68574" x="8959850" y="4756150"/>
          <p14:tracePt t="68590" x="8959850" y="4749800"/>
          <p14:tracePt t="68658" x="8959850" y="4743450"/>
          <p14:tracePt t="68708" x="8959850" y="4730750"/>
          <p14:tracePt t="68720" x="8966200" y="4730750"/>
          <p14:tracePt t="68728" x="8972550" y="4724400"/>
          <p14:tracePt t="68740" x="8978900" y="4705350"/>
          <p14:tracePt t="68757" x="9010650" y="4679950"/>
          <p14:tracePt t="68773" x="9010650" y="4673600"/>
          <p14:tracePt t="68836" x="9010650" y="4679950"/>
          <p14:tracePt t="68855" x="9010650" y="4673600"/>
          <p14:tracePt t="68863" x="9010650" y="4667250"/>
          <p14:tracePt t="68874" x="9010650" y="4660900"/>
          <p14:tracePt t="68890" x="9010650" y="4654550"/>
          <p14:tracePt t="68947" x="9010650" y="4648200"/>
          <p14:tracePt t="68953" x="9010650" y="4635500"/>
          <p14:tracePt t="68967" x="9010650" y="4629150"/>
          <p14:tracePt t="71977" x="9010650" y="4622800"/>
          <p14:tracePt t="71984" x="9010650" y="4616450"/>
          <p14:tracePt t="72031" x="9010650" y="4610100"/>
          <p14:tracePt t="72065" x="9010650" y="4616450"/>
          <p14:tracePt t="72073" x="9010650" y="4622800"/>
          <p14:tracePt t="72097" x="9010650" y="4629150"/>
          <p14:tracePt t="72237" x="9010650" y="4635500"/>
          <p14:tracePt t="72264" x="9010650" y="4641850"/>
          <p14:tracePt t="72449" x="9010650" y="4648200"/>
          <p14:tracePt t="73045" x="9010650" y="4641850"/>
          <p14:tracePt t="73425" x="9010650" y="4648200"/>
          <p14:tracePt t="74390" x="9010650" y="464185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Marcador de contenido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1625" y="233363"/>
            <a:ext cx="5794375" cy="3808412"/>
          </a:xfrm>
        </p:spPr>
      </p:pic>
      <p:pic>
        <p:nvPicPr>
          <p:cNvPr id="10243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113" y="123825"/>
            <a:ext cx="5195887" cy="635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869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59" x="9004300" y="4635500"/>
          <p14:tracePt t="772" x="8997950" y="4635500"/>
          <p14:tracePt t="781" x="8991600" y="4635500"/>
          <p14:tracePt t="794" x="8985250" y="4635500"/>
          <p14:tracePt t="800" x="8972550" y="4629150"/>
          <p14:tracePt t="816" x="8953500" y="4622800"/>
          <p14:tracePt t="833" x="8928100" y="4610100"/>
          <p14:tracePt t="850" x="8902700" y="4610100"/>
          <p14:tracePt t="866" x="8877300" y="4603750"/>
          <p14:tracePt t="883" x="8851900" y="4603750"/>
          <p14:tracePt t="900" x="8820150" y="4610100"/>
          <p14:tracePt t="917" x="8775700" y="4622800"/>
          <p14:tracePt t="934" x="8750300" y="4629150"/>
          <p14:tracePt t="950" x="8712200" y="4610100"/>
          <p14:tracePt t="966" x="8686800" y="4597400"/>
          <p14:tracePt t="983" x="8636000" y="4591050"/>
          <p14:tracePt t="1000" x="8547100" y="4591050"/>
          <p14:tracePt t="1016" x="8439150" y="4572000"/>
          <p14:tracePt t="1033" x="8299450" y="4572000"/>
          <p14:tracePt t="1050" x="8077200" y="4540250"/>
          <p14:tracePt t="1066" x="7931150" y="4502150"/>
          <p14:tracePt t="1083" x="7823200" y="4464050"/>
          <p14:tracePt t="1099" x="7727950" y="4438650"/>
          <p14:tracePt t="1116" x="7645400" y="4425950"/>
          <p14:tracePt t="1133" x="7594600" y="4406900"/>
          <p14:tracePt t="1150" x="7550150" y="4387850"/>
          <p14:tracePt t="1166" x="7493000" y="4368800"/>
          <p14:tracePt t="1184" x="7448550" y="4349750"/>
          <p14:tracePt t="1200" x="7404100" y="4337050"/>
          <p14:tracePt t="1217" x="7372350" y="4324350"/>
          <p14:tracePt t="1233" x="7302500" y="4311650"/>
          <p14:tracePt t="1250" x="7232650" y="4286250"/>
          <p14:tracePt t="1266" x="7150100" y="4279900"/>
          <p14:tracePt t="1283" x="7080250" y="4267200"/>
          <p14:tracePt t="1299" x="6965950" y="4267200"/>
          <p14:tracePt t="1316" x="6883400" y="4267200"/>
          <p14:tracePt t="1333" x="6813550" y="4279900"/>
          <p14:tracePt t="1349" x="6775450" y="4292600"/>
          <p14:tracePt t="1366" x="6731000" y="4305300"/>
          <p14:tracePt t="1383" x="6686550" y="4330700"/>
          <p14:tracePt t="1399" x="6572250" y="4387850"/>
          <p14:tracePt t="1417" x="6457950" y="4432300"/>
          <p14:tracePt t="1433" x="6305550" y="4514850"/>
          <p14:tracePt t="1449" x="6159500" y="4584700"/>
          <p14:tracePt t="1467" x="6026150" y="4629150"/>
          <p14:tracePt t="1483" x="5911850" y="4667250"/>
          <p14:tracePt t="1500" x="5816600" y="4705350"/>
          <p14:tracePt t="1516" x="5708650" y="4749800"/>
          <p14:tracePt t="1533" x="5638800" y="4832350"/>
          <p14:tracePt t="1549" x="5549900" y="4876800"/>
          <p14:tracePt t="1566" x="5499100" y="4914900"/>
          <p14:tracePt t="1583" x="5454650" y="4953000"/>
          <p14:tracePt t="1599" x="5429250" y="4978400"/>
          <p14:tracePt t="1616" x="5391150" y="5003800"/>
          <p14:tracePt t="1632" x="5346700" y="5035550"/>
          <p14:tracePt t="1649" x="5302250" y="5073650"/>
          <p14:tracePt t="1666" x="5276850" y="5086350"/>
          <p14:tracePt t="1683" x="5257800" y="5092700"/>
          <p14:tracePt t="1699" x="5238750" y="5092700"/>
          <p14:tracePt t="1716" x="5232400" y="5105400"/>
          <p14:tracePt t="1732" x="5226050" y="5105400"/>
          <p14:tracePt t="1749" x="5213350" y="5111750"/>
          <p14:tracePt t="1766" x="5207000" y="5111750"/>
          <p14:tracePt t="1783" x="5200650" y="5111750"/>
          <p14:tracePt t="1799" x="5194300" y="5111750"/>
          <p14:tracePt t="1849" x="5200650" y="5111750"/>
          <p14:tracePt t="1856" x="5213350" y="5105400"/>
          <p14:tracePt t="1866" x="5232400" y="5092700"/>
          <p14:tracePt t="1882" x="5257800" y="5080000"/>
          <p14:tracePt t="1900" x="5283200" y="5073650"/>
          <p14:tracePt t="1915" x="5314950" y="5073650"/>
          <p14:tracePt t="1932" x="5353050" y="5073650"/>
          <p14:tracePt t="1949" x="5467350" y="5105400"/>
          <p14:tracePt t="1965" x="5518150" y="5137150"/>
          <p14:tracePt t="1982" x="5562600" y="5162550"/>
          <p14:tracePt t="1999" x="5588000" y="5187950"/>
          <p14:tracePt t="2016" x="5613400" y="5207000"/>
          <p14:tracePt t="2032" x="5619750" y="5213350"/>
          <p14:tracePt t="2065" x="5626100" y="5213350"/>
          <p14:tracePt t="2189" x="5632450" y="5213350"/>
          <p14:tracePt t="2196" x="5645150" y="5207000"/>
          <p14:tracePt t="2203" x="5657850" y="5194300"/>
          <p14:tracePt t="2217" x="5670550" y="5175250"/>
          <p14:tracePt t="2232" x="5702300" y="5149850"/>
          <p14:tracePt t="2249" x="5702300" y="5143500"/>
          <p14:tracePt t="2377" x="5702300" y="5137150"/>
          <p14:tracePt t="2393" x="5702300" y="5130800"/>
          <p14:tracePt t="3341" x="5702300" y="5124450"/>
          <p14:tracePt t="3372" x="5702300" y="5118100"/>
          <p14:tracePt t="3521" x="5695950" y="5118100"/>
          <p14:tracePt t="3528" x="5689600" y="5118100"/>
          <p14:tracePt t="3535" x="5683250" y="5124450"/>
          <p14:tracePt t="3547" x="5683250" y="5130800"/>
          <p14:tracePt t="3564" x="5676900" y="5130800"/>
          <p14:tracePt t="3602" x="5670550" y="5130800"/>
          <p14:tracePt t="3614" x="5664200" y="5130800"/>
          <p14:tracePt t="3622" x="5657850" y="5130800"/>
          <p14:tracePt t="3631" x="5645150" y="5130800"/>
          <p14:tracePt t="3647" x="5619750" y="5137150"/>
          <p14:tracePt t="3664" x="5600700" y="5137150"/>
          <p14:tracePt t="3682" x="5575300" y="5130800"/>
          <p14:tracePt t="3687" x="5556250" y="5124450"/>
          <p14:tracePt t="3698" x="5543550" y="5118100"/>
          <p14:tracePt t="3715" x="5511800" y="5092700"/>
          <p14:tracePt t="3731" x="5454650" y="5060950"/>
          <p14:tracePt t="3748" x="5384800" y="5035550"/>
          <p14:tracePt t="3764" x="5308600" y="5003800"/>
          <p14:tracePt t="3781" x="5200650" y="4965700"/>
          <p14:tracePt t="3797" x="5092700" y="4927600"/>
          <p14:tracePt t="3814" x="5003800" y="4895850"/>
          <p14:tracePt t="3831" x="4953000" y="4883150"/>
          <p14:tracePt t="3847" x="4908550" y="4851400"/>
          <p14:tracePt t="3864" x="4876800" y="4838700"/>
          <p14:tracePt t="3881" x="4845050" y="4819650"/>
          <p14:tracePt t="3897" x="4787900" y="4806950"/>
          <p14:tracePt t="3914" x="4730750" y="4787900"/>
          <p14:tracePt t="3931" x="4686300" y="4775200"/>
          <p14:tracePt t="3947" x="4635500" y="4749800"/>
          <p14:tracePt t="3964" x="4622800" y="4737100"/>
          <p14:tracePt t="3981" x="4610100" y="4730750"/>
          <p14:tracePt t="3997" x="4610100" y="4724400"/>
          <p14:tracePt t="4014" x="4603750" y="4724400"/>
          <p14:tracePt t="4054" x="4603750" y="4718050"/>
          <p14:tracePt t="4064" x="4603750" y="4711700"/>
          <p14:tracePt t="4081" x="4622800" y="4699000"/>
          <p14:tracePt t="4098" x="4641850" y="4673600"/>
          <p14:tracePt t="4114" x="4660900" y="4641850"/>
          <p14:tracePt t="4130" x="4679950" y="4616450"/>
          <p14:tracePt t="4147" x="4718050" y="4578350"/>
          <p14:tracePt t="4164" x="4749800" y="4546600"/>
          <p14:tracePt t="4180" x="4775200" y="4527550"/>
          <p14:tracePt t="4197" x="4800600" y="4508500"/>
          <p14:tracePt t="4214" x="4826000" y="4483100"/>
          <p14:tracePt t="4230" x="4857750" y="4457700"/>
          <p14:tracePt t="4247" x="4883150" y="4419600"/>
          <p14:tracePt t="4264" x="4933950" y="4381500"/>
          <p14:tracePt t="4281" x="4959350" y="4343400"/>
          <p14:tracePt t="4297" x="4997450" y="4292600"/>
          <p14:tracePt t="4314" x="5041900" y="4216400"/>
          <p14:tracePt t="4330" x="5105400" y="4127500"/>
          <p14:tracePt t="4347" x="5137150" y="4051300"/>
          <p14:tracePt t="4364" x="5168900" y="3962400"/>
          <p14:tracePt t="4380" x="5238750" y="3784600"/>
          <p14:tracePt t="4397" x="5270500" y="3676650"/>
          <p14:tracePt t="4414" x="5308600" y="3581400"/>
          <p14:tracePt t="4430" x="5327650" y="3486150"/>
          <p14:tracePt t="4447" x="5334000" y="3378200"/>
          <p14:tracePt t="4464" x="5334000" y="3302000"/>
          <p14:tracePt t="4480" x="5334000" y="3206750"/>
          <p14:tracePt t="4497" x="5321300" y="3105150"/>
          <p14:tracePt t="4513" x="5289550" y="2940050"/>
          <p14:tracePt t="4530" x="5257800" y="2844800"/>
          <p14:tracePt t="4547" x="5232400" y="2736850"/>
          <p14:tracePt t="4563" x="5207000" y="2628900"/>
          <p14:tracePt t="4580" x="5181600" y="2520950"/>
          <p14:tracePt t="4597" x="5168900" y="2413000"/>
          <p14:tracePt t="4613" x="5162550" y="2266950"/>
          <p14:tracePt t="4630" x="5156200" y="2165350"/>
          <p14:tracePt t="4647" x="5156200" y="2063750"/>
          <p14:tracePt t="4663" x="5156200" y="1955800"/>
          <p14:tracePt t="4680" x="5156200" y="1854200"/>
          <p14:tracePt t="4696" x="5162550" y="1746250"/>
          <p14:tracePt t="4713" x="5162550" y="1631950"/>
          <p14:tracePt t="4730" x="5175250" y="1473200"/>
          <p14:tracePt t="4747" x="5175250" y="1397000"/>
          <p14:tracePt t="4764" x="5175250" y="1327150"/>
          <p14:tracePt t="4780" x="5175250" y="1263650"/>
          <p14:tracePt t="4796" x="5156200" y="1200150"/>
          <p14:tracePt t="4814" x="5143500" y="1149350"/>
          <p14:tracePt t="4831" x="5111750" y="1085850"/>
          <p14:tracePt t="4849" x="5092700" y="1035050"/>
          <p14:tracePt t="4863" x="5060950" y="984250"/>
          <p14:tracePt t="4880" x="5035550" y="939800"/>
          <p14:tracePt t="4897" x="5003800" y="901700"/>
          <p14:tracePt t="4913" x="4978400" y="876300"/>
          <p14:tracePt t="4930" x="4953000" y="850900"/>
          <p14:tracePt t="4946" x="4927600" y="831850"/>
          <p14:tracePt t="4964" x="4883150" y="800100"/>
          <p14:tracePt t="4980" x="4851400" y="793750"/>
          <p14:tracePt t="4996" x="4794250" y="793750"/>
          <p14:tracePt t="5013" x="4718050" y="793750"/>
          <p14:tracePt t="5030" x="4610100" y="800100"/>
          <p14:tracePt t="5046" x="4508500" y="819150"/>
          <p14:tracePt t="5063" x="4400550" y="844550"/>
          <p14:tracePt t="5080" x="4286250" y="882650"/>
          <p14:tracePt t="5097" x="4102100" y="939800"/>
          <p14:tracePt t="5113" x="3949700" y="996950"/>
          <p14:tracePt t="5130" x="3816350" y="1066800"/>
          <p14:tracePt t="5147" x="3663950" y="1123950"/>
          <p14:tracePt t="5163" x="3530600" y="1174750"/>
          <p14:tracePt t="5180" x="3409950" y="1219200"/>
          <p14:tracePt t="5196" x="3289300" y="1257300"/>
          <p14:tracePt t="5199" x="3232150" y="1289050"/>
          <p14:tracePt t="5213" x="3175000" y="1314450"/>
          <p14:tracePt t="5230" x="2997200" y="1377950"/>
          <p14:tracePt t="5246" x="2889250" y="1416050"/>
          <p14:tracePt t="5263" x="2774950" y="1454150"/>
          <p14:tracePt t="5279" x="2667000" y="1498600"/>
          <p14:tracePt t="5296" x="2565400" y="1536700"/>
          <p14:tracePt t="5313" x="2508250" y="1568450"/>
          <p14:tracePt t="5329" x="2470150" y="1574800"/>
          <p14:tracePt t="5346" x="2444750" y="1581150"/>
          <p14:tracePt t="5363" x="2419350" y="1587500"/>
          <p14:tracePt t="5379" x="2368550" y="1606550"/>
          <p14:tracePt t="5396" x="2305050" y="1638300"/>
          <p14:tracePt t="5413" x="2216150" y="1663700"/>
          <p14:tracePt t="5430" x="2184400" y="1682750"/>
          <p14:tracePt t="5446" x="2120900" y="1720850"/>
          <p14:tracePt t="5464" x="2057400" y="1778000"/>
          <p14:tracePt t="5480" x="1962150" y="1885950"/>
          <p14:tracePt t="5497" x="1892300" y="2000250"/>
          <p14:tracePt t="5513" x="1828800" y="2108200"/>
          <p14:tracePt t="5532" x="1771650" y="2286000"/>
          <p14:tracePt t="5546" x="1752600" y="2343150"/>
          <p14:tracePt t="5563" x="1727200" y="2451100"/>
          <p14:tracePt t="5579" x="1708150" y="2609850"/>
          <p14:tracePt t="5596" x="1701800" y="2717800"/>
          <p14:tracePt t="5612" x="1689100" y="2819400"/>
          <p14:tracePt t="5629" x="1689100" y="2895600"/>
          <p14:tracePt t="5646" x="1682750" y="2978150"/>
          <p14:tracePt t="5662" x="1682750" y="3067050"/>
          <p14:tracePt t="5679" x="1682750" y="3200400"/>
          <p14:tracePt t="5696" x="1701800" y="3295650"/>
          <p14:tracePt t="5712" x="1727200" y="3390900"/>
          <p14:tracePt t="5729" x="1765300" y="3486150"/>
          <p14:tracePt t="5746" x="1790700" y="3575050"/>
          <p14:tracePt t="5762" x="1822450" y="3644900"/>
          <p14:tracePt t="5779" x="1854200" y="3721100"/>
          <p14:tracePt t="5796" x="1905000" y="3841750"/>
          <p14:tracePt t="5813" x="1955800" y="3930650"/>
          <p14:tracePt t="5829" x="2006600" y="3981450"/>
          <p14:tracePt t="5846" x="2044700" y="4038600"/>
          <p14:tracePt t="5862" x="2070100" y="4076700"/>
          <p14:tracePt t="5879" x="2095500" y="4121150"/>
          <p14:tracePt t="5896" x="2127250" y="4146550"/>
          <p14:tracePt t="5913" x="2146300" y="4178300"/>
          <p14:tracePt t="5929" x="2159000" y="4191000"/>
          <p14:tracePt t="5946" x="2159000" y="4197350"/>
          <p14:tracePt t="5962" x="2165350" y="4203700"/>
          <p14:tracePt t="5979" x="2171700" y="4210050"/>
          <p14:tracePt t="5996" x="2178050" y="4216400"/>
          <p14:tracePt t="6012" x="2178050" y="4222750"/>
          <p14:tracePt t="6031" x="2178050" y="4229100"/>
          <p14:tracePt t="6046" x="2184400" y="4229100"/>
          <p14:tracePt t="6073" x="2190750" y="4229100"/>
          <p14:tracePt t="6087" x="2197100" y="4229100"/>
          <p14:tracePt t="6117" x="2203450" y="4229100"/>
          <p14:tracePt t="6124" x="2209800" y="4229100"/>
          <p14:tracePt t="6145" x="2216150" y="4222750"/>
          <p14:tracePt t="6385" x="2216150" y="4229100"/>
          <p14:tracePt t="6394" x="2222500" y="4229100"/>
          <p14:tracePt t="6403" x="2222500" y="4235450"/>
          <p14:tracePt t="6412" x="2235200" y="4241800"/>
          <p14:tracePt t="6428" x="2260600" y="4254500"/>
          <p14:tracePt t="6445" x="2362200" y="4305300"/>
          <p14:tracePt t="6462" x="2495550" y="4343400"/>
          <p14:tracePt t="6478" x="2654300" y="4381500"/>
          <p14:tracePt t="6495" x="2813050" y="4419600"/>
          <p14:tracePt t="6512" x="2971800" y="4438650"/>
          <p14:tracePt t="6529" x="3124200" y="4457700"/>
          <p14:tracePt t="6545" x="3276600" y="4457700"/>
          <p14:tracePt t="6565" x="3429000" y="4457700"/>
          <p14:tracePt t="6579" x="3663950" y="4470400"/>
          <p14:tracePt t="6595" x="3816350" y="4445000"/>
          <p14:tracePt t="6612" x="3975100" y="4413250"/>
          <p14:tracePt t="6628" x="4191000" y="4387850"/>
          <p14:tracePt t="6646" x="4445000" y="4375150"/>
          <p14:tracePt t="6662" x="4686300" y="4356100"/>
          <p14:tracePt t="6678" x="4883150" y="4311650"/>
          <p14:tracePt t="6695" x="5105400" y="4241800"/>
          <p14:tracePt t="6712" x="5251450" y="4203700"/>
          <p14:tracePt t="6728" x="5410200" y="4152900"/>
          <p14:tracePt t="6746" x="5581650" y="4095750"/>
          <p14:tracePt t="6762" x="5746750" y="4032250"/>
          <p14:tracePt t="6779" x="5905500" y="3981450"/>
          <p14:tracePt t="6795" x="6026150" y="3937000"/>
          <p14:tracePt t="6812" x="6191250" y="3879850"/>
          <p14:tracePt t="6828" x="6299200" y="3848100"/>
          <p14:tracePt t="6845" x="6407150" y="3810000"/>
          <p14:tracePt t="6861" x="6534150" y="3752850"/>
          <p14:tracePt t="6878" x="6642100" y="3714750"/>
          <p14:tracePt t="6896" x="6756400" y="3676650"/>
          <p14:tracePt t="6914" x="6851650" y="3632200"/>
          <p14:tracePt t="6928" x="6953250" y="3575050"/>
          <p14:tracePt t="6945" x="7131050" y="3429000"/>
          <p14:tracePt t="6961" x="7258050" y="3308350"/>
          <p14:tracePt t="6978" x="7378700" y="3194050"/>
          <p14:tracePt t="6995" x="7493000" y="3073400"/>
          <p14:tracePt t="7012" x="7588250" y="2971800"/>
          <p14:tracePt t="7028" x="7645400" y="2914650"/>
          <p14:tracePt t="7045" x="7689850" y="2870200"/>
          <p14:tracePt t="7061" x="7753350" y="2794000"/>
          <p14:tracePt t="7078" x="7804150" y="2717800"/>
          <p14:tracePt t="7095" x="7867650" y="2616200"/>
          <p14:tracePt t="7111" x="7937500" y="2501900"/>
          <p14:tracePt t="7128" x="8001000" y="2387600"/>
          <p14:tracePt t="7145" x="8032750" y="2298700"/>
          <p14:tracePt t="7162" x="8064500" y="2235200"/>
          <p14:tracePt t="7178" x="8089900" y="2190750"/>
          <p14:tracePt t="7195" x="8096250" y="2178050"/>
          <p14:tracePt t="7211" x="8096250" y="2171700"/>
          <p14:tracePt t="7228" x="8096250" y="2165350"/>
          <p14:tracePt t="7245" x="8096250" y="2159000"/>
          <p14:tracePt t="7264" x="8083550" y="2165350"/>
          <p14:tracePt t="7279" x="8070850" y="2184400"/>
          <p14:tracePt t="7294" x="8039100" y="2216150"/>
          <p14:tracePt t="7369" x="8032750" y="2216150"/>
          <p14:tracePt t="7378" x="8026400" y="2216150"/>
          <p14:tracePt t="7393" x="8020050" y="2216150"/>
          <p14:tracePt t="7421" x="8020050" y="2222500"/>
          <p14:tracePt t="7433" x="8020050" y="2228850"/>
          <p14:tracePt t="7437" x="8013700" y="2235200"/>
          <p14:tracePt t="7446" x="8007350" y="2241550"/>
          <p14:tracePt t="7461" x="8001000" y="2254250"/>
          <p14:tracePt t="7478" x="7962900" y="2330450"/>
          <p14:tracePt t="7495" x="7931150" y="2400300"/>
          <p14:tracePt t="7511" x="7905750" y="2495550"/>
          <p14:tracePt t="7529" x="7880350" y="2584450"/>
          <p14:tracePt t="7544" x="7861300" y="2679700"/>
          <p14:tracePt t="7561" x="7848600" y="2787650"/>
          <p14:tracePt t="7578" x="7816850" y="2946400"/>
          <p14:tracePt t="7595" x="7797800" y="3041650"/>
          <p14:tracePt t="7611" x="7785100" y="3130550"/>
          <p14:tracePt t="7628" x="7766050" y="3213100"/>
          <p14:tracePt t="7645" x="7753350" y="3289300"/>
          <p14:tracePt t="7661" x="7734300" y="3327400"/>
          <p14:tracePt t="7678" x="7721600" y="3365500"/>
          <p14:tracePt t="7695" x="7708900" y="3390900"/>
          <p14:tracePt t="7698" x="7702550" y="3403600"/>
          <p14:tracePt t="7711" x="7696200" y="3409950"/>
          <p14:tracePt t="7728" x="7689850" y="3416300"/>
          <p14:tracePt t="7746" x="7689850" y="3422650"/>
          <p14:tracePt t="7779" x="7683500" y="3429000"/>
          <p14:tracePt t="7813" x="7683500" y="3435350"/>
          <p14:tracePt t="7853" x="7677150" y="3435350"/>
          <p14:tracePt t="7875" x="7670800" y="3441700"/>
          <p14:tracePt t="7886" x="7664450" y="3448050"/>
          <p14:tracePt t="7903" x="7664450" y="3454400"/>
          <p14:tracePt t="7910" x="7658100" y="3460750"/>
          <p14:tracePt t="7918" x="7658100" y="3467100"/>
          <p14:tracePt t="7930" x="7658100" y="3473450"/>
          <p14:tracePt t="7944" x="7658100" y="3479800"/>
          <p14:tracePt t="7961" x="7645400" y="3492500"/>
          <p14:tracePt t="7977" x="7639050" y="3517900"/>
          <p14:tracePt t="7994" x="7626350" y="3536950"/>
          <p14:tracePt t="8011" x="7613650" y="3562350"/>
          <p14:tracePt t="8027" x="7613650" y="3575050"/>
          <p14:tracePt t="8044" x="7607300" y="3581400"/>
          <p14:tracePt t="8061" x="7607300" y="3587750"/>
          <p14:tracePt t="8095" x="7607300" y="3594100"/>
          <p14:tracePt t="8110" x="7607300" y="3600450"/>
          <p14:tracePt t="8127" x="7594600" y="3632200"/>
          <p14:tracePt t="8144" x="7594600" y="3657600"/>
          <p14:tracePt t="8161" x="7588250" y="3683000"/>
          <p14:tracePt t="8177" x="7581900" y="3708400"/>
          <p14:tracePt t="8194" x="7575550" y="3733800"/>
          <p14:tracePt t="8211" x="7569200" y="3759200"/>
          <p14:tracePt t="8229" x="7562850" y="3771900"/>
          <p14:tracePt t="8245" x="7556500" y="3797300"/>
          <p14:tracePt t="8261" x="7550150" y="3810000"/>
          <p14:tracePt t="8277" x="7550150" y="3816350"/>
          <p14:tracePt t="8312" x="7543800" y="3816350"/>
          <p14:tracePt t="8363" x="7537450" y="3816350"/>
          <p14:tracePt t="8436" x="7537450" y="3810000"/>
          <p14:tracePt t="8441" x="7556500" y="3797300"/>
          <p14:tracePt t="8449" x="7569200" y="3778250"/>
          <p14:tracePt t="8461" x="7581900" y="3765550"/>
          <p14:tracePt t="8477" x="7613650" y="3733800"/>
          <p14:tracePt t="8494" x="7651750" y="3689350"/>
          <p14:tracePt t="8510" x="7670800" y="3663950"/>
          <p14:tracePt t="8527" x="7689850" y="3638550"/>
          <p14:tracePt t="8544" x="7702550" y="3619500"/>
          <p14:tracePt t="8560" x="7715250" y="3600450"/>
          <p14:tracePt t="8577" x="7721600" y="3594100"/>
          <p14:tracePt t="8595" x="7727950" y="3575050"/>
          <p14:tracePt t="8611" x="7740650" y="3562350"/>
          <p14:tracePt t="8627" x="7747000" y="3556000"/>
          <p14:tracePt t="8644" x="7759700" y="3543300"/>
          <p14:tracePt t="8660" x="7766050" y="3530600"/>
          <p14:tracePt t="8677" x="7772400" y="3517900"/>
          <p14:tracePt t="8694" x="7785100" y="3505200"/>
          <p14:tracePt t="8698" x="7791450" y="3498850"/>
          <p14:tracePt t="8710" x="7791450" y="3492500"/>
          <p14:tracePt t="8727" x="7797800" y="3486150"/>
          <p14:tracePt t="8787" x="7797800" y="3479800"/>
          <p14:tracePt t="8805" x="7797800" y="3473450"/>
          <p14:tracePt t="8873" x="7791450" y="3473450"/>
          <p14:tracePt t="8883" x="7785100" y="3473450"/>
          <p14:tracePt t="8894" x="7766050" y="3473450"/>
          <p14:tracePt t="8911" x="7753350" y="3486150"/>
          <p14:tracePt t="8927" x="7677150" y="3511550"/>
          <p14:tracePt t="8945" x="7543800" y="3549650"/>
          <p14:tracePt t="8960" x="7346950" y="3600450"/>
          <p14:tracePt t="8978" x="7016750" y="3702050"/>
          <p14:tracePt t="8993" x="6496050" y="3854450"/>
          <p14:tracePt t="9010" x="5715000" y="4006850"/>
          <p14:tracePt t="9027" x="5219700" y="4076700"/>
          <p14:tracePt t="9043" x="4819650" y="4159250"/>
          <p14:tracePt t="9060" x="4527550" y="4254500"/>
          <p14:tracePt t="9077" x="4235450" y="4381500"/>
          <p14:tracePt t="9093" x="3956050" y="4502150"/>
          <p14:tracePt t="9110" x="3657600" y="4610100"/>
          <p14:tracePt t="9126" x="3346450" y="4692650"/>
          <p14:tracePt t="9143" x="3092450" y="4743450"/>
          <p14:tracePt t="9160" x="2730500" y="4832350"/>
          <p14:tracePt t="9176" x="2533650" y="4870450"/>
          <p14:tracePt t="9193" x="2374900" y="4933950"/>
          <p14:tracePt t="9210" x="2216150" y="5003800"/>
          <p14:tracePt t="9226" x="2051050" y="5073650"/>
          <p14:tracePt t="9244" x="1892300" y="5175250"/>
          <p14:tracePt t="9260" x="1670050" y="5283200"/>
          <p14:tracePt t="9277" x="1562100" y="5321300"/>
          <p14:tracePt t="9293" x="1485900" y="5365750"/>
          <p14:tracePt t="9310" x="1397000" y="5429250"/>
          <p14:tracePt t="9326" x="1308100" y="5461000"/>
          <p14:tracePt t="9344" x="1257300" y="5492750"/>
          <p14:tracePt t="9360" x="1193800" y="5524500"/>
          <p14:tracePt t="9376" x="1123950" y="5549900"/>
          <p14:tracePt t="9393" x="1098550" y="5556250"/>
          <p14:tracePt t="9410" x="1079500" y="5556250"/>
          <p14:tracePt t="9426" x="1073150" y="5556250"/>
          <p14:tracePt t="9443" x="1066800" y="5556250"/>
          <p14:tracePt t="9460" x="1060450" y="5556250"/>
          <p14:tracePt t="9476" x="1060450" y="5543550"/>
          <p14:tracePt t="9493" x="1047750" y="5511800"/>
          <p14:tracePt t="9509" x="1041400" y="5429250"/>
          <p14:tracePt t="9527" x="1035050" y="5353050"/>
          <p14:tracePt t="9543" x="1035050" y="5257800"/>
          <p14:tracePt t="9560" x="1035050" y="5168900"/>
          <p14:tracePt t="9576" x="1041400" y="5067300"/>
          <p14:tracePt t="9594" x="1041400" y="4921250"/>
          <p14:tracePt t="9609" x="1047750" y="4756150"/>
          <p14:tracePt t="9626" x="1054100" y="4635500"/>
          <p14:tracePt t="9644" x="1079500" y="4495800"/>
          <p14:tracePt t="9660" x="1085850" y="4375150"/>
          <p14:tracePt t="9676" x="1092200" y="4235450"/>
          <p14:tracePt t="9693" x="1111250" y="4089400"/>
          <p14:tracePt t="9698" x="1111250" y="4013200"/>
          <p14:tracePt t="9709" x="1111250" y="3937000"/>
          <p14:tracePt t="9726" x="1111250" y="3733800"/>
          <p14:tracePt t="9743" x="1104900" y="3613150"/>
          <p14:tracePt t="9760" x="1085850" y="3511550"/>
          <p14:tracePt t="9777" x="1054100" y="3403600"/>
          <p14:tracePt t="9793" x="1041400" y="3314700"/>
          <p14:tracePt t="9809" x="1016000" y="3244850"/>
          <p14:tracePt t="9826" x="1009650" y="3187700"/>
          <p14:tracePt t="9843" x="1003300" y="3117850"/>
          <p14:tracePt t="9859" x="1003300" y="2984500"/>
          <p14:tracePt t="9876" x="990600" y="2895600"/>
          <p14:tracePt t="9893" x="990600" y="2800350"/>
          <p14:tracePt t="9909" x="1003300" y="2698750"/>
          <p14:tracePt t="9926" x="1022350" y="2603500"/>
          <p14:tracePt t="9943" x="1047750" y="2482850"/>
          <p14:tracePt t="9960" x="1085850" y="2368550"/>
          <p14:tracePt t="9976" x="1143000" y="2209800"/>
          <p14:tracePt t="9993" x="1181100" y="2082800"/>
          <p14:tracePt t="10009" x="1225550" y="1974850"/>
          <p14:tracePt t="10026" x="1263650" y="1866900"/>
          <p14:tracePt t="10042" x="1295400" y="1765300"/>
          <p14:tracePt t="10060" x="1327150" y="1714500"/>
          <p14:tracePt t="10076" x="1327150" y="1676400"/>
          <p14:tracePt t="10093" x="1327150" y="1663700"/>
          <p14:tracePt t="10215" x="1320800" y="1663700"/>
          <p14:tracePt t="10221" x="1314450" y="1663700"/>
          <p14:tracePt t="10242" x="1314450" y="1670050"/>
          <p14:tracePt t="10394" x="1320800" y="1670050"/>
          <p14:tracePt t="10407" x="1327150" y="1670050"/>
          <p14:tracePt t="10420" x="1333500" y="1670050"/>
          <p14:tracePt t="10433" x="1339850" y="1663700"/>
          <p14:tracePt t="10446" x="1346200" y="1663700"/>
          <p14:tracePt t="10460" x="1352550" y="1663700"/>
          <p14:tracePt t="10576" x="1352550" y="1657350"/>
          <p14:tracePt t="10601" x="1358900" y="1651000"/>
          <p14:tracePt t="10616" x="1365250" y="1644650"/>
          <p14:tracePt t="10625" x="1377950" y="1638300"/>
          <p14:tracePt t="10631" x="1384300" y="1631950"/>
          <p14:tracePt t="10642" x="1390650" y="1619250"/>
          <p14:tracePt t="10658" x="1409700" y="1593850"/>
          <p14:tracePt t="10675" x="1435100" y="1574800"/>
          <p14:tracePt t="10692" x="1473200" y="1536700"/>
          <p14:tracePt t="10709" x="1504950" y="1504950"/>
          <p14:tracePt t="10725" x="1530350" y="1485900"/>
          <p14:tracePt t="10742" x="1549400" y="1479550"/>
          <p14:tracePt t="10758" x="1562100" y="1466850"/>
          <p14:tracePt t="10775" x="1568450" y="1460500"/>
          <p14:tracePt t="10792" x="1600200" y="1454150"/>
          <p14:tracePt t="10809" x="1619250" y="1447800"/>
          <p14:tracePt t="10825" x="1631950" y="1441450"/>
          <p14:tracePt t="10842" x="1651000" y="1435100"/>
          <p14:tracePt t="10859" x="1670050" y="1435100"/>
          <p14:tracePt t="10875" x="1682750" y="1428750"/>
          <p14:tracePt t="10892" x="1701800" y="1428750"/>
          <p14:tracePt t="10908" x="1714500" y="1428750"/>
          <p14:tracePt t="10925" x="1720850" y="1422400"/>
          <p14:tracePt t="10942" x="1752600" y="1416050"/>
          <p14:tracePt t="10958" x="1771650" y="1409700"/>
          <p14:tracePt t="10975" x="1797050" y="1403350"/>
          <p14:tracePt t="10991" x="1809750" y="1403350"/>
          <p14:tracePt t="11008" x="1822450" y="1403350"/>
          <p14:tracePt t="11026" x="1835150" y="1397000"/>
          <p14:tracePt t="11042" x="1841500" y="1397000"/>
          <p14:tracePt t="11058" x="1847850" y="1390650"/>
          <p14:tracePt t="11075" x="1860550" y="1390650"/>
          <p14:tracePt t="11223" x="1854200" y="1390650"/>
          <p14:tracePt t="11231" x="1847850" y="1390650"/>
          <p14:tracePt t="11251" x="1841500" y="1390650"/>
          <p14:tracePt t="11258" x="1835150" y="1397000"/>
          <p14:tracePt t="11275" x="1816100" y="1409700"/>
          <p14:tracePt t="11291" x="1797050" y="1428750"/>
          <p14:tracePt t="11308" x="1778000" y="1441450"/>
          <p14:tracePt t="11326" x="1765300" y="1447800"/>
          <p14:tracePt t="11343" x="1758950" y="1460500"/>
          <p14:tracePt t="11358" x="1752600" y="1466850"/>
          <p14:tracePt t="11392" x="1739900" y="1473200"/>
          <p14:tracePt t="11408" x="1727200" y="1473200"/>
          <p14:tracePt t="11425" x="1720850" y="1479550"/>
          <p14:tracePt t="11441" x="1689100" y="1492250"/>
          <p14:tracePt t="11458" x="1670050" y="1504950"/>
          <p14:tracePt t="11474" x="1644650" y="1511300"/>
          <p14:tracePt t="11491" x="1638300" y="1517650"/>
          <p14:tracePt t="11508" x="1625600" y="1517650"/>
          <p14:tracePt t="11524" x="1619250" y="1524000"/>
          <p14:tracePt t="11565" x="1612900" y="1524000"/>
          <p14:tracePt t="11591" x="1606550" y="1524000"/>
          <p14:tracePt t="11602" x="1606550" y="1530350"/>
          <p14:tracePt t="11610" x="1593850" y="1530350"/>
          <p14:tracePt t="11624" x="1581150" y="1536700"/>
          <p14:tracePt t="11642" x="1562100" y="1536700"/>
          <p14:tracePt t="11658" x="1530350" y="1536700"/>
          <p14:tracePt t="11674" x="1524000" y="1543050"/>
          <p14:tracePt t="11691" x="1511300" y="1543050"/>
          <p14:tracePt t="11708" x="1498600" y="1543050"/>
          <p14:tracePt t="11724" x="1492250" y="1543050"/>
          <p14:tracePt t="11741" x="1479550" y="1543050"/>
          <p14:tracePt t="11758" x="1473200" y="1543050"/>
          <p14:tracePt t="11791" x="1466850" y="1543050"/>
          <p14:tracePt t="11809" x="1460500" y="1543050"/>
          <p14:tracePt t="11824" x="1454150" y="1549400"/>
          <p14:tracePt t="11842" x="1447800" y="1549400"/>
          <p14:tracePt t="11858" x="1441450" y="1549400"/>
          <p14:tracePt t="11874" x="1435100" y="1555750"/>
          <p14:tracePt t="11891" x="1428750" y="1555750"/>
          <p14:tracePt t="11908" x="1416050" y="1562100"/>
          <p14:tracePt t="11924" x="1409700" y="1568450"/>
          <p14:tracePt t="11941" x="1384300" y="1574800"/>
          <p14:tracePt t="11957" x="1358900" y="1581150"/>
          <p14:tracePt t="11974" x="1333500" y="1587500"/>
          <p14:tracePt t="11991" x="1308100" y="1587500"/>
          <p14:tracePt t="12007" x="1289050" y="1587500"/>
          <p14:tracePt t="12024" x="1270000" y="1587500"/>
          <p14:tracePt t="12041" x="1250950" y="1587500"/>
          <p14:tracePt t="12058" x="1231900" y="1587500"/>
          <p14:tracePt t="12074" x="1206500" y="1581150"/>
          <p14:tracePt t="12092" x="1187450" y="1574800"/>
          <p14:tracePt t="12107" x="1162050" y="1568450"/>
          <p14:tracePt t="12124" x="1117600" y="1549400"/>
          <p14:tracePt t="12141" x="1098550" y="1549400"/>
          <p14:tracePt t="12158" x="1073150" y="1543050"/>
          <p14:tracePt t="12174" x="1054100" y="1536700"/>
          <p14:tracePt t="12191" x="1041400" y="1536700"/>
          <p14:tracePt t="12207" x="1035050" y="1530350"/>
          <p14:tracePt t="12224" x="1028700" y="1530350"/>
          <p14:tracePt t="12241" x="1022350" y="1530350"/>
          <p14:tracePt t="12258" x="1016000" y="1530350"/>
          <p14:tracePt t="12274" x="1009650" y="1530350"/>
          <p14:tracePt t="12329" x="1009650" y="1536700"/>
          <p14:tracePt t="12366" x="1016000" y="1536700"/>
          <p14:tracePt t="12374" x="1028700" y="1536700"/>
          <p14:tracePt t="12382" x="1041400" y="1530350"/>
          <p14:tracePt t="12390" x="1060450" y="1511300"/>
          <p14:tracePt t="12407" x="1136650" y="1479550"/>
          <p14:tracePt t="12424" x="1244600" y="1441450"/>
          <p14:tracePt t="12440" x="1352550" y="1409700"/>
          <p14:tracePt t="12457" x="1435100" y="1390650"/>
          <p14:tracePt t="12474" x="1530350" y="1371600"/>
          <p14:tracePt t="12490" x="1568450" y="1358900"/>
          <p14:tracePt t="12507" x="1612900" y="1352550"/>
          <p14:tracePt t="12524" x="1682750" y="1339850"/>
          <p14:tracePt t="12540" x="1778000" y="1320800"/>
          <p14:tracePt t="12558" x="1860550" y="1295400"/>
          <p14:tracePt t="12574" x="1930400" y="1289050"/>
          <p14:tracePt t="12590" x="2025650" y="1289050"/>
          <p14:tracePt t="12607" x="2063750" y="1289050"/>
          <p14:tracePt t="12624" x="2095500" y="1289050"/>
          <p14:tracePt t="12641" x="2139950" y="1289050"/>
          <p14:tracePt t="12657" x="2178050" y="1289050"/>
          <p14:tracePt t="12674" x="2228850" y="1282700"/>
          <p14:tracePt t="12690" x="2266950" y="1276350"/>
          <p14:tracePt t="12692" x="2298700" y="1263650"/>
          <p14:tracePt t="12708" x="2317750" y="1257300"/>
          <p14:tracePt t="12724" x="2368550" y="1225550"/>
          <p14:tracePt t="12740" x="2393950" y="1206500"/>
          <p14:tracePt t="12757" x="2438400" y="1181100"/>
          <p14:tracePt t="12774" x="2470150" y="1162050"/>
          <p14:tracePt t="12790" x="2508250" y="1136650"/>
          <p14:tracePt t="12808" x="2533650" y="1104900"/>
          <p14:tracePt t="12824" x="2565400" y="1079500"/>
          <p14:tracePt t="12840" x="2609850" y="1054100"/>
          <p14:tracePt t="12857" x="2628900" y="1035050"/>
          <p14:tracePt t="12873" x="2635250" y="1016000"/>
          <p14:tracePt t="12890" x="2641600" y="1009650"/>
          <p14:tracePt t="12907" x="2641600" y="1003300"/>
          <p14:tracePt t="12923" x="2647950" y="996950"/>
          <p14:tracePt t="12940" x="2647950" y="990600"/>
          <p14:tracePt t="12957" x="2647950" y="984250"/>
          <p14:tracePt t="13003" x="2647950" y="977900"/>
          <p14:tracePt t="13022" x="2647950" y="971550"/>
          <p14:tracePt t="13757" x="2654300" y="965200"/>
          <p14:tracePt t="13764" x="2660650" y="952500"/>
          <p14:tracePt t="13773" x="2667000" y="946150"/>
          <p14:tracePt t="13789" x="2686050" y="927100"/>
          <p14:tracePt t="13806" x="2692400" y="908050"/>
          <p14:tracePt t="13825" x="2705100" y="901700"/>
          <p14:tracePt t="13840" x="2711450" y="882650"/>
          <p14:tracePt t="13857" x="2717800" y="869950"/>
          <p14:tracePt t="13873" x="2724150" y="863600"/>
          <p14:tracePt t="13919" x="2724150" y="857250"/>
          <p14:tracePt t="13930" x="2724150" y="850900"/>
          <p14:tracePt t="13939" x="2724150" y="844550"/>
          <p14:tracePt t="13944" x="2717800" y="831850"/>
          <p14:tracePt t="13956" x="2717800" y="825500"/>
          <p14:tracePt t="13972" x="2705100" y="812800"/>
          <p14:tracePt t="13989" x="2692400" y="793750"/>
          <p14:tracePt t="14006" x="2667000" y="768350"/>
          <p14:tracePt t="14022" x="2647950" y="749300"/>
          <p14:tracePt t="14039" x="2622550" y="736600"/>
          <p14:tracePt t="14056" x="2609850" y="723900"/>
          <p14:tracePt t="14072" x="2590800" y="704850"/>
          <p14:tracePt t="14089" x="2559050" y="692150"/>
          <p14:tracePt t="14106" x="2552700" y="685800"/>
          <p14:tracePt t="14122" x="2533650" y="679450"/>
          <p14:tracePt t="14139" x="2508250" y="673100"/>
          <p14:tracePt t="14156" x="2470150" y="666750"/>
          <p14:tracePt t="14173" x="2444750" y="666750"/>
          <p14:tracePt t="14189" x="2419350" y="666750"/>
          <p14:tracePt t="14206" x="2400300" y="666750"/>
          <p14:tracePt t="14223" x="2374900" y="666750"/>
          <p14:tracePt t="14239" x="2349500" y="666750"/>
          <p14:tracePt t="14255" x="2311400" y="666750"/>
          <p14:tracePt t="14273" x="2292350" y="673100"/>
          <p14:tracePt t="14289" x="2279650" y="673100"/>
          <p14:tracePt t="14305" x="2254250" y="679450"/>
          <p14:tracePt t="14323" x="2228850" y="685800"/>
          <p14:tracePt t="14339" x="2209800" y="692150"/>
          <p14:tracePt t="14355" x="2190750" y="698500"/>
          <p14:tracePt t="14372" x="2165350" y="711200"/>
          <p14:tracePt t="14389" x="2146300" y="736600"/>
          <p14:tracePt t="14405" x="2133600" y="755650"/>
          <p14:tracePt t="14422" x="2101850" y="768350"/>
          <p14:tracePt t="14439" x="2076450" y="781050"/>
          <p14:tracePt t="14455" x="2051050" y="800100"/>
          <p14:tracePt t="14472" x="2025650" y="819150"/>
          <p14:tracePt t="14489" x="2000250" y="850900"/>
          <p14:tracePt t="14505" x="1955800" y="882650"/>
          <p14:tracePt t="14522" x="1936750" y="901700"/>
          <p14:tracePt t="14539" x="1917700" y="920750"/>
          <p14:tracePt t="14555" x="1905000" y="939800"/>
          <p14:tracePt t="14572" x="1898650" y="952500"/>
          <p14:tracePt t="14589" x="1885950" y="977900"/>
          <p14:tracePt t="14606" x="1873250" y="1003300"/>
          <p14:tracePt t="14622" x="1866900" y="1028700"/>
          <p14:tracePt t="14639" x="1860550" y="1054100"/>
          <p14:tracePt t="14655" x="1860550" y="1085850"/>
          <p14:tracePt t="14672" x="1860550" y="1111250"/>
          <p14:tracePt t="14688" x="1866900" y="1130300"/>
          <p14:tracePt t="14705" x="1885950" y="1155700"/>
          <p14:tracePt t="14708" x="1898650" y="1168400"/>
          <p14:tracePt t="14722" x="1917700" y="1193800"/>
          <p14:tracePt t="14738" x="1936750" y="1212850"/>
          <p14:tracePt t="14755" x="1962150" y="1238250"/>
          <p14:tracePt t="14772" x="1987550" y="1250950"/>
          <p14:tracePt t="14788" x="2012950" y="1276350"/>
          <p14:tracePt t="14805" x="2038350" y="1301750"/>
          <p14:tracePt t="14822" x="2070100" y="1314450"/>
          <p14:tracePt t="14841" x="2095500" y="1327150"/>
          <p14:tracePt t="14856" x="2120900" y="1339850"/>
          <p14:tracePt t="14872" x="2165350" y="1339850"/>
          <p14:tracePt t="14889" x="2197100" y="1339850"/>
          <p14:tracePt t="14905" x="2228850" y="1339850"/>
          <p14:tracePt t="14922" x="2254250" y="1339850"/>
          <p14:tracePt t="14940" x="2279650" y="1339850"/>
          <p14:tracePt t="14955" x="2305050" y="1327150"/>
          <p14:tracePt t="14972" x="2343150" y="1301750"/>
          <p14:tracePt t="14989" x="2368550" y="1289050"/>
          <p14:tracePt t="15005" x="2393950" y="1270000"/>
          <p14:tracePt t="15022" x="2425700" y="1238250"/>
          <p14:tracePt t="15038" x="2451100" y="1212850"/>
          <p14:tracePt t="15055" x="2470150" y="1187450"/>
          <p14:tracePt t="15072" x="2495550" y="1162050"/>
          <p14:tracePt t="15089" x="2533650" y="1123950"/>
          <p14:tracePt t="15105" x="2552700" y="1104900"/>
          <p14:tracePt t="15122" x="2571750" y="1079500"/>
          <p14:tracePt t="15139" x="2590800" y="1060450"/>
          <p14:tracePt t="15155" x="2609850" y="1035050"/>
          <p14:tracePt t="15172" x="2628900" y="1009650"/>
          <p14:tracePt t="15189" x="2647950" y="977900"/>
          <p14:tracePt t="15206" x="2660650" y="952500"/>
          <p14:tracePt t="15209" x="2667000" y="939800"/>
          <p14:tracePt t="15222" x="2679700" y="914400"/>
          <p14:tracePt t="15238" x="2686050" y="882650"/>
          <p14:tracePt t="15255" x="2686050" y="857250"/>
          <p14:tracePt t="15272" x="2686050" y="838200"/>
          <p14:tracePt t="15288" x="2686050" y="819150"/>
          <p14:tracePt t="15305" x="2686050" y="800100"/>
          <p14:tracePt t="15321" x="2673350" y="768350"/>
          <p14:tracePt t="15338" x="2667000" y="762000"/>
          <p14:tracePt t="15356" x="2654300" y="749300"/>
          <p14:tracePt t="15371" x="2647950" y="742950"/>
          <p14:tracePt t="15388" x="2635250" y="730250"/>
          <p14:tracePt t="15405" x="2622550" y="730250"/>
          <p14:tracePt t="15421" x="2616200" y="730250"/>
          <p14:tracePt t="15455" x="2609850" y="730250"/>
          <p14:tracePt t="15567" x="2603500" y="730250"/>
          <p14:tracePt t="16003" x="2609850" y="730250"/>
          <p14:tracePt t="16016" x="2616200" y="730250"/>
          <p14:tracePt t="16026" x="2628900" y="730250"/>
          <p14:tracePt t="16037" x="2654300" y="717550"/>
          <p14:tracePt t="16054" x="2698750" y="692150"/>
          <p14:tracePt t="16071" x="2762250" y="660400"/>
          <p14:tracePt t="16087" x="2819400" y="628650"/>
          <p14:tracePt t="16105" x="2882900" y="603250"/>
          <p14:tracePt t="16121" x="2933700" y="584200"/>
          <p14:tracePt t="16138" x="3016250" y="565150"/>
          <p14:tracePt t="16155" x="3187700" y="539750"/>
          <p14:tracePt t="16171" x="3340100" y="539750"/>
          <p14:tracePt t="16187" x="3492500" y="539750"/>
          <p14:tracePt t="16204" x="3663950" y="527050"/>
          <p14:tracePt t="16221" x="3816350" y="508000"/>
          <p14:tracePt t="16237" x="3962400" y="469900"/>
          <p14:tracePt t="16254" x="4121150" y="431800"/>
          <p14:tracePt t="16271" x="4279900" y="393700"/>
          <p14:tracePt t="16287" x="4425950" y="355600"/>
          <p14:tracePt t="16304" x="4737100" y="279400"/>
          <p14:tracePt t="16320" x="4883150" y="241300"/>
          <p14:tracePt t="16337" x="5029200" y="203200"/>
          <p14:tracePt t="16354" x="5175250" y="165100"/>
          <p14:tracePt t="16372" x="5334000" y="114300"/>
          <p14:tracePt t="16389" x="5441950" y="76200"/>
          <p14:tracePt t="16405" x="5607050" y="31750"/>
          <p14:tracePt t="16422" x="5715000" y="0"/>
          <p14:tracePt t="16438" x="5822950" y="0"/>
          <p14:tracePt t="16454" x="5930900" y="0"/>
          <p14:tracePt t="16471" x="6038850" y="0"/>
          <p14:tracePt t="16488" x="6127750" y="0"/>
          <p14:tracePt t="16504" x="6235700" y="0"/>
          <p14:tracePt t="16521" x="6394450" y="0"/>
          <p14:tracePt t="16537" x="6502400" y="0"/>
          <p14:tracePt t="16554" x="6610350" y="0"/>
          <p14:tracePt t="16570" x="6692900" y="0"/>
          <p14:tracePt t="16587" x="6775450" y="0"/>
          <p14:tracePt t="16604" x="6858000" y="0"/>
          <p14:tracePt t="16622" x="6946900" y="0"/>
          <p14:tracePt t="16638" x="7029450" y="0"/>
          <p14:tracePt t="16655" x="7175500" y="0"/>
          <p14:tracePt t="16671" x="7277100" y="0"/>
          <p14:tracePt t="16687" x="7359650" y="0"/>
          <p14:tracePt t="16704" x="7423150" y="6350"/>
          <p14:tracePt t="16722" x="7480300" y="25400"/>
          <p14:tracePt t="16725" x="7505700" y="31750"/>
          <p14:tracePt t="16737" x="7543800" y="44450"/>
          <p14:tracePt t="16753" x="7677150" y="63500"/>
          <p14:tracePt t="16770" x="7778750" y="63500"/>
          <p14:tracePt t="16787" x="7899400" y="69850"/>
          <p14:tracePt t="16803" x="8001000" y="69850"/>
          <p14:tracePt t="16820" x="8108950" y="82550"/>
          <p14:tracePt t="16837" x="8197850" y="88900"/>
          <p14:tracePt t="16854" x="8280400" y="95250"/>
          <p14:tracePt t="16871" x="8369300" y="107950"/>
          <p14:tracePt t="16887" x="8432800" y="114300"/>
          <p14:tracePt t="16903" x="8540750" y="133350"/>
          <p14:tracePt t="16920" x="8680450" y="139700"/>
          <p14:tracePt t="16937" x="8832850" y="139700"/>
          <p14:tracePt t="16953" x="8966200" y="152400"/>
          <p14:tracePt t="16970" x="9080500" y="158750"/>
          <p14:tracePt t="16988" x="9175750" y="177800"/>
          <p14:tracePt t="17003" x="9239250" y="190500"/>
          <p14:tracePt t="17020" x="9251950" y="196850"/>
          <p14:tracePt t="17036" x="9258300" y="196850"/>
          <p14:tracePt t="17053" x="9264650" y="203200"/>
          <p14:tracePt t="17070" x="9264650" y="209550"/>
          <p14:tracePt t="17103" x="9271000" y="215900"/>
          <p14:tracePt t="17120" x="9277350" y="228600"/>
          <p14:tracePt t="17137" x="9283700" y="247650"/>
          <p14:tracePt t="17153" x="9290050" y="260350"/>
          <p14:tracePt t="17170" x="9290050" y="273050"/>
          <p14:tracePt t="17186" x="9290050" y="279400"/>
          <p14:tracePt t="17234" x="9290050" y="285750"/>
          <p14:tracePt t="17244" x="9290050" y="292100"/>
          <p14:tracePt t="17260" x="9283700" y="298450"/>
          <p14:tracePt t="17270" x="9277350" y="304800"/>
          <p14:tracePt t="17286" x="9264650" y="317500"/>
          <p14:tracePt t="17303" x="9245600" y="336550"/>
          <p14:tracePt t="17320" x="9232900" y="355600"/>
          <p14:tracePt t="17336" x="9220200" y="361950"/>
          <p14:tracePt t="17353" x="9201150" y="387350"/>
          <p14:tracePt t="17370" x="9188450" y="406400"/>
          <p14:tracePt t="17387" x="9182100" y="412750"/>
          <p14:tracePt t="17403" x="9182100" y="419100"/>
          <p14:tracePt t="17419" x="9182100" y="425450"/>
          <p14:tracePt t="17475" x="9182100" y="431800"/>
          <p14:tracePt t="17550" x="9175750" y="431800"/>
          <p14:tracePt t="17576" x="9175750" y="438150"/>
          <p14:tracePt t="17586" x="9175750" y="444500"/>
          <p14:tracePt t="17602" x="9175750" y="450850"/>
          <p14:tracePt t="17614" x="9175750" y="457200"/>
          <p14:tracePt t="17639" x="9175750" y="463550"/>
          <p14:tracePt t="17872" x="9175750" y="469900"/>
          <p14:tracePt t="17926" x="9175750" y="476250"/>
          <p14:tracePt t="17946" x="9175750" y="482600"/>
          <p14:tracePt t="17968" x="9182100" y="488950"/>
          <p14:tracePt t="17975" x="9188450" y="495300"/>
          <p14:tracePt t="17986" x="9188450" y="501650"/>
          <p14:tracePt t="18002" x="9194800" y="514350"/>
          <p14:tracePt t="18019" x="9201150" y="520700"/>
          <p14:tracePt t="18036" x="9201150" y="527050"/>
          <p14:tracePt t="18088" x="9207500" y="533400"/>
          <p14:tracePt t="18100" x="9207500" y="539750"/>
          <p14:tracePt t="18124" x="9207500" y="546100"/>
          <p14:tracePt t="18132" x="9207500" y="552450"/>
          <p14:tracePt t="18140" x="9207500" y="558800"/>
          <p14:tracePt t="18154" x="9207500" y="565150"/>
          <p14:tracePt t="18170" x="9213850" y="571500"/>
          <p14:tracePt t="18187" x="9213850" y="577850"/>
          <p14:tracePt t="18203" x="9213850" y="584200"/>
          <p14:tracePt t="18220" x="9220200" y="596900"/>
          <p14:tracePt t="18236" x="9226550" y="622300"/>
          <p14:tracePt t="18252" x="9232900" y="647700"/>
          <p14:tracePt t="18270" x="9239250" y="673100"/>
          <p14:tracePt t="18286" x="9245600" y="698500"/>
          <p14:tracePt t="18303" x="9264650" y="736600"/>
          <p14:tracePt t="18319" x="9277350" y="762000"/>
          <p14:tracePt t="18336" x="9283700" y="781050"/>
          <p14:tracePt t="18352" x="9290050" y="793750"/>
          <p14:tracePt t="18369" x="9296400" y="806450"/>
          <p14:tracePt t="18385" x="9302750" y="825500"/>
          <p14:tracePt t="18402" x="9315450" y="838200"/>
          <p14:tracePt t="18436" x="9321800" y="844550"/>
          <p14:tracePt t="18452" x="9328150" y="844550"/>
          <p14:tracePt t="18470" x="9334500" y="844550"/>
          <p14:tracePt t="18486" x="9347200" y="844550"/>
          <p14:tracePt t="18502" x="9353550" y="844550"/>
          <p14:tracePt t="18519" x="9359900" y="844550"/>
          <p14:tracePt t="18535" x="9366250" y="844550"/>
          <p14:tracePt t="18552" x="9372600" y="844550"/>
          <p14:tracePt t="18585" x="9378950" y="844550"/>
          <p14:tracePt t="18604" x="9385300" y="838200"/>
          <p14:tracePt t="18619" x="9391650" y="838200"/>
          <p14:tracePt t="18636" x="9410700" y="831850"/>
          <p14:tracePt t="18652" x="9429750" y="825500"/>
          <p14:tracePt t="18668" x="9442450" y="819150"/>
          <p14:tracePt t="18685" x="9442450" y="812800"/>
          <p14:tracePt t="18718" x="9442450" y="806450"/>
          <p14:tracePt t="18735" x="9448800" y="806450"/>
          <p14:tracePt t="18752" x="9448800" y="800100"/>
          <p14:tracePt t="18768" x="9448800" y="787400"/>
          <p14:tracePt t="18785" x="9455150" y="774700"/>
          <p14:tracePt t="18802" x="9467850" y="755650"/>
          <p14:tracePt t="18818" x="9480550" y="742950"/>
          <p14:tracePt t="18835" x="9499600" y="711200"/>
          <p14:tracePt t="18852" x="9537700" y="673100"/>
          <p14:tracePt t="18868" x="9556750" y="654050"/>
          <p14:tracePt t="18885" x="9569450" y="647700"/>
          <p14:tracePt t="18902" x="9575800" y="647700"/>
          <p14:tracePt t="18919" x="9582150" y="647700"/>
          <p14:tracePt t="18936" x="9588500" y="647700"/>
          <p14:tracePt t="18952" x="9594850" y="647700"/>
          <p14:tracePt t="18970" x="9607550" y="647700"/>
          <p14:tracePt t="19002" x="9613900" y="647700"/>
          <p14:tracePt t="19019" x="9626600" y="647700"/>
          <p14:tracePt t="19035" x="9632950" y="647700"/>
          <p14:tracePt t="19052" x="9645650" y="654050"/>
          <p14:tracePt t="19068" x="9658350" y="654050"/>
          <p14:tracePt t="19085" x="9677400" y="654050"/>
          <p14:tracePt t="19102" x="9690100" y="660400"/>
          <p14:tracePt t="19118" x="9715500" y="660400"/>
          <p14:tracePt t="19136" x="9740900" y="660400"/>
          <p14:tracePt t="19152" x="9779000" y="647700"/>
          <p14:tracePt t="19169" x="9804400" y="641350"/>
          <p14:tracePt t="19185" x="9829800" y="635000"/>
          <p14:tracePt t="19202" x="9855200" y="628650"/>
          <p14:tracePt t="19206" x="9867900" y="628650"/>
          <p14:tracePt t="19219" x="9874250" y="628650"/>
          <p14:tracePt t="19236" x="9874250" y="622300"/>
          <p14:tracePt t="19251" x="9880600" y="622300"/>
          <p14:tracePt t="19301" x="9886950" y="622300"/>
          <p14:tracePt t="19334" x="9893300" y="622300"/>
          <p14:tracePt t="19346" x="9899650" y="622300"/>
          <p14:tracePt t="19354" x="9906000" y="622300"/>
          <p14:tracePt t="19368" x="9912350" y="622300"/>
          <p14:tracePt t="19386" x="9925050" y="622300"/>
          <p14:tracePt t="19402" x="9944100" y="635000"/>
          <p14:tracePt t="19418" x="9956800" y="641350"/>
          <p14:tracePt t="19451" x="9963150" y="647700"/>
          <p14:tracePt t="19468" x="9975850" y="654050"/>
          <p14:tracePt t="19485" x="9982200" y="660400"/>
          <p14:tracePt t="19501" x="9994900" y="666750"/>
          <p14:tracePt t="19518" x="10007600" y="679450"/>
          <p14:tracePt t="19535" x="10033000" y="692150"/>
          <p14:tracePt t="19551" x="10058400" y="704850"/>
          <p14:tracePt t="19568" x="10083800" y="723900"/>
          <p14:tracePt t="19586" x="10121900" y="736600"/>
          <p14:tracePt t="19602" x="10153650" y="762000"/>
          <p14:tracePt t="19618" x="10198100" y="774700"/>
          <p14:tracePt t="19635" x="10223500" y="781050"/>
          <p14:tracePt t="19651" x="10236200" y="781050"/>
          <p14:tracePt t="19668" x="10248900" y="781050"/>
          <p14:tracePt t="19685" x="10255250" y="781050"/>
          <p14:tracePt t="19701" x="10274300" y="781050"/>
          <p14:tracePt t="19703" x="10280650" y="781050"/>
          <p14:tracePt t="19718" x="10293350" y="781050"/>
          <p14:tracePt t="19735" x="10312400" y="781050"/>
          <p14:tracePt t="19751" x="10331450" y="781050"/>
          <p14:tracePt t="19769" x="10344150" y="774700"/>
          <p14:tracePt t="19785" x="10356850" y="768350"/>
          <p14:tracePt t="19802" x="10369550" y="768350"/>
          <p14:tracePt t="19818" x="10382250" y="762000"/>
          <p14:tracePt t="19834" x="10388600" y="755650"/>
          <p14:tracePt t="19851" x="10394950" y="755650"/>
          <p14:tracePt t="19867" x="10407650" y="749300"/>
          <p14:tracePt t="19884" x="10414000" y="742950"/>
          <p14:tracePt t="19902" x="10433050" y="723900"/>
          <p14:tracePt t="19918" x="10458450" y="685800"/>
          <p14:tracePt t="19934" x="10477500" y="654050"/>
          <p14:tracePt t="19951" x="10490200" y="647700"/>
          <p14:tracePt t="19968" x="10496550" y="635000"/>
          <p14:tracePt t="19984" x="10502900" y="622300"/>
          <p14:tracePt t="20001" x="10509250" y="615950"/>
          <p14:tracePt t="20019" x="10521950" y="590550"/>
          <p14:tracePt t="20034" x="10534650" y="565150"/>
          <p14:tracePt t="20051" x="10547350" y="539750"/>
          <p14:tracePt t="20068" x="10572750" y="508000"/>
          <p14:tracePt t="20084" x="10579100" y="469900"/>
          <p14:tracePt t="20101" x="10591800" y="444500"/>
          <p14:tracePt t="20117" x="10591800" y="419100"/>
          <p14:tracePt t="20134" x="10598150" y="400050"/>
          <p14:tracePt t="20151" x="10604500" y="381000"/>
          <p14:tracePt t="20168" x="10604500" y="361950"/>
          <p14:tracePt t="20184" x="10604500" y="349250"/>
          <p14:tracePt t="20201" x="10604500" y="342900"/>
          <p14:tracePt t="20217" x="10598150" y="330200"/>
          <p14:tracePt t="20234" x="10585450" y="317500"/>
          <p14:tracePt t="20251" x="10579100" y="311150"/>
          <p14:tracePt t="20267" x="10566400" y="304800"/>
          <p14:tracePt t="20284" x="10560050" y="304800"/>
          <p14:tracePt t="20300" x="10547350" y="298450"/>
          <p14:tracePt t="20317" x="10534650" y="298450"/>
          <p14:tracePt t="20334" x="10528300" y="298450"/>
          <p14:tracePt t="20350" x="10509250" y="298450"/>
          <p14:tracePt t="20367" x="10477500" y="311150"/>
          <p14:tracePt t="20384" x="10452100" y="342900"/>
          <p14:tracePt t="20401" x="10426700" y="361950"/>
          <p14:tracePt t="20418" x="10401300" y="374650"/>
          <p14:tracePt t="20434" x="10382250" y="393700"/>
          <p14:tracePt t="20451" x="10363200" y="412750"/>
          <p14:tracePt t="20468" x="10344150" y="431800"/>
          <p14:tracePt t="20484" x="10325100" y="450850"/>
          <p14:tracePt t="20501" x="10306050" y="463550"/>
          <p14:tracePt t="20518" x="10287000" y="482600"/>
          <p14:tracePt t="20536" x="10280650" y="488950"/>
          <p14:tracePt t="20551" x="10274300" y="495300"/>
          <p14:tracePt t="20584" x="10274300" y="508000"/>
          <p14:tracePt t="20600" x="10274300" y="527050"/>
          <p14:tracePt t="20617" x="10274300" y="539750"/>
          <p14:tracePt t="20634" x="10274300" y="552450"/>
          <p14:tracePt t="20650" x="10274300" y="571500"/>
          <p14:tracePt t="20667" x="10287000" y="584200"/>
          <p14:tracePt t="20683" x="10318750" y="596900"/>
          <p14:tracePt t="20700" x="10337800" y="596900"/>
          <p14:tracePt t="20717" x="10356850" y="603250"/>
          <p14:tracePt t="20733" x="10388600" y="615950"/>
          <p14:tracePt t="20750" x="10414000" y="635000"/>
          <p14:tracePt t="20767" x="10464800" y="647700"/>
          <p14:tracePt t="20783" x="10515600" y="654050"/>
          <p14:tracePt t="20800" x="10585450" y="666750"/>
          <p14:tracePt t="20817" x="10623550" y="673100"/>
          <p14:tracePt t="20833" x="10668000" y="692150"/>
          <p14:tracePt t="20851" x="10699750" y="698500"/>
          <p14:tracePt t="20867" x="10725150" y="704850"/>
          <p14:tracePt t="20883" x="10750550" y="711200"/>
          <p14:tracePt t="20900" x="10775950" y="717550"/>
          <p14:tracePt t="20917" x="10801350" y="723900"/>
          <p14:tracePt t="20933" x="10845800" y="730250"/>
          <p14:tracePt t="20950" x="10871200" y="730250"/>
          <p14:tracePt t="20967" x="10902950" y="736600"/>
          <p14:tracePt t="20983" x="10928350" y="736600"/>
          <p14:tracePt t="21000" x="10953750" y="736600"/>
          <p14:tracePt t="21017" x="10972800" y="736600"/>
          <p14:tracePt t="21033" x="10991850" y="736600"/>
          <p14:tracePt t="21050" x="11004550" y="736600"/>
          <p14:tracePt t="21066" x="11010900" y="736600"/>
          <p14:tracePt t="21083" x="11029950" y="736600"/>
          <p14:tracePt t="21100" x="11049000" y="736600"/>
          <p14:tracePt t="21116" x="11074400" y="730250"/>
          <p14:tracePt t="21133" x="11099800" y="723900"/>
          <p14:tracePt t="21150" x="11118850" y="723900"/>
          <p14:tracePt t="21167" x="11131550" y="717550"/>
          <p14:tracePt t="21183" x="11150600" y="711200"/>
          <p14:tracePt t="21200" x="11176000" y="704850"/>
          <p14:tracePt t="21216" x="11201400" y="692150"/>
          <p14:tracePt t="21219" x="11214100" y="685800"/>
          <p14:tracePt t="21233" x="11239500" y="679450"/>
          <p14:tracePt t="21250" x="11264900" y="666750"/>
          <p14:tracePt t="21266" x="11290300" y="660400"/>
          <p14:tracePt t="21283" x="11309350" y="647700"/>
          <p14:tracePt t="21300" x="11334750" y="641350"/>
          <p14:tracePt t="21316" x="11341100" y="635000"/>
          <p14:tracePt t="21333" x="11360150" y="635000"/>
          <p14:tracePt t="21350" x="11379200" y="628650"/>
          <p14:tracePt t="21366" x="11385550" y="615950"/>
          <p14:tracePt t="21383" x="11398250" y="609600"/>
          <p14:tracePt t="21400" x="11404600" y="596900"/>
          <p14:tracePt t="21417" x="11410950" y="596900"/>
          <p14:tracePt t="21433" x="11417300" y="590550"/>
          <p14:tracePt t="21450" x="11423650" y="571500"/>
          <p14:tracePt t="21467" x="11436350" y="565150"/>
          <p14:tracePt t="21483" x="11442700" y="552450"/>
          <p14:tracePt t="21500" x="11449050" y="533400"/>
          <p14:tracePt t="21516" x="11449050" y="514350"/>
          <p14:tracePt t="21533" x="11455400" y="501650"/>
          <p14:tracePt t="21550" x="11461750" y="488950"/>
          <p14:tracePt t="21568" x="11461750" y="476250"/>
          <p14:tracePt t="21583" x="11461750" y="457200"/>
          <p14:tracePt t="21600" x="11461750" y="444500"/>
          <p14:tracePt t="21616" x="11461750" y="431800"/>
          <p14:tracePt t="21633" x="11461750" y="419100"/>
          <p14:tracePt t="21649" x="11461750" y="406400"/>
          <p14:tracePt t="21668" x="11455400" y="381000"/>
          <p14:tracePt t="21683" x="11449050" y="368300"/>
          <p14:tracePt t="21699" x="11436350" y="361950"/>
          <p14:tracePt t="21717" x="11430000" y="342900"/>
          <p14:tracePt t="21721" x="11423650" y="336550"/>
          <p14:tracePt t="21737" x="11417300" y="330200"/>
          <p14:tracePt t="21750" x="11398250" y="323850"/>
          <p14:tracePt t="21766" x="11385550" y="317500"/>
          <p14:tracePt t="21784" x="11372850" y="311150"/>
          <p14:tracePt t="21800" x="11353800" y="311150"/>
          <p14:tracePt t="21816" x="11334750" y="304800"/>
          <p14:tracePt t="21833" x="11322050" y="304800"/>
          <p14:tracePt t="21849" x="11303000" y="304800"/>
          <p14:tracePt t="21866" x="11264900" y="304800"/>
          <p14:tracePt t="21882" x="11239500" y="304800"/>
          <p14:tracePt t="21899" x="11214100" y="311150"/>
          <p14:tracePt t="21916" x="11182350" y="317500"/>
          <p14:tracePt t="21933" x="11150600" y="323850"/>
          <p14:tracePt t="21949" x="11125200" y="330200"/>
          <p14:tracePt t="21966" x="11099800" y="342900"/>
          <p14:tracePt t="21982" x="11074400" y="355600"/>
          <p14:tracePt t="21999" x="11004550" y="393700"/>
          <p14:tracePt t="22016" x="10972800" y="419100"/>
          <p14:tracePt t="22032" x="10928350" y="450850"/>
          <p14:tracePt t="22049" x="10890250" y="476250"/>
          <p14:tracePt t="22066" x="10826750" y="508000"/>
          <p14:tracePt t="22082" x="10737850" y="546100"/>
          <p14:tracePt t="22099" x="10674350" y="577850"/>
          <p14:tracePt t="22116" x="10604500" y="622300"/>
          <p14:tracePt t="22132" x="10579100" y="628650"/>
          <p14:tracePt t="22149" x="10566400" y="628650"/>
          <p14:tracePt t="22166" x="10560050" y="635000"/>
          <p14:tracePt t="22183" x="10553700" y="641350"/>
          <p14:tracePt t="22199" x="10547350" y="647700"/>
          <p14:tracePt t="22216" x="10547350" y="654050"/>
          <p14:tracePt t="22236" x="10547350" y="660400"/>
          <p14:tracePt t="22262" x="10547350" y="666750"/>
          <p14:tracePt t="22276" x="10547350" y="673100"/>
          <p14:tracePt t="22290" x="10547350" y="685800"/>
          <p14:tracePt t="22299" x="10547350" y="711200"/>
          <p14:tracePt t="22317" x="10560050" y="730250"/>
          <p14:tracePt t="22332" x="10566400" y="742950"/>
          <p14:tracePt t="22349" x="10585450" y="762000"/>
          <p14:tracePt t="22366" x="10604500" y="774700"/>
          <p14:tracePt t="22382" x="10629900" y="793750"/>
          <p14:tracePt t="22399" x="10674350" y="812800"/>
          <p14:tracePt t="22415" x="10769600" y="838200"/>
          <p14:tracePt t="22433" x="10826750" y="844550"/>
          <p14:tracePt t="22449" x="10877550" y="844550"/>
          <p14:tracePt t="22466" x="10909300" y="844550"/>
          <p14:tracePt t="22482" x="10934700" y="844550"/>
          <p14:tracePt t="22499" x="10960100" y="838200"/>
          <p14:tracePt t="22515" x="11004550" y="819150"/>
          <p14:tracePt t="22533" x="11042650" y="812800"/>
          <p14:tracePt t="22550" x="11087100" y="793750"/>
          <p14:tracePt t="22566" x="11112500" y="787400"/>
          <p14:tracePt t="22582" x="11131550" y="781050"/>
          <p14:tracePt t="22600" x="11150600" y="774700"/>
          <p14:tracePt t="22616" x="11169650" y="774700"/>
          <p14:tracePt t="22632" x="11188700" y="768350"/>
          <p14:tracePt t="22649" x="11201400" y="762000"/>
          <p14:tracePt t="22665" x="11226800" y="755650"/>
          <p14:tracePt t="22736" x="11226800" y="749300"/>
          <p14:tracePt t="23208" x="11226800" y="742950"/>
          <p14:tracePt t="23304" x="11226800" y="736600"/>
          <p14:tracePt t="23457" x="11226800" y="730250"/>
          <p14:tracePt t="23716" x="11226800" y="723900"/>
          <p14:tracePt t="23739" x="11226800" y="730250"/>
          <p14:tracePt t="23745" x="11226800" y="736600"/>
          <p14:tracePt t="24083" x="11226800" y="730250"/>
          <p14:tracePt t="24158" x="11226800" y="723900"/>
          <p14:tracePt t="24231" x="11220450" y="723900"/>
          <p14:tracePt t="24294" x="11214100" y="723900"/>
          <p14:tracePt t="24368" x="11207750" y="723900"/>
          <p14:tracePt t="24444" x="11201400" y="717550"/>
          <p14:tracePt t="24518" x="11195050" y="717550"/>
          <p14:tracePt t="24689" x="11188700" y="717550"/>
          <p14:tracePt t="24913" x="11188700" y="711200"/>
          <p14:tracePt t="25033" x="11188700" y="704850"/>
          <p14:tracePt t="25072" x="11182350" y="698500"/>
          <p14:tracePt t="25133" x="11182350" y="692150"/>
          <p14:tracePt t="25209" x="11182350" y="685800"/>
          <p14:tracePt t="25329" x="11182350" y="679450"/>
          <p14:tracePt t="26777" x="11182350" y="673100"/>
          <p14:tracePt t="26785" x="11182350" y="666750"/>
          <p14:tracePt t="26795" x="11188700" y="660400"/>
          <p14:tracePt t="26813" x="11201400" y="641350"/>
          <p14:tracePt t="26829" x="11226800" y="609600"/>
          <p14:tracePt t="26845" x="11245850" y="584200"/>
          <p14:tracePt t="26862" x="11264900" y="565150"/>
          <p14:tracePt t="26879" x="11283950" y="546100"/>
          <p14:tracePt t="26895" x="11283950" y="539750"/>
          <p14:tracePt t="26913" x="11290300" y="533400"/>
          <p14:tracePt t="26929" x="11296650" y="533400"/>
          <p14:tracePt t="26962" x="11303000" y="533400"/>
          <p14:tracePt t="26985" x="11309350" y="533400"/>
          <p14:tracePt t="27014" x="11315700" y="533400"/>
          <p14:tracePt t="27024" x="11322050" y="533400"/>
          <p14:tracePt t="27032" x="11322050" y="527050"/>
          <p14:tracePt t="27047" x="11322050" y="520700"/>
          <p14:tracePt t="27062" x="11334750" y="508000"/>
          <p14:tracePt t="27078" x="11347450" y="495300"/>
          <p14:tracePt t="27095" x="11347450" y="482600"/>
          <p14:tracePt t="27111" x="11353800" y="469900"/>
          <p14:tracePt t="27128" x="11353800" y="463550"/>
          <p14:tracePt t="27145" x="11353800" y="444500"/>
          <p14:tracePt t="27161" x="11353800" y="425450"/>
          <p14:tracePt t="27178" x="11347450" y="412750"/>
          <p14:tracePt t="27195" x="11341100" y="393700"/>
          <p14:tracePt t="27212" x="11334750" y="374650"/>
          <p14:tracePt t="27214" x="11328400" y="374650"/>
          <p14:tracePt t="27228" x="11328400" y="368300"/>
          <p14:tracePt t="27245" x="11322050" y="361950"/>
          <p14:tracePt t="27262" x="11315700" y="349250"/>
          <p14:tracePt t="27278" x="11309350" y="342900"/>
          <p14:tracePt t="27295" x="11290300" y="330200"/>
          <p14:tracePt t="27312" x="11271250" y="317500"/>
          <p14:tracePt t="27328" x="11258550" y="311150"/>
          <p14:tracePt t="27345" x="11233150" y="298450"/>
          <p14:tracePt t="27361" x="11214100" y="292100"/>
          <p14:tracePt t="27378" x="11195050" y="279400"/>
          <p14:tracePt t="27395" x="11188700" y="266700"/>
          <p14:tracePt t="27411" x="11163300" y="260350"/>
          <p14:tracePt t="27428" x="11150600" y="260350"/>
          <p14:tracePt t="27445" x="11131550" y="247650"/>
          <p14:tracePt t="27461" x="11112500" y="241300"/>
          <p14:tracePt t="27478" x="11093450" y="234950"/>
          <p14:tracePt t="27495" x="11068050" y="222250"/>
          <p14:tracePt t="27512" x="11055350" y="222250"/>
          <p14:tracePt t="27528" x="11023600" y="215900"/>
          <p14:tracePt t="27545" x="11004550" y="215900"/>
          <p14:tracePt t="27561" x="10991850" y="215900"/>
          <p14:tracePt t="27578" x="10979150" y="215900"/>
          <p14:tracePt t="27594" x="10966450" y="215900"/>
          <p14:tracePt t="27611" x="10941050" y="222250"/>
          <p14:tracePt t="27628" x="10928350" y="228600"/>
          <p14:tracePt t="27645" x="10915650" y="228600"/>
          <p14:tracePt t="27661" x="10909300" y="228600"/>
          <p14:tracePt t="27678" x="10890250" y="241300"/>
          <p14:tracePt t="27694" x="10871200" y="254000"/>
          <p14:tracePt t="27712" x="10858500" y="260350"/>
          <p14:tracePt t="27717" x="10852150" y="266700"/>
          <p14:tracePt t="27728" x="10845800" y="266700"/>
          <p14:tracePt t="27745" x="10839450" y="273050"/>
          <p14:tracePt t="27762" x="10833100" y="279400"/>
          <p14:tracePt t="27795" x="10833100" y="285750"/>
          <p14:tracePt t="27811" x="10826750" y="285750"/>
          <p14:tracePt t="27828" x="10814050" y="304800"/>
          <p14:tracePt t="27844" x="10814050" y="317500"/>
          <p14:tracePt t="27861" x="10807700" y="323850"/>
          <p14:tracePt t="27878" x="10801350" y="330200"/>
          <p14:tracePt t="27895" x="10795000" y="349250"/>
          <p14:tracePt t="27911" x="10782300" y="368300"/>
          <p14:tracePt t="27928" x="10775950" y="381000"/>
          <p14:tracePt t="27944" x="10769600" y="381000"/>
          <p14:tracePt t="27961" x="10769600" y="387350"/>
          <p14:tracePt t="27978" x="10769600" y="393700"/>
          <p14:tracePt t="27995" x="10769600" y="406400"/>
          <p14:tracePt t="28012" x="10763250" y="431800"/>
          <p14:tracePt t="28028" x="10763250" y="438150"/>
          <p14:tracePt t="28044" x="10756900" y="450850"/>
          <p14:tracePt t="28078" x="10756900" y="457200"/>
          <p14:tracePt t="28094" x="10756900" y="469900"/>
          <p14:tracePt t="28111" x="10756900" y="476250"/>
          <p14:tracePt t="28144" x="10756900" y="482600"/>
          <p14:tracePt t="28227" x="10750550" y="488950"/>
          <p14:tracePt t="28239" x="10750550" y="495300"/>
          <p14:tracePt t="28245" x="10744200" y="501650"/>
          <p14:tracePt t="28260" x="10744200" y="508000"/>
          <p14:tracePt t="28277" x="10737850" y="514350"/>
          <p14:tracePt t="28310" x="10731500" y="514350"/>
          <p14:tracePt t="28327" x="10731500" y="520700"/>
          <p14:tracePt t="28345" x="10731500" y="527050"/>
          <p14:tracePt t="28438" x="10725150" y="533400"/>
          <p14:tracePt t="28460" x="10725150" y="539750"/>
          <p14:tracePt t="28498" x="10725150" y="546100"/>
          <p14:tracePt t="28511" x="10718800" y="546100"/>
          <p14:tracePt t="28518" x="10718800" y="552450"/>
          <p14:tracePt t="28527" x="10712450" y="552450"/>
          <p14:tracePt t="28544" x="10712450" y="558800"/>
          <p14:tracePt t="28560" x="10706100" y="565150"/>
          <p14:tracePt t="28578" x="10706100" y="577850"/>
          <p14:tracePt t="28594" x="10699750" y="584200"/>
          <p14:tracePt t="28611" x="10699750" y="603250"/>
          <p14:tracePt t="28627" x="10699750" y="622300"/>
          <p14:tracePt t="28644" x="10699750" y="635000"/>
          <p14:tracePt t="28660" x="10699750" y="647700"/>
          <p14:tracePt t="28677" x="10699750" y="660400"/>
          <p14:tracePt t="28694" x="10699750" y="679450"/>
          <p14:tracePt t="28710" x="10699750" y="685800"/>
          <p14:tracePt t="28727" x="10706100" y="704850"/>
          <p14:tracePt t="28744" x="10718800" y="717550"/>
          <p14:tracePt t="28761" x="10718800" y="723900"/>
          <p14:tracePt t="28778" x="10725150" y="723900"/>
          <p14:tracePt t="28793" x="10731500" y="730250"/>
          <p14:tracePt t="28811" x="10737850" y="736600"/>
          <p14:tracePt t="28827" x="10744200" y="736600"/>
          <p14:tracePt t="28844" x="10756900" y="749300"/>
          <p14:tracePt t="28860" x="10763250" y="755650"/>
          <p14:tracePt t="28877" x="10782300" y="762000"/>
          <p14:tracePt t="28893" x="10801350" y="768350"/>
          <p14:tracePt t="28910" x="10826750" y="774700"/>
          <p14:tracePt t="28927" x="10839450" y="774700"/>
          <p14:tracePt t="28943" x="10864850" y="774700"/>
          <p14:tracePt t="28960" x="10902950" y="781050"/>
          <p14:tracePt t="28977" x="10915650" y="781050"/>
          <p14:tracePt t="28993" x="10928350" y="787400"/>
          <p14:tracePt t="29011" x="10941050" y="787400"/>
          <p14:tracePt t="29027" x="10953750" y="787400"/>
          <p14:tracePt t="29043" x="10979150" y="787400"/>
          <p14:tracePt t="29060" x="10991850" y="787400"/>
          <p14:tracePt t="29077" x="11010900" y="787400"/>
          <p14:tracePt t="29093" x="11036300" y="787400"/>
          <p14:tracePt t="29111" x="11042650" y="787400"/>
          <p14:tracePt t="29127" x="11055350" y="787400"/>
          <p14:tracePt t="29143" x="11074400" y="787400"/>
          <p14:tracePt t="29160" x="11093450" y="781050"/>
          <p14:tracePt t="29177" x="11118850" y="762000"/>
          <p14:tracePt t="29194" x="11137900" y="742950"/>
          <p14:tracePt t="29210" x="11156950" y="736600"/>
          <p14:tracePt t="29226" x="11169650" y="730250"/>
          <p14:tracePt t="29243" x="11169650" y="723900"/>
          <p14:tracePt t="29260" x="11169650" y="717550"/>
          <p14:tracePt t="29277" x="11176000" y="717550"/>
          <p14:tracePt t="29293" x="11182350" y="711200"/>
          <p14:tracePt t="29310" x="11188700" y="704850"/>
          <p14:tracePt t="29327" x="11195050" y="698500"/>
          <p14:tracePt t="29343" x="11195050" y="692150"/>
          <p14:tracePt t="29360" x="11201400" y="685800"/>
          <p14:tracePt t="29376" x="11201400" y="673100"/>
          <p14:tracePt t="29393" x="11207750" y="666750"/>
          <p14:tracePt t="29410" x="11207750" y="647700"/>
          <p14:tracePt t="29426" x="11207750" y="628650"/>
          <p14:tracePt t="29443" x="11214100" y="590550"/>
          <p14:tracePt t="29459" x="11214100" y="577850"/>
          <p14:tracePt t="29476" x="11207750" y="565150"/>
          <p14:tracePt t="29493" x="11207750" y="558800"/>
          <p14:tracePt t="29510" x="11207750" y="552450"/>
          <p14:tracePt t="29543" x="11201400" y="552450"/>
          <p14:tracePt t="29642" x="11195050" y="552450"/>
          <p14:tracePt t="29652" x="11195050" y="558800"/>
          <p14:tracePt t="29662" x="11188700" y="558800"/>
          <p14:tracePt t="29676" x="11182350" y="565150"/>
          <p14:tracePt t="29693" x="11156950" y="571500"/>
          <p14:tracePt t="29709" x="11131550" y="577850"/>
          <p14:tracePt t="29726" x="11106150" y="584200"/>
          <p14:tracePt t="29743" x="11074400" y="596900"/>
          <p14:tracePt t="29760" x="11036300" y="603250"/>
          <p14:tracePt t="29778" x="10998200" y="628650"/>
          <p14:tracePt t="29793" x="10953750" y="641350"/>
          <p14:tracePt t="29810" x="10909300" y="647700"/>
          <p14:tracePt t="29827" x="10883900" y="654050"/>
          <p14:tracePt t="29843" x="10864850" y="660400"/>
          <p14:tracePt t="29859" x="10845800" y="660400"/>
          <p14:tracePt t="29877" x="10826750" y="666750"/>
          <p14:tracePt t="29895" x="10807700" y="666750"/>
          <p14:tracePt t="29910" x="10788650" y="673100"/>
          <p14:tracePt t="29926" x="10775950" y="679450"/>
          <p14:tracePt t="29943" x="10756900" y="679450"/>
          <p14:tracePt t="29959" x="10744200" y="679450"/>
          <p14:tracePt t="29976" x="10737850" y="685800"/>
          <p14:tracePt t="29993" x="10725150" y="685800"/>
          <p14:tracePt t="30009" x="10693400" y="685800"/>
          <p14:tracePt t="30026" x="10668000" y="679450"/>
          <p14:tracePt t="30042" x="10642600" y="666750"/>
          <p14:tracePt t="30060" x="10610850" y="654050"/>
          <p14:tracePt t="30076" x="10572750" y="647700"/>
          <p14:tracePt t="30094" x="10502900" y="622300"/>
          <p14:tracePt t="30110" x="10452100" y="603250"/>
          <p14:tracePt t="30126" x="10426700" y="596900"/>
          <p14:tracePt t="30144" x="10407650" y="596900"/>
          <p14:tracePt t="30160" x="10388600" y="590550"/>
          <p14:tracePt t="30176" x="10369550" y="584200"/>
          <p14:tracePt t="30192" x="10356850" y="584200"/>
          <p14:tracePt t="30209" x="10337800" y="584200"/>
          <p14:tracePt t="30226" x="10318750" y="577850"/>
          <p14:tracePt t="30242" x="10293350" y="577850"/>
          <p14:tracePt t="30259" x="10267950" y="577850"/>
          <p14:tracePt t="30276" x="10255250" y="577850"/>
          <p14:tracePt t="30292" x="10236200" y="577850"/>
          <p14:tracePt t="30309" x="10217150" y="577850"/>
          <p14:tracePt t="30326" x="10179050" y="584200"/>
          <p14:tracePt t="30342" x="10153650" y="596900"/>
          <p14:tracePt t="30359" x="10128250" y="615950"/>
          <p14:tracePt t="30376" x="10102850" y="635000"/>
          <p14:tracePt t="30392" x="10083800" y="654050"/>
          <p14:tracePt t="30409" x="10064750" y="673100"/>
          <p14:tracePt t="30426" x="10058400" y="692150"/>
          <p14:tracePt t="30442" x="10052050" y="704850"/>
          <p14:tracePt t="30459" x="10052050" y="723900"/>
          <p14:tracePt t="30476" x="10052050" y="730250"/>
          <p14:tracePt t="30492" x="10052050" y="736600"/>
          <p14:tracePt t="30509" x="10052050" y="749300"/>
          <p14:tracePt t="30525" x="10058400" y="768350"/>
          <p14:tracePt t="30542" x="10064750" y="774700"/>
          <p14:tracePt t="30559" x="10071100" y="781050"/>
          <p14:tracePt t="30575" x="10083800" y="787400"/>
          <p14:tracePt t="30592" x="10096500" y="793750"/>
          <p14:tracePt t="30608" x="10115550" y="800100"/>
          <p14:tracePt t="30626" x="10140950" y="806450"/>
          <p14:tracePt t="30643" x="10160000" y="806450"/>
          <p14:tracePt t="30659" x="10185400" y="806450"/>
          <p14:tracePt t="30675" x="10223500" y="800100"/>
          <p14:tracePt t="30692" x="10248900" y="793750"/>
          <p14:tracePt t="30708" x="10274300" y="787400"/>
          <p14:tracePt t="30725" x="10293350" y="781050"/>
          <p14:tracePt t="30742" x="10312400" y="774700"/>
          <p14:tracePt t="30758" x="10318750" y="768350"/>
          <p14:tracePt t="30775" x="10344150" y="749300"/>
          <p14:tracePt t="30792" x="10369550" y="736600"/>
          <p14:tracePt t="30810" x="10388600" y="723900"/>
          <p14:tracePt t="30825" x="10414000" y="698500"/>
          <p14:tracePt t="30842" x="10433050" y="685800"/>
          <p14:tracePt t="30859" x="10452100" y="673100"/>
          <p14:tracePt t="30875" x="10464800" y="654050"/>
          <p14:tracePt t="30892" x="10471150" y="641350"/>
          <p14:tracePt t="30909" x="10483850" y="615950"/>
          <p14:tracePt t="30925" x="10502900" y="577850"/>
          <p14:tracePt t="30942" x="10509250" y="552450"/>
          <p14:tracePt t="30959" x="10521950" y="527050"/>
          <p14:tracePt t="30976" x="10528300" y="501650"/>
          <p14:tracePt t="30991" x="10528300" y="482600"/>
          <p14:tracePt t="31008" x="10528300" y="457200"/>
          <p14:tracePt t="31025" x="10528300" y="438150"/>
          <p14:tracePt t="31042" x="10515600" y="406400"/>
          <p14:tracePt t="31058" x="10496550" y="381000"/>
          <p14:tracePt t="31075" x="10477500" y="361950"/>
          <p14:tracePt t="31092" x="10452100" y="330200"/>
          <p14:tracePt t="31108" x="10426700" y="311150"/>
          <p14:tracePt t="31125" x="10394950" y="298450"/>
          <p14:tracePt t="31142" x="10369550" y="292100"/>
          <p14:tracePt t="31158" x="10344150" y="285750"/>
          <p14:tracePt t="31175" x="10318750" y="285750"/>
          <p14:tracePt t="31192" x="10280650" y="285750"/>
          <p14:tracePt t="31208" x="10255250" y="285750"/>
          <p14:tracePt t="31225" x="10229850" y="285750"/>
          <p14:tracePt t="31241" x="10204450" y="292100"/>
          <p14:tracePt t="31258" x="10185400" y="298450"/>
          <p14:tracePt t="31275" x="10185400" y="304800"/>
          <p14:tracePt t="31292" x="10179050" y="304800"/>
          <p14:tracePt t="31522" x="10179050" y="311150"/>
          <p14:tracePt t="31534" x="10179050" y="317500"/>
          <p14:tracePt t="31548" x="10179050" y="323850"/>
          <p14:tracePt t="31556" x="10179050" y="330200"/>
          <p14:tracePt t="31563" x="10179050" y="342900"/>
          <p14:tracePt t="31575" x="10172700" y="361950"/>
          <p14:tracePt t="31592" x="10160000" y="457200"/>
          <p14:tracePt t="31608" x="10153650" y="558800"/>
          <p14:tracePt t="31625" x="10153650" y="673100"/>
          <p14:tracePt t="31642" x="10166350" y="781050"/>
          <p14:tracePt t="31658" x="10204450" y="946150"/>
          <p14:tracePt t="31674" x="10223500" y="1016000"/>
          <p14:tracePt t="31691" x="10229850" y="1047750"/>
          <p14:tracePt t="31708" x="10236200" y="1073150"/>
          <p14:tracePt t="31725" x="10236200" y="1098550"/>
          <p14:tracePt t="31741" x="10242550" y="1117600"/>
          <p14:tracePt t="31758" x="10242550" y="1136650"/>
          <p14:tracePt t="31774" x="10242550" y="1162050"/>
          <p14:tracePt t="31791" x="10242550" y="1181100"/>
          <p14:tracePt t="31808" x="10242550" y="1200150"/>
          <p14:tracePt t="31824" x="10236200" y="1219200"/>
          <p14:tracePt t="31841" x="10223500" y="1250950"/>
          <p14:tracePt t="31858" x="10198100" y="1276350"/>
          <p14:tracePt t="31874" x="10172700" y="1301750"/>
          <p14:tracePt t="31891" x="10140950" y="1327150"/>
          <p14:tracePt t="31908" x="10102850" y="1371600"/>
          <p14:tracePt t="31924" x="10083800" y="1397000"/>
          <p14:tracePt t="31941" x="10058400" y="1422400"/>
          <p14:tracePt t="31958" x="10026650" y="1460500"/>
          <p14:tracePt t="31974" x="10001250" y="1492250"/>
          <p14:tracePt t="31991" x="9975850" y="1517650"/>
          <p14:tracePt t="32008" x="9931400" y="1562100"/>
          <p14:tracePt t="32024" x="9906000" y="1593850"/>
          <p14:tracePt t="32041" x="9880600" y="1625600"/>
          <p14:tracePt t="32058" x="9848850" y="1651000"/>
          <p14:tracePt t="32075" x="9823450" y="1676400"/>
          <p14:tracePt t="32092" x="9785350" y="1708150"/>
          <p14:tracePt t="32107" x="9740900" y="1746250"/>
          <p14:tracePt t="32124" x="9715500" y="1771650"/>
          <p14:tracePt t="32141" x="9683750" y="1803400"/>
          <p14:tracePt t="32157" x="9658350" y="1828800"/>
          <p14:tracePt t="32174" x="9632950" y="1854200"/>
          <p14:tracePt t="32191" x="9613900" y="1873250"/>
          <p14:tracePt t="32207" x="9582150" y="1892300"/>
          <p14:tracePt t="32209" x="9582150" y="1898650"/>
          <p14:tracePt t="32224" x="9569450" y="1905000"/>
          <p14:tracePt t="32241" x="9537700" y="1930400"/>
          <p14:tracePt t="32257" x="9499600" y="1968500"/>
          <p14:tracePt t="32274" x="9474200" y="1993900"/>
          <p14:tracePt t="32291" x="9448800" y="2019300"/>
          <p14:tracePt t="32308" x="9417050" y="2051050"/>
          <p14:tracePt t="32324" x="9391650" y="2076450"/>
          <p14:tracePt t="32342" x="9366250" y="2108200"/>
          <p14:tracePt t="32357" x="9353550" y="2133600"/>
          <p14:tracePt t="32374" x="9334500" y="2152650"/>
          <p14:tracePt t="32391" x="9328150" y="2165350"/>
          <p14:tracePt t="32408" x="9328150" y="2171700"/>
          <p14:tracePt t="32424" x="9315450" y="2190750"/>
          <p14:tracePt t="32441" x="9309100" y="2203450"/>
          <p14:tracePt t="32458" x="9302750" y="2216150"/>
          <p14:tracePt t="32474" x="9296400" y="2228850"/>
          <p14:tracePt t="32490" x="9290050" y="2235200"/>
          <p14:tracePt t="32508" x="9290050" y="2247900"/>
          <p14:tracePt t="32525" x="9283700" y="2254250"/>
          <p14:tracePt t="32540" x="9283700" y="2260600"/>
          <p14:tracePt t="32590" x="9283700" y="2266950"/>
          <p14:tracePt t="32946" x="9277350" y="2266950"/>
          <p14:tracePt t="32954" x="9277350" y="2273300"/>
          <p14:tracePt t="32962" x="9271000" y="2286000"/>
          <p14:tracePt t="32973" x="9271000" y="2292350"/>
          <p14:tracePt t="32990" x="9264650" y="2305050"/>
          <p14:tracePt t="33008" x="9239250" y="2349500"/>
          <p14:tracePt t="33023" x="9220200" y="2374900"/>
          <p14:tracePt t="33040" x="9207500" y="2400300"/>
          <p14:tracePt t="33057" x="9182100" y="2425700"/>
          <p14:tracePt t="33074" x="9163050" y="2451100"/>
          <p14:tracePt t="33090" x="9144000" y="2489200"/>
          <p14:tracePt t="33107" x="9131300" y="2520950"/>
          <p14:tracePt t="33123" x="9118600" y="2559050"/>
          <p14:tracePt t="33140" x="9112250" y="2571750"/>
          <p14:tracePt t="33157" x="9112250" y="2584450"/>
          <p14:tracePt t="33173" x="9112250" y="2590800"/>
          <p14:tracePt t="33190" x="9112250" y="2597150"/>
          <p14:tracePt t="33238" x="9112250" y="2603500"/>
          <p14:tracePt t="33265" x="9118600" y="2603500"/>
          <p14:tracePt t="33271" x="9118600" y="2609850"/>
          <p14:tracePt t="33282" x="9124950" y="2609850"/>
          <p14:tracePt t="33304" x="9131300" y="2616200"/>
          <p14:tracePt t="33313" x="9137650" y="2616200"/>
          <p14:tracePt t="33326" x="9144000" y="2616200"/>
          <p14:tracePt t="33340" x="9150350" y="2616200"/>
          <p14:tracePt t="33356" x="9163050" y="2616200"/>
          <p14:tracePt t="33373" x="9182100" y="2622550"/>
          <p14:tracePt t="33390" x="9194800" y="2622550"/>
          <p14:tracePt t="33406" x="9220200" y="2622550"/>
          <p14:tracePt t="33423" x="9239250" y="2622550"/>
          <p14:tracePt t="33440" x="9258300" y="2622550"/>
          <p14:tracePt t="33456" x="9283700" y="2622550"/>
          <p14:tracePt t="33473" x="9309100" y="2622550"/>
          <p14:tracePt t="33489" x="9328150" y="2622550"/>
          <p14:tracePt t="33506" x="9353550" y="2622550"/>
          <p14:tracePt t="33523" x="9372600" y="2622550"/>
          <p14:tracePt t="33540" x="9398000" y="2622550"/>
          <p14:tracePt t="33557" x="9410700" y="2622550"/>
          <p14:tracePt t="33573" x="9429750" y="2622550"/>
          <p14:tracePt t="33590" x="9448800" y="2622550"/>
          <p14:tracePt t="33606" x="9474200" y="2622550"/>
          <p14:tracePt t="33623" x="9493250" y="2616200"/>
          <p14:tracePt t="33640" x="9518650" y="2616200"/>
          <p14:tracePt t="33656" x="9544050" y="2609850"/>
          <p14:tracePt t="33673" x="9563100" y="2609850"/>
          <p14:tracePt t="33689" x="9588500" y="2609850"/>
          <p14:tracePt t="33706" x="9601200" y="2609850"/>
          <p14:tracePt t="33708" x="9613900" y="2609850"/>
          <p14:tracePt t="33723" x="9620250" y="2609850"/>
          <p14:tracePt t="33739" x="9652000" y="2603500"/>
          <p14:tracePt t="33756" x="9658350" y="2603500"/>
          <p14:tracePt t="33773" x="9671050" y="2603500"/>
          <p14:tracePt t="33789" x="9696450" y="2603500"/>
          <p14:tracePt t="33806" x="9721850" y="2603500"/>
          <p14:tracePt t="33823" x="9734550" y="2603500"/>
          <p14:tracePt t="33840" x="9766300" y="2603500"/>
          <p14:tracePt t="33856" x="9785350" y="2603500"/>
          <p14:tracePt t="33874" x="9798050" y="2603500"/>
          <p14:tracePt t="33891" x="9823450" y="2603500"/>
          <p14:tracePt t="33906" x="9848850" y="2603500"/>
          <p14:tracePt t="33923" x="9874250" y="2603500"/>
          <p14:tracePt t="33939" x="9899650" y="2603500"/>
          <p14:tracePt t="33956" x="9912350" y="2609850"/>
          <p14:tracePt t="33972" x="9950450" y="2616200"/>
          <p14:tracePt t="33989" x="9975850" y="2616200"/>
          <p14:tracePt t="34006" x="10001250" y="2622550"/>
          <p14:tracePt t="34023" x="10026650" y="2628900"/>
          <p14:tracePt t="34039" x="10052050" y="2635250"/>
          <p14:tracePt t="34056" x="10077450" y="2635250"/>
          <p14:tracePt t="34073" x="10096500" y="2641600"/>
          <p14:tracePt t="34089" x="10121900" y="2647950"/>
          <p14:tracePt t="34106" x="10147300" y="2647950"/>
          <p14:tracePt t="34122" x="10172700" y="2647950"/>
          <p14:tracePt t="34139" x="10198100" y="2654300"/>
          <p14:tracePt t="34156" x="10223500" y="2660650"/>
          <p14:tracePt t="34173" x="10242550" y="2660650"/>
          <p14:tracePt t="34189" x="10255250" y="2660650"/>
          <p14:tracePt t="34206" x="10287000" y="2667000"/>
          <p14:tracePt t="34222" x="10312400" y="2667000"/>
          <p14:tracePt t="34239" x="10337800" y="2673350"/>
          <p14:tracePt t="34256" x="10356850" y="2673350"/>
          <p14:tracePt t="34272" x="10369550" y="2673350"/>
          <p14:tracePt t="34290" x="10394950" y="2679700"/>
          <p14:tracePt t="34306" x="10414000" y="2679700"/>
          <p14:tracePt t="34323" x="10452100" y="2692400"/>
          <p14:tracePt t="34340" x="10477500" y="2692400"/>
          <p14:tracePt t="34357" x="10502900" y="2692400"/>
          <p14:tracePt t="34373" x="10521950" y="2698750"/>
          <p14:tracePt t="34390" x="10541000" y="2698750"/>
          <p14:tracePt t="34406" x="10560050" y="2698750"/>
          <p14:tracePt t="34422" x="10585450" y="2698750"/>
          <p14:tracePt t="34440" x="10610850" y="2698750"/>
          <p14:tracePt t="34456" x="10648950" y="2692400"/>
          <p14:tracePt t="34472" x="10674350" y="2679700"/>
          <p14:tracePt t="34489" x="10699750" y="2667000"/>
          <p14:tracePt t="34506" x="10725150" y="2654300"/>
          <p14:tracePt t="34522" x="10750550" y="2641600"/>
          <p14:tracePt t="34539" x="10775950" y="2609850"/>
          <p14:tracePt t="34555" x="10807700" y="2578100"/>
          <p14:tracePt t="34572" x="10826750" y="2559050"/>
          <p14:tracePt t="34589" x="10845800" y="2546350"/>
          <p14:tracePt t="34606" x="10871200" y="2514600"/>
          <p14:tracePt t="34623" x="10902950" y="2489200"/>
          <p14:tracePt t="34641" x="10915650" y="2463800"/>
          <p14:tracePt t="34657" x="10941050" y="2438400"/>
          <p14:tracePt t="34672" x="10966450" y="2406650"/>
          <p14:tracePt t="34689" x="10985500" y="2368550"/>
          <p14:tracePt t="34705" x="10991850" y="2343150"/>
          <p14:tracePt t="34722" x="10998200" y="2317750"/>
          <p14:tracePt t="34739" x="11004550" y="2311400"/>
          <p14:tracePt t="34755" x="11004550" y="2292350"/>
          <p14:tracePt t="34772" x="11004550" y="2279650"/>
          <p14:tracePt t="34789" x="11004550" y="2273300"/>
          <p14:tracePt t="34805" x="10998200" y="2254250"/>
          <p14:tracePt t="34822" x="10998200" y="2241550"/>
          <p14:tracePt t="34839" x="10991850" y="2235200"/>
          <p14:tracePt t="34855" x="10979150" y="2228850"/>
          <p14:tracePt t="34872" x="10972800" y="2222500"/>
          <p14:tracePt t="34890" x="10960100" y="2216150"/>
          <p14:tracePt t="34922" x="10947400" y="2216150"/>
          <p14:tracePt t="34938" x="10941050" y="2209800"/>
          <p14:tracePt t="34955" x="10934700" y="2203450"/>
          <p14:tracePt t="34972" x="10928350" y="2203450"/>
          <p14:tracePt t="35102" x="10922000" y="2203450"/>
          <p14:tracePt t="35116" x="10922000" y="2209800"/>
          <p14:tracePt t="35124" x="10915650" y="2209800"/>
          <p14:tracePt t="35134" x="10915650" y="2216150"/>
          <p14:tracePt t="35140" x="10909300" y="2222500"/>
          <p14:tracePt t="35155" x="10902950" y="2222500"/>
          <p14:tracePt t="35171" x="10864850" y="2266950"/>
          <p14:tracePt t="35189" x="10839450" y="2279650"/>
          <p14:tracePt t="35205" x="10814050" y="2305050"/>
          <p14:tracePt t="35222" x="10782300" y="2330450"/>
          <p14:tracePt t="35238" x="10756900" y="2355850"/>
          <p14:tracePt t="35255" x="10731500" y="2374900"/>
          <p14:tracePt t="35272" x="10693400" y="2400300"/>
          <p14:tracePt t="35288" x="10661650" y="2425700"/>
          <p14:tracePt t="35305" x="10636250" y="2451100"/>
          <p14:tracePt t="35321" x="10610850" y="2470150"/>
          <p14:tracePt t="35339" x="10585450" y="2501900"/>
          <p14:tracePt t="35355" x="10553700" y="2520950"/>
          <p14:tracePt t="35372" x="10547350" y="2533650"/>
          <p14:tracePt t="35390" x="10528300" y="2540000"/>
          <p14:tracePt t="35406" x="10528300" y="2546350"/>
          <p14:tracePt t="35438" x="10521950" y="2552700"/>
          <p14:tracePt t="35455" x="10521950" y="2559050"/>
          <p14:tracePt t="35471" x="10521950" y="2571750"/>
          <p14:tracePt t="35513" x="10521950" y="2578100"/>
          <p14:tracePt t="35527" x="10521950" y="2584450"/>
          <p14:tracePt t="35538" x="10521950" y="2590800"/>
          <p14:tracePt t="35555" x="10521950" y="2603500"/>
          <p14:tracePt t="35571" x="10515600" y="2622550"/>
          <p14:tracePt t="35588" x="10515600" y="2628900"/>
          <p14:tracePt t="35605" x="10515600" y="2641600"/>
          <p14:tracePt t="35621" x="10509250" y="2667000"/>
          <p14:tracePt t="35638" x="10502900" y="2686050"/>
          <p14:tracePt t="35655" x="10502900" y="2698750"/>
          <p14:tracePt t="35671" x="10496550" y="2711450"/>
          <p14:tracePt t="35688" x="10496550" y="2730500"/>
          <p14:tracePt t="35705" x="10496550" y="2743200"/>
          <p14:tracePt t="35721" x="10496550" y="2762250"/>
          <p14:tracePt t="35738" x="10490200" y="2768600"/>
          <p14:tracePt t="35754" x="10490200" y="2800350"/>
          <p14:tracePt t="35771" x="10490200" y="2825750"/>
          <p14:tracePt t="35788" x="10490200" y="2832100"/>
          <p14:tracePt t="35804" x="10490200" y="2851150"/>
          <p14:tracePt t="35821" x="10490200" y="2863850"/>
          <p14:tracePt t="35838" x="10490200" y="2876550"/>
          <p14:tracePt t="35854" x="10490200" y="2889250"/>
          <p14:tracePt t="35871" x="10490200" y="2901950"/>
          <p14:tracePt t="36112" x="10490200" y="2895600"/>
          <p14:tracePt t="36164" x="10496550" y="2895600"/>
          <p14:tracePt t="36260" x="10502900" y="2895600"/>
          <p14:tracePt t="36393" x="10509250" y="2895600"/>
          <p14:tracePt t="36400" x="10515600" y="2895600"/>
          <p14:tracePt t="36408" x="10521950" y="2895600"/>
          <p14:tracePt t="36420" x="10534650" y="2895600"/>
          <p14:tracePt t="36437" x="10553700" y="2895600"/>
          <p14:tracePt t="36454" x="10566400" y="2895600"/>
          <p14:tracePt t="36470" x="10591800" y="2895600"/>
          <p14:tracePt t="36487" x="10598150" y="2889250"/>
          <p14:tracePt t="36504" x="10604500" y="2889250"/>
          <p14:tracePt t="36521" x="10610850" y="2882900"/>
          <p14:tracePt t="36538" x="10629900" y="2876550"/>
          <p14:tracePt t="36554" x="10636250" y="2870200"/>
          <p14:tracePt t="36571" x="10655300" y="2857500"/>
          <p14:tracePt t="36587" x="10668000" y="2844800"/>
          <p14:tracePt t="36604" x="10674350" y="2838450"/>
          <p14:tracePt t="36623" x="10693400" y="2832100"/>
          <p14:tracePt t="36639" x="10699750" y="2813050"/>
          <p14:tracePt t="36654" x="10712450" y="2800350"/>
          <p14:tracePt t="36670" x="10718800" y="2787650"/>
          <p14:tracePt t="36688" x="10731500" y="2781300"/>
          <p14:tracePt t="36704" x="10737850" y="2755900"/>
          <p14:tracePt t="36720" x="10744200" y="2749550"/>
          <p14:tracePt t="36737" x="10750550" y="2736850"/>
          <p14:tracePt t="36753" x="10763250" y="2724150"/>
          <p14:tracePt t="36770" x="10775950" y="2705100"/>
          <p14:tracePt t="36787" x="10782300" y="2698750"/>
          <p14:tracePt t="36803" x="10782300" y="2686050"/>
          <p14:tracePt t="36820" x="10788650" y="2667000"/>
          <p14:tracePt t="36837" x="10801350" y="2641600"/>
          <p14:tracePt t="36853" x="10807700" y="2616200"/>
          <p14:tracePt t="36871" x="10826750" y="2590800"/>
          <p14:tracePt t="36888" x="10845800" y="2565400"/>
          <p14:tracePt t="36904" x="10864850" y="2520950"/>
          <p14:tracePt t="36920" x="10890250" y="2470150"/>
          <p14:tracePt t="36937" x="10902950" y="2419350"/>
          <p14:tracePt t="36953" x="10915650" y="2330450"/>
          <p14:tracePt t="36970" x="10915650" y="2266950"/>
          <p14:tracePt t="36988" x="10915650" y="2216150"/>
          <p14:tracePt t="37004" x="10890250" y="2165350"/>
          <p14:tracePt t="37021" x="10871200" y="2120900"/>
          <p14:tracePt t="37038" x="10852150" y="2070100"/>
          <p14:tracePt t="37054" x="10801350" y="1930400"/>
          <p14:tracePt t="37071" x="10763250" y="1847850"/>
          <p14:tracePt t="37087" x="10737850" y="1771650"/>
          <p14:tracePt t="37104" x="10718800" y="1720850"/>
          <p14:tracePt t="37120" x="10693400" y="1651000"/>
          <p14:tracePt t="37137" x="10668000" y="1581150"/>
          <p14:tracePt t="37154" x="10655300" y="1511300"/>
          <p14:tracePt t="37170" x="10636250" y="1460500"/>
          <p14:tracePt t="37187" x="10610850" y="1409700"/>
          <p14:tracePt t="37203" x="10604500" y="1384300"/>
          <p14:tracePt t="37220" x="10591800" y="1358900"/>
          <p14:tracePt t="37236" x="10585450" y="1333500"/>
          <p14:tracePt t="37253" x="10572750" y="1301750"/>
          <p14:tracePt t="37270" x="10566400" y="1270000"/>
          <p14:tracePt t="37286" x="10553700" y="1231900"/>
          <p14:tracePt t="37303" x="10547350" y="1187450"/>
          <p14:tracePt t="37320" x="10547350" y="1149350"/>
          <p14:tracePt t="37336" x="10547350" y="1104900"/>
          <p14:tracePt t="37353" x="10547350" y="1073150"/>
          <p14:tracePt t="37370" x="10547350" y="1047750"/>
          <p14:tracePt t="37387" x="10547350" y="1035050"/>
          <p14:tracePt t="37403" x="10547350" y="996950"/>
          <p14:tracePt t="37420" x="10547350" y="971550"/>
          <p14:tracePt t="37436" x="10547350" y="952500"/>
          <p14:tracePt t="37453" x="10547350" y="933450"/>
          <p14:tracePt t="37470" x="10547350" y="908050"/>
          <p14:tracePt t="37486" x="10541000" y="882650"/>
          <p14:tracePt t="37503" x="10541000" y="857250"/>
          <p14:tracePt t="37520" x="10541000" y="831850"/>
          <p14:tracePt t="37536" x="10534650" y="793750"/>
          <p14:tracePt t="37553" x="10534650" y="768350"/>
          <p14:tracePt t="37570" x="10534650" y="736600"/>
          <p14:tracePt t="37586" x="10528300" y="704850"/>
          <p14:tracePt t="37603" x="10521950" y="679450"/>
          <p14:tracePt t="37620" x="10515600" y="654050"/>
          <p14:tracePt t="37638" x="10509250" y="628650"/>
          <p14:tracePt t="37655" x="10509250" y="603250"/>
          <p14:tracePt t="37670" x="10496550" y="584200"/>
          <p14:tracePt t="37686" x="10496550" y="577850"/>
          <p14:tracePt t="37703" x="10496550" y="565150"/>
          <p14:tracePt t="37720" x="10490200" y="558800"/>
          <p14:tracePt t="37736" x="10490200" y="552450"/>
          <p14:tracePt t="37753" x="10483850" y="546100"/>
          <p14:tracePt t="37770" x="10477500" y="546100"/>
          <p14:tracePt t="37787" x="10477500" y="539750"/>
          <p14:tracePt t="37819" x="10471150" y="533400"/>
          <p14:tracePt t="37852" x="10464800" y="533400"/>
          <p14:tracePt t="37962" x="10464800" y="539750"/>
          <p14:tracePt t="38110" x="10458450" y="539750"/>
          <p14:tracePt t="38236" x="10458450" y="533400"/>
          <p14:tracePt t="38331" x="10458450" y="527050"/>
          <p14:tracePt t="38541" x="10458450" y="533400"/>
          <p14:tracePt t="38567" x="10458450" y="539750"/>
          <p14:tracePt t="38605" x="10458450" y="546100"/>
          <p14:tracePt t="38637" x="10458450" y="552450"/>
          <p14:tracePt t="38662" x="10452100" y="558800"/>
          <p14:tracePt t="38677" x="10452100" y="565150"/>
          <p14:tracePt t="38693" x="10452100" y="571500"/>
          <p14:tracePt t="38716" x="10452100" y="577850"/>
          <p14:tracePt t="38724" x="10452100" y="584200"/>
          <p14:tracePt t="38731" x="10452100" y="590550"/>
          <p14:tracePt t="38739" x="10445750" y="603250"/>
          <p14:tracePt t="38752" x="10445750" y="615950"/>
          <p14:tracePt t="38769" x="10433050" y="660400"/>
          <p14:tracePt t="38785" x="10414000" y="742950"/>
          <p14:tracePt t="38802" x="10401300" y="825500"/>
          <p14:tracePt t="38818" x="10382250" y="920750"/>
          <p14:tracePt t="38835" x="10363200" y="1028700"/>
          <p14:tracePt t="38852" x="10356850" y="1168400"/>
          <p14:tracePt t="38869" x="10344150" y="1327150"/>
          <p14:tracePt t="38886" x="10344150" y="1530350"/>
          <p14:tracePt t="38902" x="10344150" y="1644650"/>
          <p14:tracePt t="38919" x="10344150" y="1758950"/>
          <p14:tracePt t="38935" x="10350500" y="1866900"/>
          <p14:tracePt t="38952" x="10356850" y="1968500"/>
          <p14:tracePt t="38968" x="10356850" y="2076450"/>
          <p14:tracePt t="38985" x="10356850" y="2178050"/>
          <p14:tracePt t="39002" x="10344150" y="2286000"/>
          <p14:tracePt t="39018" x="10337800" y="2368550"/>
          <p14:tracePt t="39035" x="10337800" y="2451100"/>
          <p14:tracePt t="39052" x="10337800" y="2476500"/>
          <p14:tracePt t="39069" x="10337800" y="2495550"/>
          <p14:tracePt t="39085" x="10337800" y="2508250"/>
          <p14:tracePt t="39129" x="10337800" y="2514600"/>
          <p14:tracePt t="39318" x="10344150" y="2520950"/>
          <p14:tracePt t="39322" x="10350500" y="2527300"/>
          <p14:tracePt t="39335" x="10350500" y="2533650"/>
          <p14:tracePt t="39352" x="10363200" y="2552700"/>
          <p14:tracePt t="39368" x="10375900" y="2559050"/>
          <p14:tracePt t="39386" x="10401300" y="2590800"/>
          <p14:tracePt t="39403" x="10420350" y="2616200"/>
          <p14:tracePt t="39419" x="10439400" y="2635250"/>
          <p14:tracePt t="39436" x="10439400" y="2647950"/>
          <p14:tracePt t="39452" x="10452100" y="2660650"/>
          <p14:tracePt t="39485" x="10464800" y="2673350"/>
          <p14:tracePt t="39502" x="10464800" y="2679700"/>
          <p14:tracePt t="39518" x="10477500" y="2686050"/>
          <p14:tracePt t="39535" x="10477500" y="2698750"/>
          <p14:tracePt t="39551" x="10483850" y="2711450"/>
          <p14:tracePt t="39568" x="10490200" y="2724150"/>
          <p14:tracePt t="39584" x="10496550" y="2736850"/>
          <p14:tracePt t="39601" x="10502900" y="2743200"/>
          <p14:tracePt t="39634" x="10509250" y="2743200"/>
          <p14:tracePt t="39651" x="10515600" y="2749550"/>
          <p14:tracePt t="39668" x="10515600" y="2755900"/>
          <p14:tracePt t="39788" x="10521950" y="2755900"/>
          <p14:tracePt t="40061" x="10521950" y="2749550"/>
          <p14:tracePt t="40310" x="10521950" y="2743200"/>
          <p14:tracePt t="40849" x="10521950" y="2736850"/>
          <p14:tracePt t="41541" x="10515600" y="2736850"/>
          <p14:tracePt t="41550" x="10509250" y="2736850"/>
          <p14:tracePt t="41565" x="10502900" y="2736850"/>
          <p14:tracePt t="41575" x="10496550" y="2736850"/>
          <p14:tracePt t="41583" x="10483850" y="2736850"/>
          <p14:tracePt t="41600" x="10458450" y="2736850"/>
          <p14:tracePt t="41616" x="10375900" y="2768600"/>
          <p14:tracePt t="41633" x="10229850" y="2832100"/>
          <p14:tracePt t="41650" x="9918700" y="2889250"/>
          <p14:tracePt t="41666" x="9664700" y="2933700"/>
          <p14:tracePt t="41683" x="9404350" y="2978150"/>
          <p14:tracePt t="41700" x="9163050" y="3016250"/>
          <p14:tracePt t="41717" x="8978900" y="3060700"/>
          <p14:tracePt t="41733" x="8813800" y="3098800"/>
          <p14:tracePt t="41750" x="8616950" y="3136900"/>
          <p14:tracePt t="41767" x="8172450" y="3219450"/>
          <p14:tracePt t="41783" x="7778750" y="3270250"/>
          <p14:tracePt t="41800" x="7372350" y="3308350"/>
          <p14:tracePt t="41817" x="6965950" y="3340100"/>
          <p14:tracePt t="41833" x="6604000" y="3340100"/>
          <p14:tracePt t="41849" x="6305550" y="3346450"/>
          <p14:tracePt t="41866" x="6038850" y="3359150"/>
          <p14:tracePt t="41883" x="5822950" y="3352800"/>
          <p14:tracePt t="41899" x="5568950" y="3352800"/>
          <p14:tracePt t="41916" x="5416550" y="3352800"/>
          <p14:tracePt t="41933" x="5289550" y="3352800"/>
          <p14:tracePt t="41949" x="5162550" y="3346450"/>
          <p14:tracePt t="41968" x="5029200" y="3314700"/>
          <p14:tracePt t="41984" x="4908550" y="3308350"/>
          <p14:tracePt t="42000" x="4667250" y="3295650"/>
          <p14:tracePt t="42016" x="4464050" y="3270250"/>
          <p14:tracePt t="42033" x="4254500" y="3225800"/>
          <p14:tracePt t="42049" x="4089400" y="3187700"/>
          <p14:tracePt t="42066" x="3937000" y="3136900"/>
          <p14:tracePt t="42083" x="3829050" y="3092450"/>
          <p14:tracePt t="42099" x="3714750" y="3041650"/>
          <p14:tracePt t="42116" x="3613150" y="2997200"/>
          <p14:tracePt t="42132" x="3524250" y="2959100"/>
          <p14:tracePt t="42149" x="3429000" y="2927350"/>
          <p14:tracePt t="42166" x="3314700" y="2889250"/>
          <p14:tracePt t="42183" x="3206750" y="2844800"/>
          <p14:tracePt t="42199" x="3105150" y="2806700"/>
          <p14:tracePt t="42202" x="3060700" y="2781300"/>
          <p14:tracePt t="42216" x="3035300" y="2762250"/>
          <p14:tracePt t="42232" x="2965450" y="2724150"/>
          <p14:tracePt t="42250" x="2876550" y="2660650"/>
          <p14:tracePt t="42266" x="2698750" y="2501900"/>
          <p14:tracePt t="42282" x="2590800" y="2387600"/>
          <p14:tracePt t="42299" x="2520950" y="2286000"/>
          <p14:tracePt t="42316" x="2482850" y="2184400"/>
          <p14:tracePt t="42332" x="2457450" y="2101850"/>
          <p14:tracePt t="42349" x="2432050" y="2000250"/>
          <p14:tracePt t="42366" x="2419350" y="1949450"/>
          <p14:tracePt t="42382" x="2413000" y="1917700"/>
          <p14:tracePt t="42399" x="2406650" y="1879600"/>
          <p14:tracePt t="42416" x="2393950" y="1841500"/>
          <p14:tracePt t="42432" x="2393950" y="1803400"/>
          <p14:tracePt t="42450" x="2381250" y="1758950"/>
          <p14:tracePt t="42466" x="2362200" y="1689100"/>
          <p14:tracePt t="42482" x="2343150" y="1631950"/>
          <p14:tracePt t="42499" x="2324100" y="1568450"/>
          <p14:tracePt t="42516" x="2292350" y="1536700"/>
          <p14:tracePt t="42532" x="2273300" y="1504950"/>
          <p14:tracePt t="42549" x="2247900" y="1479550"/>
          <p14:tracePt t="42565" x="2235200" y="1460500"/>
          <p14:tracePt t="42582" x="2222500" y="1454150"/>
          <p14:tracePt t="42599" x="2209800" y="1441450"/>
          <p14:tracePt t="42615" x="2203450" y="1422400"/>
          <p14:tracePt t="42632" x="2190750" y="1409700"/>
          <p14:tracePt t="42665" x="2184400" y="1384300"/>
          <p14:tracePt t="42682" x="2178050" y="1371600"/>
          <p14:tracePt t="42699" x="2178050" y="1352550"/>
          <p14:tracePt t="42716" x="2171700" y="1339850"/>
          <p14:tracePt t="42732" x="2171700" y="1320800"/>
          <p14:tracePt t="42749" x="2171700" y="1301750"/>
          <p14:tracePt t="42766" x="2171700" y="1282700"/>
          <p14:tracePt t="42783" x="2165350" y="1276350"/>
          <p14:tracePt t="42799" x="2165350" y="1257300"/>
          <p14:tracePt t="42815" x="2165350" y="1250950"/>
          <p14:tracePt t="42832" x="2165350" y="1238250"/>
          <p14:tracePt t="42848" x="2159000" y="1225550"/>
          <p14:tracePt t="42865" x="2152650" y="1200150"/>
          <p14:tracePt t="42882" x="2139950" y="1193800"/>
          <p14:tracePt t="42899" x="2108200" y="1155700"/>
          <p14:tracePt t="42915" x="2082800" y="1130300"/>
          <p14:tracePt t="42932" x="2057400" y="1104900"/>
          <p14:tracePt t="42949" x="2025650" y="1085850"/>
          <p14:tracePt t="42965" x="2000250" y="1073150"/>
          <p14:tracePt t="42982" x="1974850" y="1060450"/>
          <p14:tracePt t="42999" x="1949450" y="1054100"/>
          <p14:tracePt t="43015" x="1917700" y="1047750"/>
          <p14:tracePt t="43032" x="1898650" y="1047750"/>
          <p14:tracePt t="43049" x="1866900" y="1060450"/>
          <p14:tracePt t="43065" x="1841500" y="1079500"/>
          <p14:tracePt t="43082" x="1816100" y="1092200"/>
          <p14:tracePt t="43098" x="1790700" y="1117600"/>
          <p14:tracePt t="43115" x="1758950" y="1155700"/>
          <p14:tracePt t="43132" x="1733550" y="1174750"/>
          <p14:tracePt t="43148" x="1727200" y="1187450"/>
          <p14:tracePt t="43165" x="1714500" y="1193800"/>
          <p14:tracePt t="43182" x="1708150" y="1206500"/>
          <p14:tracePt t="43199" x="1708150" y="1219200"/>
          <p14:tracePt t="43215" x="1708150" y="1225550"/>
          <p14:tracePt t="43318" x="1714500" y="1225550"/>
          <p14:tracePt t="43337" x="1720850" y="1225550"/>
          <p14:tracePt t="43343" x="1727200" y="1225550"/>
          <p14:tracePt t="43363" x="1733550" y="1225550"/>
          <p14:tracePt t="43372" x="1746250" y="1231900"/>
          <p14:tracePt t="43382" x="1758950" y="1231900"/>
          <p14:tracePt t="43398" x="1784350" y="1244600"/>
          <p14:tracePt t="43415" x="1809750" y="1244600"/>
          <p14:tracePt t="43432" x="1854200" y="1257300"/>
          <p14:tracePt t="43449" x="1885950" y="1270000"/>
          <p14:tracePt t="43465" x="1924050" y="1276350"/>
          <p14:tracePt t="43481" x="1962150" y="1276350"/>
          <p14:tracePt t="43498" x="1993900" y="1276350"/>
          <p14:tracePt t="43515" x="2032000" y="1276350"/>
          <p14:tracePt t="43532" x="2089150" y="1257300"/>
          <p14:tracePt t="43548" x="2114550" y="1250950"/>
          <p14:tracePt t="43565" x="2139950" y="1238250"/>
          <p14:tracePt t="43581" x="2178050" y="1231900"/>
          <p14:tracePt t="43598" x="2203450" y="1212850"/>
          <p14:tracePt t="43615" x="2241550" y="1200150"/>
          <p14:tracePt t="43632" x="2279650" y="1174750"/>
          <p14:tracePt t="43648" x="2311400" y="1149350"/>
          <p14:tracePt t="43665" x="2336800" y="1130300"/>
          <p14:tracePt t="43681" x="2381250" y="1104900"/>
          <p14:tracePt t="43698" x="2406650" y="1092200"/>
          <p14:tracePt t="43715" x="2432050" y="1060450"/>
          <p14:tracePt t="43731" x="2444750" y="1054100"/>
          <p14:tracePt t="43748" x="2451100" y="1041400"/>
          <p14:tracePt t="43764" x="2463800" y="1022350"/>
          <p14:tracePt t="43781" x="2470150" y="1016000"/>
          <p14:tracePt t="43798" x="2476500" y="1009650"/>
          <p14:tracePt t="43814" x="2482850" y="996950"/>
          <p14:tracePt t="43831" x="2489200" y="977900"/>
          <p14:tracePt t="43848" x="2495550" y="971550"/>
          <p14:tracePt t="43864" x="2495550" y="952500"/>
          <p14:tracePt t="43881" x="2495550" y="927100"/>
          <p14:tracePt t="43898" x="2495550" y="908050"/>
          <p14:tracePt t="43914" x="2495550" y="889000"/>
          <p14:tracePt t="43931" x="2495550" y="882650"/>
          <p14:tracePt t="43948" x="2489200" y="869950"/>
          <p14:tracePt t="43965" x="2476500" y="857250"/>
          <p14:tracePt t="43982" x="2470150" y="844550"/>
          <p14:tracePt t="43999" x="2451100" y="825500"/>
          <p14:tracePt t="44015" x="2438400" y="806450"/>
          <p14:tracePt t="44032" x="2425700" y="800100"/>
          <p14:tracePt t="44048" x="2406650" y="787400"/>
          <p14:tracePt t="44064" x="2387600" y="774700"/>
          <p14:tracePt t="44081" x="2362200" y="762000"/>
          <p14:tracePt t="44097" x="2324100" y="749300"/>
          <p14:tracePt t="44114" x="2298700" y="749300"/>
          <p14:tracePt t="44131" x="2273300" y="742950"/>
          <p14:tracePt t="44147" x="2247900" y="736600"/>
          <p14:tracePt t="44164" x="2228850" y="730250"/>
          <p14:tracePt t="44181" x="2209800" y="723900"/>
          <p14:tracePt t="44198" x="2184400" y="723900"/>
          <p14:tracePt t="44214" x="2165350" y="723900"/>
          <p14:tracePt t="44231" x="2146300" y="723900"/>
          <p14:tracePt t="44248" x="2133600" y="723900"/>
          <p14:tracePt t="44264" x="2114550" y="723900"/>
          <p14:tracePt t="44281" x="2108200" y="730250"/>
          <p14:tracePt t="44297" x="2095500" y="736600"/>
          <p14:tracePt t="44314" x="2070100" y="755650"/>
          <p14:tracePt t="44331" x="2025650" y="800100"/>
          <p14:tracePt t="44347" x="2000250" y="825500"/>
          <p14:tracePt t="44364" x="1981200" y="850900"/>
          <p14:tracePt t="44381" x="1962150" y="876300"/>
          <p14:tracePt t="44398" x="1949450" y="901700"/>
          <p14:tracePt t="44416" x="1943100" y="920750"/>
          <p14:tracePt t="44433" x="1936750" y="933450"/>
          <p14:tracePt t="44448" x="1930400" y="971550"/>
          <p14:tracePt t="44464" x="1930400" y="996950"/>
          <p14:tracePt t="44481" x="1930400" y="1016000"/>
          <p14:tracePt t="44497" x="1930400" y="1041400"/>
          <p14:tracePt t="44514" x="1930400" y="1060450"/>
          <p14:tracePt t="44530" x="1930400" y="1066800"/>
          <p14:tracePt t="45257" x="1924050" y="1066800"/>
          <p14:tracePt t="45269" x="1917700" y="1066800"/>
          <p14:tracePt t="45279" x="1911350" y="1073150"/>
          <p14:tracePt t="45285" x="1898650" y="1085850"/>
          <p14:tracePt t="45297" x="1885950" y="1098550"/>
          <p14:tracePt t="45314" x="1835150" y="1130300"/>
          <p14:tracePt t="45330" x="1708150" y="1187450"/>
          <p14:tracePt t="45347" x="1619250" y="1238250"/>
          <p14:tracePt t="45363" x="1530350" y="1276350"/>
          <p14:tracePt t="45380" x="1441450" y="1327150"/>
          <p14:tracePt t="45397" x="1339850" y="1390650"/>
          <p14:tracePt t="45413" x="1225550" y="1511300"/>
          <p14:tracePt t="45430" x="1104900" y="1631950"/>
          <p14:tracePt t="45447" x="996950" y="1733550"/>
          <p14:tracePt t="45464" x="914400" y="1828800"/>
          <p14:tracePt t="45480" x="882650" y="1879600"/>
          <p14:tracePt t="45497" x="850900" y="1924050"/>
          <p14:tracePt t="45514" x="819150" y="1987550"/>
          <p14:tracePt t="45530" x="787400" y="2051050"/>
          <p14:tracePt t="45546" x="755650" y="2101850"/>
          <p14:tracePt t="45563" x="711200" y="2197100"/>
          <p14:tracePt t="45580" x="679450" y="2228850"/>
          <p14:tracePt t="45597" x="654050" y="2266950"/>
          <p14:tracePt t="45613" x="622300" y="2298700"/>
          <p14:tracePt t="45630" x="596900" y="2343150"/>
          <p14:tracePt t="45647" x="577850" y="2368550"/>
          <p14:tracePt t="45663" x="565150" y="2393950"/>
          <p14:tracePt t="45680" x="546100" y="2444750"/>
          <p14:tracePt t="45696" x="533400" y="2476500"/>
          <p14:tracePt t="45713" x="508000" y="2508250"/>
          <p14:tracePt t="45730" x="501650" y="2559050"/>
          <p14:tracePt t="45746" x="501650" y="2603500"/>
          <p14:tracePt t="45763" x="501650" y="2641600"/>
          <p14:tracePt t="45780" x="501650" y="2673350"/>
          <p14:tracePt t="45796" x="514350" y="2698750"/>
          <p14:tracePt t="45814" x="539750" y="2743200"/>
          <p14:tracePt t="45830" x="571500" y="2768600"/>
          <p14:tracePt t="45847" x="596900" y="2794000"/>
          <p14:tracePt t="45863" x="622300" y="2819400"/>
          <p14:tracePt t="45880" x="660400" y="2851150"/>
          <p14:tracePt t="45896" x="692150" y="2876550"/>
          <p14:tracePt t="45913" x="723900" y="2901950"/>
          <p14:tracePt t="45929" x="762000" y="2946400"/>
          <p14:tracePt t="45946" x="793750" y="2959100"/>
          <p14:tracePt t="45963" x="831850" y="2978150"/>
          <p14:tracePt t="45979" x="863600" y="2997200"/>
          <p14:tracePt t="45996" x="920750" y="3016250"/>
          <p14:tracePt t="46013" x="1022350" y="3048000"/>
          <p14:tracePt t="46029" x="1130300" y="3079750"/>
          <p14:tracePt t="46046" x="1295400" y="3124200"/>
          <p14:tracePt t="46063" x="1416050" y="3149600"/>
          <p14:tracePt t="46079" x="1524000" y="3175000"/>
          <p14:tracePt t="46096" x="1631950" y="3206750"/>
          <p14:tracePt t="46113" x="1727200" y="3219450"/>
          <p14:tracePt t="46129" x="1809750" y="3238500"/>
          <p14:tracePt t="46146" x="1905000" y="3257550"/>
          <p14:tracePt t="46163" x="1993900" y="3257550"/>
          <p14:tracePt t="46179" x="2152650" y="3244850"/>
          <p14:tracePt t="46196" x="2279650" y="3225800"/>
          <p14:tracePt t="46213" x="2425700" y="3194050"/>
          <p14:tracePt t="46229" x="2597150" y="3155950"/>
          <p14:tracePt t="46246" x="2794000" y="3117850"/>
          <p14:tracePt t="46263" x="2959100" y="3073400"/>
          <p14:tracePt t="46279" x="3124200" y="3041650"/>
          <p14:tracePt t="46296" x="3175000" y="3022600"/>
          <p14:tracePt t="46313" x="3200400" y="3016250"/>
          <p14:tracePt t="46329" x="3225800" y="3009900"/>
          <p14:tracePt t="46346" x="3251200" y="2997200"/>
          <p14:tracePt t="46362" x="3282950" y="2971800"/>
          <p14:tracePt t="46379" x="3302000" y="2946400"/>
          <p14:tracePt t="46396" x="3314700" y="2914650"/>
          <p14:tracePt t="46412" x="3314700" y="2889250"/>
          <p14:tracePt t="46429" x="3314700" y="2863850"/>
          <p14:tracePt t="46446" x="3289300" y="2832100"/>
          <p14:tracePt t="46462" x="3263900" y="2781300"/>
          <p14:tracePt t="46479" x="3194050" y="2717800"/>
          <p14:tracePt t="46496" x="3079750" y="2635250"/>
          <p14:tracePt t="46514" x="2908300" y="2540000"/>
          <p14:tracePt t="46529" x="2851150" y="2508250"/>
          <p14:tracePt t="46546" x="2698750" y="2425700"/>
          <p14:tracePt t="46562" x="2635250" y="2393950"/>
          <p14:tracePt t="46579" x="2609850" y="2374900"/>
          <p14:tracePt t="46596" x="2590800" y="2368550"/>
          <p14:tracePt t="46612" x="2565400" y="2362200"/>
          <p14:tracePt t="46629" x="2540000" y="2362200"/>
          <p14:tracePt t="46645" x="2489200" y="2362200"/>
          <p14:tracePt t="46662" x="2444750" y="2368550"/>
          <p14:tracePt t="46679" x="2400300" y="2393950"/>
          <p14:tracePt t="46696" x="2368550" y="2413000"/>
          <p14:tracePt t="46714" x="2336800" y="2438400"/>
          <p14:tracePt t="46719" x="2317750" y="2451100"/>
          <p14:tracePt t="46729" x="2305050" y="2470150"/>
          <p14:tracePt t="46746" x="2266950" y="2508250"/>
          <p14:tracePt t="46762" x="2241550" y="2533650"/>
          <p14:tracePt t="46779" x="2209800" y="2578100"/>
          <p14:tracePt t="46795" x="2184400" y="2622550"/>
          <p14:tracePt t="46813" x="2152650" y="2679700"/>
          <p14:tracePt t="46829" x="2127250" y="2743200"/>
          <p14:tracePt t="46845" x="2095500" y="2819400"/>
          <p14:tracePt t="46862" x="2082800" y="2876550"/>
          <p14:tracePt t="46880" x="2076450" y="2908300"/>
          <p14:tracePt t="46896" x="2076450" y="2940050"/>
          <p14:tracePt t="46912" x="2076450" y="2959100"/>
          <p14:tracePt t="46929" x="2076450" y="2965450"/>
          <p14:tracePt t="47437" x="2076450" y="2959100"/>
          <p14:tracePt t="47712" x="2082800" y="2959100"/>
          <p14:tracePt t="47737" x="2082800" y="2952750"/>
          <p14:tracePt t="47782" x="2082800" y="2946400"/>
          <p14:tracePt t="47796" x="2089150" y="2940050"/>
          <p14:tracePt t="47804" x="2089150" y="2933700"/>
          <p14:tracePt t="47821" x="2089150" y="2927350"/>
          <p14:tracePt t="47828" x="2095500" y="2914650"/>
          <p14:tracePt t="47845" x="2095500" y="2895600"/>
          <p14:tracePt t="47861" x="2101850" y="2882900"/>
          <p14:tracePt t="47878" x="2101850" y="2870200"/>
          <p14:tracePt t="47894" x="2108200" y="2863850"/>
          <p14:tracePt t="47911" x="2108200" y="2857500"/>
          <p14:tracePt t="47946" x="2108200" y="2851150"/>
          <p14:tracePt t="48023" x="2108200" y="2844800"/>
          <p14:tracePt t="48066" x="2108200" y="2838450"/>
          <p14:tracePt t="48082" x="2108200" y="2832100"/>
          <p14:tracePt t="48149" x="2108200" y="2825750"/>
          <p14:tracePt t="48199" x="2108200" y="2819400"/>
          <p14:tracePt t="48210" x="2108200" y="2813050"/>
          <p14:tracePt t="48300" x="2114550" y="2806700"/>
          <p14:tracePt t="48519" x="2114550" y="2800350"/>
          <p14:tracePt t="48645" x="2114550" y="2794000"/>
          <p14:tracePt t="50189" x="2120900" y="2787650"/>
          <p14:tracePt t="50233" x="2120900" y="2781300"/>
          <p14:tracePt t="50358" x="2127250" y="2781300"/>
          <p14:tracePt t="50378" x="2127250" y="2787650"/>
          <p14:tracePt t="50391" x="2133600" y="2787650"/>
          <p14:tracePt t="50402" x="2139950" y="2794000"/>
          <p14:tracePt t="50409" x="2139950" y="2800350"/>
          <p14:tracePt t="50426" x="2146300" y="2800350"/>
          <p14:tracePt t="50442" x="2159000" y="2813050"/>
          <p14:tracePt t="50459" x="2165350" y="2825750"/>
          <p14:tracePt t="50492" x="2171700" y="2832100"/>
          <p14:tracePt t="50517" x="2171700" y="2838450"/>
          <p14:tracePt t="50543" x="2178050" y="2844800"/>
          <p14:tracePt t="50552" x="2178050" y="2851150"/>
          <p14:tracePt t="50561" x="2178050" y="2857500"/>
          <p14:tracePt t="50576" x="2178050" y="2870200"/>
          <p14:tracePt t="50593" x="2184400" y="2876550"/>
          <p14:tracePt t="50609" x="2184400" y="2882900"/>
          <p14:tracePt t="50625" x="2184400" y="2889250"/>
          <p14:tracePt t="50643" x="2190750" y="2889250"/>
          <p14:tracePt t="50659" x="2190750" y="2895600"/>
          <p14:tracePt t="50676" x="2197100" y="2901950"/>
          <p14:tracePt t="50693" x="2209800" y="2908300"/>
          <p14:tracePt t="50709" x="2222500" y="2908300"/>
          <p14:tracePt t="50726" x="2241550" y="2921000"/>
          <p14:tracePt t="50742" x="2266950" y="2927350"/>
          <p14:tracePt t="50759" x="2298700" y="2933700"/>
          <p14:tracePt t="50775" x="2336800" y="2933700"/>
          <p14:tracePt t="50793" x="2368550" y="2933700"/>
          <p14:tracePt t="50809" x="2413000" y="2908300"/>
          <p14:tracePt t="50826" x="2463800" y="2876550"/>
          <p14:tracePt t="50842" x="2495550" y="2863850"/>
          <p14:tracePt t="50860" x="2508250" y="2857500"/>
          <p14:tracePt t="50875" x="2527300" y="2851150"/>
          <p14:tracePt t="50893" x="2546350" y="2838450"/>
          <p14:tracePt t="50910" x="2565400" y="2819400"/>
          <p14:tracePt t="50926" x="2578100" y="2806700"/>
          <p14:tracePt t="50943" x="2590800" y="2800350"/>
          <p14:tracePt t="50959" x="2609850" y="2781300"/>
          <p14:tracePt t="50976" x="2628900" y="2762250"/>
          <p14:tracePt t="50993" x="2641600" y="2736850"/>
          <p14:tracePt t="51009" x="2647950" y="2724150"/>
          <p14:tracePt t="51025" x="2647950" y="2711450"/>
          <p14:tracePt t="51044" x="2647950" y="2698750"/>
          <p14:tracePt t="51059" x="2647950" y="2692400"/>
          <p14:tracePt t="51075" x="2641600" y="2679700"/>
          <p14:tracePt t="51092" x="2628900" y="2667000"/>
          <p14:tracePt t="51109" x="2622550" y="2654300"/>
          <p14:tracePt t="51125" x="2597150" y="2654300"/>
          <p14:tracePt t="51142" x="2578100" y="2654300"/>
          <p14:tracePt t="51159" x="2565400" y="2647950"/>
          <p14:tracePt t="51175" x="2540000" y="2647950"/>
          <p14:tracePt t="51192" x="2514600" y="2647950"/>
          <p14:tracePt t="51209" x="2482850" y="2647950"/>
          <p14:tracePt t="51225" x="2457450" y="2647950"/>
          <p14:tracePt t="51242" x="2413000" y="2654300"/>
          <p14:tracePt t="51258" x="2374900" y="2673350"/>
          <p14:tracePt t="51275" x="2343150" y="2692400"/>
          <p14:tracePt t="51293" x="2311400" y="2717800"/>
          <p14:tracePt t="51309" x="2266950" y="2743200"/>
          <p14:tracePt t="51325" x="2228850" y="2768600"/>
          <p14:tracePt t="51342" x="2190750" y="2800350"/>
          <p14:tracePt t="51360" x="2165350" y="2819400"/>
          <p14:tracePt t="51375" x="2139950" y="2844800"/>
          <p14:tracePt t="51393" x="2108200" y="2870200"/>
          <p14:tracePt t="51409" x="2082800" y="2895600"/>
          <p14:tracePt t="51425" x="2063750" y="2901950"/>
          <p14:tracePt t="51442" x="2057400" y="2908300"/>
          <p14:tracePt t="51458" x="2044700" y="2914650"/>
          <p14:tracePt t="51475" x="2038350" y="2921000"/>
          <p14:tracePt t="51492" x="2032000" y="2921000"/>
          <p14:tracePt t="51508" x="2019300" y="2927350"/>
          <p14:tracePt t="51525" x="2012950" y="2927350"/>
          <p14:tracePt t="51542" x="2000250" y="2933700"/>
          <p14:tracePt t="51558" x="1987550" y="2933700"/>
          <p14:tracePt t="51575" x="1981200" y="2933700"/>
          <p14:tracePt t="51592" x="1968500" y="2940050"/>
          <p14:tracePt t="51625" x="1962150" y="2940050"/>
          <p14:tracePt t="51836" x="1968500" y="2940050"/>
          <p14:tracePt t="51842" x="1974850" y="2940050"/>
          <p14:tracePt t="51856" x="1981200" y="2933700"/>
          <p14:tracePt t="51864" x="1993900" y="2921000"/>
          <p14:tracePt t="51875" x="2006600" y="2914650"/>
          <p14:tracePt t="51892" x="2032000" y="2895600"/>
          <p14:tracePt t="51908" x="2063750" y="2876550"/>
          <p14:tracePt t="51925" x="2089150" y="2870200"/>
          <p14:tracePt t="51941" x="2127250" y="2838450"/>
          <p14:tracePt t="51958" x="2152650" y="2825750"/>
          <p14:tracePt t="51974" x="2178050" y="2813050"/>
          <p14:tracePt t="51991" x="2203450" y="2806700"/>
          <p14:tracePt t="52008" x="2228850" y="2800350"/>
          <p14:tracePt t="52024" x="2273300" y="2787650"/>
          <p14:tracePt t="52041" x="2343150" y="2762250"/>
          <p14:tracePt t="52058" x="2457450" y="2724150"/>
          <p14:tracePt t="52074" x="2552700" y="2705100"/>
          <p14:tracePt t="52092" x="2635250" y="2679700"/>
          <p14:tracePt t="52108" x="2698750" y="2667000"/>
          <p14:tracePt t="52124" x="2730500" y="2660650"/>
          <p14:tracePt t="52142" x="2755900" y="2654300"/>
          <p14:tracePt t="52158" x="2781300" y="2654300"/>
          <p14:tracePt t="52174" x="2806700" y="2647950"/>
          <p14:tracePt t="52191" x="2832100" y="2641600"/>
          <p14:tracePt t="52208" x="2857500" y="2635250"/>
          <p14:tracePt t="52224" x="2882900" y="2628900"/>
          <p14:tracePt t="52241" x="2901950" y="2622550"/>
          <p14:tracePt t="52245" x="2908300" y="2622550"/>
          <p14:tracePt t="52258" x="2914650" y="2622550"/>
          <p14:tracePt t="52274" x="2933700" y="2616200"/>
          <p14:tracePt t="52292" x="2940050" y="2609850"/>
          <p14:tracePt t="52308" x="2946400" y="2603500"/>
          <p14:tracePt t="52342" x="2952750" y="2603500"/>
          <p14:tracePt t="52358" x="2952750" y="2597150"/>
          <p14:tracePt t="52575" x="2952750" y="2590800"/>
          <p14:tracePt t="53145" x="2946400" y="2590800"/>
          <p14:tracePt t="53221" x="2940050" y="2590800"/>
          <p14:tracePt t="53234" x="2940050" y="2597150"/>
          <p14:tracePt t="53242" x="2933700" y="2597150"/>
          <p14:tracePt t="53257" x="2921000" y="2603500"/>
          <p14:tracePt t="53273" x="2908300" y="2603500"/>
          <p14:tracePt t="53308" x="2901950" y="2603500"/>
          <p14:tracePt t="53400" x="2908300" y="2597150"/>
          <p14:tracePt t="53404" x="2927350" y="2578100"/>
          <p14:tracePt t="53414" x="2940050" y="2565400"/>
          <p14:tracePt t="53424" x="2952750" y="2552700"/>
          <p14:tracePt t="53440" x="2984500" y="2527300"/>
          <p14:tracePt t="53457" x="3009900" y="2495550"/>
          <p14:tracePt t="53473" x="3060700" y="2457450"/>
          <p14:tracePt t="53490" x="3092450" y="2425700"/>
          <p14:tracePt t="53506" x="3117850" y="2400300"/>
          <p14:tracePt t="53523" x="3155950" y="2374900"/>
          <p14:tracePt t="53540" x="3181350" y="2343150"/>
          <p14:tracePt t="53556" x="3206750" y="2317750"/>
          <p14:tracePt t="53573" x="3238500" y="2292350"/>
          <p14:tracePt t="53590" x="3270250" y="2266950"/>
          <p14:tracePt t="53608" x="3295650" y="2241550"/>
          <p14:tracePt t="53623" x="3340100" y="2203450"/>
          <p14:tracePt t="53641" x="3365500" y="2190750"/>
          <p14:tracePt t="53656" x="3384550" y="2178050"/>
          <p14:tracePt t="53673" x="3409950" y="2152650"/>
          <p14:tracePt t="53690" x="3422650" y="2139950"/>
          <p14:tracePt t="53706" x="3429000" y="2133600"/>
          <p14:tracePt t="53723" x="3448050" y="2120900"/>
          <p14:tracePt t="53739" x="3467100" y="2095500"/>
          <p14:tracePt t="53757" x="3473450" y="2089150"/>
          <p14:tracePt t="53774" x="3479800" y="2076450"/>
          <p14:tracePt t="53790" x="3486150" y="2070100"/>
          <p14:tracePt t="53807" x="3498850" y="2063750"/>
          <p14:tracePt t="53823" x="3511550" y="2057400"/>
          <p14:tracePt t="53840" x="3511550" y="2044700"/>
          <p14:tracePt t="53857" x="3517900" y="2038350"/>
          <p14:tracePt t="53873" x="3524250" y="2038350"/>
          <p14:tracePt t="53890" x="3536950" y="2032000"/>
          <p14:tracePt t="53906" x="3549650" y="2019300"/>
          <p14:tracePt t="53923" x="3568700" y="2012950"/>
          <p14:tracePt t="53940" x="3581400" y="2006600"/>
          <p14:tracePt t="53956" x="3594100" y="2000250"/>
          <p14:tracePt t="53973" x="3606800" y="2000250"/>
          <p14:tracePt t="53990" x="3619500" y="2000250"/>
          <p14:tracePt t="54007" x="3644900" y="1993900"/>
          <p14:tracePt t="54023" x="3657600" y="1993900"/>
          <p14:tracePt t="54040" x="3683000" y="1987550"/>
          <p14:tracePt t="54056" x="3708400" y="1981200"/>
          <p14:tracePt t="54073" x="3733800" y="1974850"/>
          <p14:tracePt t="54089" x="3771900" y="1962150"/>
          <p14:tracePt t="54106" x="3797300" y="1955800"/>
          <p14:tracePt t="54123" x="3835400" y="1943100"/>
          <p14:tracePt t="54140" x="3905250" y="1930400"/>
          <p14:tracePt t="54156" x="4013200" y="1892300"/>
          <p14:tracePt t="54173" x="4159250" y="1854200"/>
          <p14:tracePt t="54189" x="4394200" y="1803400"/>
          <p14:tracePt t="54206" x="4552950" y="1784350"/>
          <p14:tracePt t="54223" x="4705350" y="1765300"/>
          <p14:tracePt t="54239" x="4857750" y="1752600"/>
          <p14:tracePt t="54256" x="5016500" y="1733550"/>
          <p14:tracePt t="54260" x="5092700" y="1727200"/>
          <p14:tracePt t="54272" x="5168900" y="1714500"/>
          <p14:tracePt t="54289" x="5327650" y="1682750"/>
          <p14:tracePt t="54306" x="5499100" y="1644650"/>
          <p14:tracePt t="54323" x="5664200" y="1625600"/>
          <p14:tracePt t="54339" x="5886450" y="1574800"/>
          <p14:tracePt t="54356" x="5994400" y="1562100"/>
          <p14:tracePt t="54373" x="6115050" y="1530350"/>
          <p14:tracePt t="54389" x="6261100" y="1511300"/>
          <p14:tracePt t="54406" x="6413500" y="1511300"/>
          <p14:tracePt t="54422" x="6578600" y="1517650"/>
          <p14:tracePt t="54439" x="6858000" y="1536700"/>
          <p14:tracePt t="54456" x="7048500" y="1536700"/>
          <p14:tracePt t="54472" x="7213600" y="1536700"/>
          <p14:tracePt t="54489" x="7346950" y="1530350"/>
          <p14:tracePt t="54506" x="7461250" y="1524000"/>
          <p14:tracePt t="54522" x="7562850" y="1524000"/>
          <p14:tracePt t="54539" x="7645400" y="1517650"/>
          <p14:tracePt t="54556" x="7797800" y="1517650"/>
          <p14:tracePt t="54572" x="7899400" y="1517650"/>
          <p14:tracePt t="54589" x="8007350" y="1517650"/>
          <p14:tracePt t="54606" x="8108950" y="1517650"/>
          <p14:tracePt t="54623" x="8216900" y="1536700"/>
          <p14:tracePt t="54639" x="8337550" y="1555750"/>
          <p14:tracePt t="54656" x="8470900" y="1593850"/>
          <p14:tracePt t="54673" x="8616950" y="1631950"/>
          <p14:tracePt t="54689" x="8839200" y="1682750"/>
          <p14:tracePt t="54706" x="8972550" y="1701800"/>
          <p14:tracePt t="54722" x="9074150" y="1714500"/>
          <p14:tracePt t="54739" x="9194800" y="1714500"/>
          <p14:tracePt t="54756" x="9296400" y="1714500"/>
          <p14:tracePt t="54758" x="9347200" y="1714500"/>
          <p14:tracePt t="54772" x="9391650" y="1714500"/>
          <p14:tracePt t="54789" x="9455150" y="1708150"/>
          <p14:tracePt t="54805" x="9569450" y="1682750"/>
          <p14:tracePt t="54822" x="9639300" y="1670050"/>
          <p14:tracePt t="54839" x="9728200" y="1631950"/>
          <p14:tracePt t="54856" x="9791700" y="1600200"/>
          <p14:tracePt t="54872" x="9829800" y="1574800"/>
          <p14:tracePt t="54889" x="9861550" y="1536700"/>
          <p14:tracePt t="54905" x="9912350" y="1473200"/>
          <p14:tracePt t="54922" x="9937750" y="1435100"/>
          <p14:tracePt t="54939" x="9969500" y="1397000"/>
          <p14:tracePt t="54955" x="9994900" y="1371600"/>
          <p14:tracePt t="54972" x="10013950" y="1346200"/>
          <p14:tracePt t="54989" x="10033000" y="1314450"/>
          <p14:tracePt t="55005" x="10052050" y="1289050"/>
          <p14:tracePt t="55022" x="10071100" y="1263650"/>
          <p14:tracePt t="55039" x="10096500" y="1225550"/>
          <p14:tracePt t="55055" x="10109200" y="1200150"/>
          <p14:tracePt t="55072" x="10121900" y="1174750"/>
          <p14:tracePt t="55089" x="10134600" y="1149350"/>
          <p14:tracePt t="55105" x="10160000" y="1117600"/>
          <p14:tracePt t="55122" x="10179050" y="1092200"/>
          <p14:tracePt t="55138" x="10204450" y="1066800"/>
          <p14:tracePt t="55155" x="10236200" y="1028700"/>
          <p14:tracePt t="55172" x="10248900" y="1003300"/>
          <p14:tracePt t="55188" x="10267950" y="971550"/>
          <p14:tracePt t="55205" x="10293350" y="946150"/>
          <p14:tracePt t="55222" x="10318750" y="914400"/>
          <p14:tracePt t="55238" x="10344150" y="876300"/>
          <p14:tracePt t="55255" x="10382250" y="838200"/>
          <p14:tracePt t="55272" x="10401300" y="800100"/>
          <p14:tracePt t="55288" x="10433050" y="768350"/>
          <p14:tracePt t="55305" x="10458450" y="730250"/>
          <p14:tracePt t="55322" x="10490200" y="698500"/>
          <p14:tracePt t="55339" x="10515600" y="660400"/>
          <p14:tracePt t="55356" x="10541000" y="628650"/>
          <p14:tracePt t="55373" x="10572750" y="590550"/>
          <p14:tracePt t="55390" x="10598150" y="552450"/>
          <p14:tracePt t="55405" x="10610850" y="527050"/>
          <p14:tracePt t="55422" x="10623550" y="501650"/>
          <p14:tracePt t="55439" x="10629900" y="482600"/>
          <p14:tracePt t="55455" x="10636250" y="463550"/>
          <p14:tracePt t="55472" x="10636250" y="457200"/>
          <p14:tracePt t="55489" x="10636250" y="444500"/>
          <p14:tracePt t="55522" x="10642600" y="431800"/>
          <p14:tracePt t="55539" x="10642600" y="425450"/>
          <p14:tracePt t="55652" x="10642600" y="438150"/>
          <p14:tracePt t="55660" x="10636250" y="450850"/>
          <p14:tracePt t="55672" x="10617200" y="463550"/>
          <p14:tracePt t="55689" x="10585450" y="495300"/>
          <p14:tracePt t="55705" x="10560050" y="527050"/>
          <p14:tracePt t="55722" x="10534650" y="552450"/>
          <p14:tracePt t="55739" x="10509250" y="577850"/>
          <p14:tracePt t="55755" x="10477500" y="603250"/>
          <p14:tracePt t="55759" x="10464800" y="622300"/>
          <p14:tracePt t="55771" x="10458450" y="635000"/>
          <p14:tracePt t="55788" x="10439400" y="654050"/>
          <p14:tracePt t="55805" x="10426700" y="666750"/>
          <p14:tracePt t="55822" x="10426700" y="673100"/>
          <p14:tracePt t="55838" x="10420350" y="692150"/>
          <p14:tracePt t="55856" x="10401300" y="711200"/>
          <p14:tracePt t="55873" x="10375900" y="736600"/>
          <p14:tracePt t="55889" x="10350500" y="774700"/>
          <p14:tracePt t="55905" x="10344150" y="787400"/>
          <p14:tracePt t="55921" x="10331450" y="806450"/>
          <p14:tracePt t="55938" x="10318750" y="819150"/>
          <p14:tracePt t="55955" x="10306050" y="844550"/>
          <p14:tracePt t="55972" x="10287000" y="876300"/>
          <p14:tracePt t="55988" x="10242550" y="914400"/>
          <p14:tracePt t="56005" x="10217150" y="939800"/>
          <p14:tracePt t="56021" x="10191750" y="971550"/>
          <p14:tracePt t="56038" x="10172700" y="996950"/>
          <p14:tracePt t="56055" x="10160000" y="1016000"/>
          <p14:tracePt t="56071" x="10140950" y="1035050"/>
          <p14:tracePt t="56088" x="10128250" y="1047750"/>
          <p14:tracePt t="56105" x="10115550" y="1073150"/>
          <p14:tracePt t="56122" x="10109200" y="1079500"/>
          <p14:tracePt t="56155" x="10102850" y="1079500"/>
          <p14:tracePt t="56282" x="10102850" y="1073150"/>
          <p14:tracePt t="56290" x="10109200" y="1060450"/>
          <p14:tracePt t="56297" x="10121900" y="1047750"/>
          <p14:tracePt t="56305" x="10134600" y="1035050"/>
          <p14:tracePt t="56321" x="10166350" y="977900"/>
          <p14:tracePt t="56338" x="10191750" y="939800"/>
          <p14:tracePt t="56355" x="10229850" y="895350"/>
          <p14:tracePt t="56373" x="10255250" y="857250"/>
          <p14:tracePt t="56388" x="10293350" y="819150"/>
          <p14:tracePt t="56404" x="10312400" y="793750"/>
          <p14:tracePt t="56421" x="10331450" y="774700"/>
          <p14:tracePt t="56438" x="10350500" y="762000"/>
          <p14:tracePt t="56454" x="10356850" y="749300"/>
          <p14:tracePt t="56471" x="10356850" y="742950"/>
          <p14:tracePt t="56488" x="10363200" y="742950"/>
          <p14:tracePt t="56521" x="10369550" y="736600"/>
          <p14:tracePt t="56537" x="10369550" y="723900"/>
          <p14:tracePt t="56554" x="10375900" y="711200"/>
          <p14:tracePt t="56571" x="10382250" y="698500"/>
          <p14:tracePt t="56588" x="10382250" y="679450"/>
          <p14:tracePt t="56607" x="10382250" y="673100"/>
          <p14:tracePt t="56621" x="10382250" y="660400"/>
          <p14:tracePt t="56719" x="10388600" y="660400"/>
          <p14:tracePt t="56764" x="10394950" y="660400"/>
          <p14:tracePt t="56792" x="10401300" y="654050"/>
          <p14:tracePt t="56802" x="10401300" y="647700"/>
          <p14:tracePt t="56831" x="10407650" y="647700"/>
          <p14:tracePt t="56845" x="10407650" y="641350"/>
          <p14:tracePt t="56852" x="10407650" y="635000"/>
          <p14:tracePt t="56859" x="10414000" y="628650"/>
          <p14:tracePt t="56871" x="10420350" y="615950"/>
          <p14:tracePt t="56887" x="10439400" y="596900"/>
          <p14:tracePt t="56904" x="10464800" y="558800"/>
          <p14:tracePt t="56921" x="10483850" y="533400"/>
          <p14:tracePt t="56937" x="10496550" y="508000"/>
          <p14:tracePt t="56954" x="10509250" y="482600"/>
          <p14:tracePt t="56971" x="10509250" y="457200"/>
          <p14:tracePt t="56988" x="10515600" y="438150"/>
          <p14:tracePt t="57004" x="10515600" y="419100"/>
          <p14:tracePt t="57020" x="10515600" y="406400"/>
          <p14:tracePt t="57037" x="10515600" y="393700"/>
          <p14:tracePt t="57054" x="10515600" y="368300"/>
          <p14:tracePt t="57070" x="10509250" y="349250"/>
          <p14:tracePt t="57087" x="10502900" y="330200"/>
          <p14:tracePt t="57104" x="10496550" y="311150"/>
          <p14:tracePt t="57120" x="10490200" y="298450"/>
          <p14:tracePt t="57137" x="10490200" y="292100"/>
          <p14:tracePt t="57154" x="10483850" y="285750"/>
          <p14:tracePt t="57170" x="10483850" y="279400"/>
          <p14:tracePt t="57187" x="10477500" y="279400"/>
          <p14:tracePt t="57331" x="10471150" y="285750"/>
          <p14:tracePt t="57338" x="10458450" y="298450"/>
          <p14:tracePt t="57345" x="10452100" y="311150"/>
          <p14:tracePt t="57354" x="10439400" y="323850"/>
          <p14:tracePt t="57370" x="10414000" y="349250"/>
          <p14:tracePt t="57387" x="10382250" y="387350"/>
          <p14:tracePt t="57404" x="10356850" y="419100"/>
          <p14:tracePt t="57420" x="10325100" y="463550"/>
          <p14:tracePt t="57437" x="10299700" y="508000"/>
          <p14:tracePt t="57453" x="10274300" y="539750"/>
          <p14:tracePt t="57470" x="10229850" y="590550"/>
          <p14:tracePt t="57487" x="10204450" y="622300"/>
          <p14:tracePt t="57503" x="10172700" y="660400"/>
          <p14:tracePt t="57520" x="10147300" y="698500"/>
          <p14:tracePt t="57537" x="10115550" y="736600"/>
          <p14:tracePt t="57553" x="10090150" y="787400"/>
          <p14:tracePt t="57570" x="10058400" y="812800"/>
          <p14:tracePt t="57587" x="10033000" y="857250"/>
          <p14:tracePt t="57603" x="9988550" y="920750"/>
          <p14:tracePt t="57620" x="9963150" y="946150"/>
          <p14:tracePt t="57637" x="9925050" y="1003300"/>
          <p14:tracePt t="57653" x="9886950" y="1066800"/>
          <p14:tracePt t="57670" x="9836150" y="1143000"/>
          <p14:tracePt t="57687" x="9791700" y="1219200"/>
          <p14:tracePt t="57704" x="9759950" y="1270000"/>
          <p14:tracePt t="57721" x="9721850" y="1327150"/>
          <p14:tracePt t="57737" x="9690100" y="1365250"/>
          <p14:tracePt t="57754" x="9664700" y="1397000"/>
          <p14:tracePt t="57758" x="9652000" y="1422400"/>
          <p14:tracePt t="57770" x="9632950" y="1441450"/>
          <p14:tracePt t="57786" x="9607550" y="1479550"/>
          <p14:tracePt t="57803" x="9575800" y="1517650"/>
          <p14:tracePt t="57821" x="9537700" y="1568450"/>
          <p14:tracePt t="57836" x="9512300" y="1593850"/>
          <p14:tracePt t="57854" x="9493250" y="1619250"/>
          <p14:tracePt t="57870" x="9461500" y="1651000"/>
          <p14:tracePt t="57887" x="9442450" y="1676400"/>
          <p14:tracePt t="57903" x="9417050" y="1701800"/>
          <p14:tracePt t="57920" x="9391650" y="1727200"/>
          <p14:tracePt t="57936" x="9366250" y="1758950"/>
          <p14:tracePt t="57953" x="9353550" y="1784350"/>
          <p14:tracePt t="57970" x="9340850" y="1822450"/>
          <p14:tracePt t="57986" x="9340850" y="1835150"/>
          <p14:tracePt t="58003" x="9340850" y="1854200"/>
          <p14:tracePt t="58019" x="9340850" y="1866900"/>
          <p14:tracePt t="58036" x="9340850" y="1873250"/>
          <p14:tracePt t="58053" x="9347200" y="1873250"/>
          <p14:tracePt t="58069" x="9359900" y="1873250"/>
          <p14:tracePt t="58086" x="9366250" y="1873250"/>
          <p14:tracePt t="58103" x="9385300" y="1873250"/>
          <p14:tracePt t="58119" x="9423400" y="1873250"/>
          <p14:tracePt t="58136" x="9448800" y="1866900"/>
          <p14:tracePt t="58153" x="9486900" y="1860550"/>
          <p14:tracePt t="58169" x="9512300" y="1854200"/>
          <p14:tracePt t="58186" x="9537700" y="1854200"/>
          <p14:tracePt t="58203" x="9563100" y="1854200"/>
          <p14:tracePt t="58219" x="9588500" y="1854200"/>
          <p14:tracePt t="58236" x="9613900" y="1854200"/>
          <p14:tracePt t="58253" x="9658350" y="1873250"/>
          <p14:tracePt t="58269" x="9696450" y="1898650"/>
          <p14:tracePt t="58286" x="9734550" y="1911350"/>
          <p14:tracePt t="58303" x="9779000" y="1924050"/>
          <p14:tracePt t="58319" x="9829800" y="1949450"/>
          <p14:tracePt t="58336" x="9880600" y="1962150"/>
          <p14:tracePt t="58354" x="9918700" y="1968500"/>
          <p14:tracePt t="58371" x="9950450" y="1974850"/>
          <p14:tracePt t="58387" x="9963150" y="1974850"/>
          <p14:tracePt t="58419" x="9969500" y="1981200"/>
          <p14:tracePt t="58545" x="9969500" y="1974850"/>
          <p14:tracePt t="58630" x="9969500" y="1968500"/>
          <p14:tracePt t="58646" x="9963150" y="1968500"/>
          <p14:tracePt t="58654" x="9950450" y="1968500"/>
          <p14:tracePt t="58661" x="9937750" y="1974850"/>
          <p14:tracePt t="58669" x="9893300" y="1993900"/>
          <p14:tracePt t="58686" x="9759950" y="2038350"/>
          <p14:tracePt t="58702" x="9563100" y="2101850"/>
          <p14:tracePt t="58719" x="9321800" y="2209800"/>
          <p14:tracePt t="58736" x="9029700" y="2355850"/>
          <p14:tracePt t="58752" x="8693150" y="2514600"/>
          <p14:tracePt t="58754" x="8502650" y="2597150"/>
          <p14:tracePt t="58769" x="8280400" y="2698750"/>
          <p14:tracePt t="58785" x="7512050" y="3060700"/>
          <p14:tracePt t="58802" x="6927850" y="3302000"/>
          <p14:tracePt t="58819" x="6350000" y="3498850"/>
          <p14:tracePt t="58836" x="5822950" y="3683000"/>
          <p14:tracePt t="58852" x="5289550" y="3867150"/>
          <p14:tracePt t="58869" x="4813300" y="4051300"/>
          <p14:tracePt t="58886" x="4184650" y="4229100"/>
          <p14:tracePt t="58902" x="3860800" y="4305300"/>
          <p14:tracePt t="58919" x="3600450" y="4368800"/>
          <p14:tracePt t="58936" x="3390900" y="4425950"/>
          <p14:tracePt t="58952" x="3225800" y="4470400"/>
          <p14:tracePt t="58969" x="3067050" y="4508500"/>
          <p14:tracePt t="58985" x="2908300" y="4546600"/>
          <p14:tracePt t="59002" x="2774950" y="4584700"/>
          <p14:tracePt t="59019" x="2654300" y="4622800"/>
          <p14:tracePt t="59035" x="2489200" y="4679950"/>
          <p14:tracePt t="59052" x="2387600" y="4711700"/>
          <p14:tracePt t="59069" x="2311400" y="4749800"/>
          <p14:tracePt t="59085" x="2279650" y="4768850"/>
          <p14:tracePt t="59102" x="2254250" y="4768850"/>
          <p14:tracePt t="59119" x="2235200" y="4775200"/>
          <p14:tracePt t="59135" x="2197100" y="4768850"/>
          <p14:tracePt t="59152" x="2171700" y="4762500"/>
          <p14:tracePt t="59169" x="2120900" y="4730750"/>
          <p14:tracePt t="59187" x="2025650" y="4699000"/>
          <p14:tracePt t="59202" x="1911350" y="4648200"/>
          <p14:tracePt t="59219" x="1784350" y="4552950"/>
          <p14:tracePt t="59235" x="1600200" y="4381500"/>
          <p14:tracePt t="59253" x="1485900" y="4324350"/>
          <p14:tracePt t="59269" x="1409700" y="4286250"/>
          <p14:tracePt t="59285" x="1339850" y="4203700"/>
          <p14:tracePt t="59302" x="1238250" y="4102100"/>
          <p14:tracePt t="59319" x="1123950" y="3981450"/>
          <p14:tracePt t="59335" x="990600" y="3860800"/>
          <p14:tracePt t="59352" x="876300" y="3740150"/>
          <p14:tracePt t="59368" x="781050" y="3657600"/>
          <p14:tracePt t="59385" x="717550" y="3594100"/>
          <p14:tracePt t="59402" x="704850" y="3587750"/>
          <p14:tracePt t="59525" x="704850" y="3594100"/>
          <p14:tracePt t="59535" x="704850" y="3600450"/>
          <p14:tracePt t="59548" x="704850" y="3606800"/>
          <p14:tracePt t="59565" x="711200" y="3606800"/>
          <p14:tracePt t="59570" x="717550" y="3613150"/>
          <p14:tracePt t="59585" x="742950" y="3613150"/>
          <p14:tracePt t="59601" x="800100" y="3600450"/>
          <p14:tracePt t="59618" x="908050" y="3568700"/>
          <p14:tracePt t="59635" x="1035050" y="3517900"/>
          <p14:tracePt t="59651" x="1181100" y="3479800"/>
          <p14:tracePt t="59668" x="1397000" y="3371850"/>
          <p14:tracePt t="59685" x="1549400" y="3282950"/>
          <p14:tracePt t="59702" x="1670050" y="3232150"/>
          <p14:tracePt t="59718" x="1784350" y="3175000"/>
          <p14:tracePt t="59735" x="1885950" y="3098800"/>
          <p14:tracePt t="59752" x="1962150" y="3009900"/>
          <p14:tracePt t="59756" x="2006600" y="2952750"/>
          <p14:tracePt t="59768" x="2051050" y="2882900"/>
          <p14:tracePt t="59785" x="2127250" y="2724150"/>
          <p14:tracePt t="59801" x="2254250" y="2451100"/>
          <p14:tracePt t="59818" x="2336800" y="2266950"/>
          <p14:tracePt t="59835" x="2387600" y="2082800"/>
          <p14:tracePt t="59851" x="2425700" y="1924050"/>
          <p14:tracePt t="59868" x="2463800" y="1784350"/>
          <p14:tracePt t="59885" x="2489200" y="1670050"/>
          <p14:tracePt t="59902" x="2520950" y="1498600"/>
          <p14:tracePt t="59919" x="2540000" y="1397000"/>
          <p14:tracePt t="59936" x="2552700" y="1289050"/>
          <p14:tracePt t="59952" x="2565400" y="1193800"/>
          <p14:tracePt t="59968" x="2571750" y="1111250"/>
          <p14:tracePt t="59985" x="2578100" y="1047750"/>
          <p14:tracePt t="60002" x="2578100" y="996950"/>
          <p14:tracePt t="60018" x="2578100" y="952500"/>
          <p14:tracePt t="60035" x="2584450" y="920750"/>
          <p14:tracePt t="60051" x="2584450" y="876300"/>
          <p14:tracePt t="60068" x="2584450" y="838200"/>
          <p14:tracePt t="60085" x="2584450" y="806450"/>
          <p14:tracePt t="60101" x="2584450" y="762000"/>
          <p14:tracePt t="60118" x="2584450" y="736600"/>
          <p14:tracePt t="60134" x="2584450" y="711200"/>
          <p14:tracePt t="60151" x="2571750" y="673100"/>
          <p14:tracePt t="60168" x="2565400" y="647700"/>
          <p14:tracePt t="60185" x="2559050" y="641350"/>
          <p14:tracePt t="60201" x="2552700" y="628650"/>
          <p14:tracePt t="60218" x="2552700" y="615950"/>
          <p14:tracePt t="60235" x="2546350" y="615950"/>
          <p14:tracePt t="60251" x="2546350" y="609600"/>
          <p14:tracePt t="60268" x="2540000" y="609600"/>
          <p14:tracePt t="60284" x="2540000" y="603250"/>
          <p14:tracePt t="60322" x="2540000" y="596900"/>
          <p14:tracePt t="60421" x="2533650" y="596900"/>
          <p14:tracePt t="60458" x="2527300" y="596900"/>
          <p14:tracePt t="60466" x="2520950" y="609600"/>
          <p14:tracePt t="60474" x="2514600" y="622300"/>
          <p14:tracePt t="60484" x="2501900" y="628650"/>
          <p14:tracePt t="60501" x="2489200" y="647700"/>
          <p14:tracePt t="60518" x="2482850" y="654050"/>
          <p14:tracePt t="60534" x="2476500" y="654050"/>
          <p14:tracePt t="60692" x="2476500" y="660400"/>
          <p14:tracePt t="61299" x="2470150" y="666750"/>
          <p14:tracePt t="61306" x="2463800" y="666750"/>
          <p14:tracePt t="61317" x="2463800" y="673100"/>
          <p14:tracePt t="61333" x="2463800" y="679450"/>
          <p14:tracePt t="61350" x="2463800" y="685800"/>
          <p14:tracePt t="61369" x="2457450" y="685800"/>
          <p14:tracePt t="62408" x="2457450" y="692150"/>
          <p14:tracePt t="62420" x="2463800" y="692150"/>
          <p14:tracePt t="62427" x="2470150" y="692150"/>
          <p14:tracePt t="62450" x="2482850" y="692150"/>
          <p14:tracePt t="62455" x="2489200" y="692150"/>
          <p14:tracePt t="62466" x="2495550" y="692150"/>
          <p14:tracePt t="62482" x="2520950" y="692150"/>
          <p14:tracePt t="62499" x="2546350" y="673100"/>
          <p14:tracePt t="62516" x="2578100" y="654050"/>
          <p14:tracePt t="62533" x="2673350" y="615950"/>
          <p14:tracePt t="62549" x="2768600" y="590550"/>
          <p14:tracePt t="62566" x="2882900" y="552450"/>
          <p14:tracePt t="62582" x="3003550" y="514350"/>
          <p14:tracePt t="62599" x="3162300" y="476250"/>
          <p14:tracePt t="62616" x="3327400" y="438150"/>
          <p14:tracePt t="62633" x="3511550" y="393700"/>
          <p14:tracePt t="62650" x="3657600" y="355600"/>
          <p14:tracePt t="62666" x="3784600" y="323850"/>
          <p14:tracePt t="62683" x="3810000" y="311150"/>
          <p14:tracePt t="62699" x="3822700" y="304800"/>
          <p14:tracePt t="62717" x="3829050" y="304800"/>
          <p14:tracePt t="62749" x="3829050" y="298450"/>
          <p14:tracePt t="62765" x="3835400" y="292100"/>
          <p14:tracePt t="62802" x="3835400" y="285750"/>
          <p14:tracePt t="62812" x="3835400" y="279400"/>
          <p14:tracePt t="62848" x="3829050" y="279400"/>
          <p14:tracePt t="62856" x="3816350" y="273050"/>
          <p14:tracePt t="62865" x="3810000" y="266700"/>
          <p14:tracePt t="62882" x="3784600" y="260350"/>
          <p14:tracePt t="62899" x="3759200" y="254000"/>
          <p14:tracePt t="62915" x="3695700" y="254000"/>
          <p14:tracePt t="62933" x="3600450" y="254000"/>
          <p14:tracePt t="62949" x="3486150" y="266700"/>
          <p14:tracePt t="62966" x="3282950" y="311150"/>
          <p14:tracePt t="62982" x="3175000" y="330200"/>
          <p14:tracePt t="62999" x="3073400" y="349250"/>
          <p14:tracePt t="63016" x="2933700" y="393700"/>
          <p14:tracePt t="63032" x="2762250" y="508000"/>
          <p14:tracePt t="63049" x="2584450" y="635000"/>
          <p14:tracePt t="63065" x="2336800" y="781050"/>
          <p14:tracePt t="63082" x="2178050" y="850900"/>
          <p14:tracePt t="63099" x="2032000" y="895350"/>
          <p14:tracePt t="63115" x="1905000" y="946150"/>
          <p14:tracePt t="63132" x="1771650" y="1003300"/>
          <p14:tracePt t="63149" x="1644650" y="1060450"/>
          <p14:tracePt t="63165" x="1454150" y="1136650"/>
          <p14:tracePt t="63183" x="1358900" y="1181100"/>
          <p14:tracePt t="63199" x="1257300" y="1219200"/>
          <p14:tracePt t="63216" x="1149350" y="1257300"/>
          <p14:tracePt t="63232" x="1047750" y="1301750"/>
          <p14:tracePt t="63249" x="996950" y="1339850"/>
          <p14:tracePt t="63252" x="977900" y="1358900"/>
          <p14:tracePt t="63265" x="965200" y="1384300"/>
          <p14:tracePt t="63282" x="939800" y="1409700"/>
          <p14:tracePt t="63298" x="927100" y="1435100"/>
          <p14:tracePt t="63316" x="914400" y="1498600"/>
          <p14:tracePt t="63332" x="914400" y="1530350"/>
          <p14:tracePt t="63348" x="914400" y="1555750"/>
          <p14:tracePt t="63365" x="920750" y="1581150"/>
          <p14:tracePt t="63382" x="939800" y="1600200"/>
          <p14:tracePt t="63399" x="965200" y="1631950"/>
          <p14:tracePt t="63415" x="990600" y="1663700"/>
          <p14:tracePt t="63433" x="1085850" y="1708150"/>
          <p14:tracePt t="63449" x="1193800" y="1733550"/>
          <p14:tracePt t="63465" x="1301750" y="1746250"/>
          <p14:tracePt t="63481" x="1416050" y="1739900"/>
          <p14:tracePt t="63498" x="1530350" y="1701800"/>
          <p14:tracePt t="63515" x="1638300" y="1651000"/>
          <p14:tracePt t="63532" x="1784350" y="1587500"/>
          <p14:tracePt t="63548" x="1828800" y="1555750"/>
          <p14:tracePt t="63565" x="1854200" y="1536700"/>
          <p14:tracePt t="63582" x="1879600" y="1524000"/>
          <p14:tracePt t="63598" x="1892300" y="1517650"/>
          <p14:tracePt t="63615" x="1898650" y="1511300"/>
          <p14:tracePt t="63648" x="1898650" y="1504950"/>
          <p14:tracePt t="63722" x="1898650" y="1498600"/>
          <p14:tracePt t="63932" x="1898650" y="1492250"/>
          <p14:tracePt t="64004" x="1898650" y="1485900"/>
          <p14:tracePt t="64131" x="1898650" y="1479550"/>
          <p14:tracePt t="64230" x="1898650" y="1473200"/>
          <p14:tracePt t="64596" x="1898650" y="1466850"/>
          <p14:tracePt t="64619" x="1905000" y="1460500"/>
          <p14:tracePt t="64626" x="1905000" y="1454150"/>
          <p14:tracePt t="64646" x="1905000" y="1447800"/>
          <p14:tracePt t="64664" x="1905000" y="1441450"/>
          <p14:tracePt t="64673" x="1905000" y="1435100"/>
          <p14:tracePt t="64687" x="1911350" y="1428750"/>
          <p14:tracePt t="64719" x="1917700" y="1428750"/>
          <p14:tracePt t="64725" x="1917700" y="1422400"/>
          <p14:tracePt t="64734" x="1924050" y="1416050"/>
          <p14:tracePt t="64747" x="1930400" y="1403350"/>
          <p14:tracePt t="64764" x="1943100" y="1384300"/>
          <p14:tracePt t="64781" x="1962150" y="1377950"/>
          <p14:tracePt t="64797" x="1987550" y="1352550"/>
          <p14:tracePt t="64814" x="2012950" y="1327150"/>
          <p14:tracePt t="64833" x="2038350" y="1301750"/>
          <p14:tracePt t="64849" x="2063750" y="1276350"/>
          <p14:tracePt t="64865" x="2108200" y="1231900"/>
          <p14:tracePt t="64881" x="2133600" y="1206500"/>
          <p14:tracePt t="64898" x="2159000" y="1181100"/>
          <p14:tracePt t="64914" x="2190750" y="1155700"/>
          <p14:tracePt t="64931" x="2216150" y="1130300"/>
          <p14:tracePt t="64947" x="2228850" y="1123950"/>
          <p14:tracePt t="64964" x="2273300" y="1104900"/>
          <p14:tracePt t="64981" x="2286000" y="1098550"/>
          <p14:tracePt t="64997" x="2292350" y="1092200"/>
          <p14:tracePt t="65014" x="2298700" y="1085850"/>
          <p14:tracePt t="65031" x="2305050" y="1085850"/>
          <p14:tracePt t="65111" x="2305050" y="1079500"/>
          <p14:tracePt t="65257" x="2305050" y="1073150"/>
          <p14:tracePt t="65508" x="2311400" y="1073150"/>
          <p14:tracePt t="65550" x="2317750" y="1073150"/>
          <p14:tracePt t="65558" x="2324100" y="1085850"/>
          <p14:tracePt t="65566" x="2336800" y="1098550"/>
          <p14:tracePt t="65580" x="2362200" y="1123950"/>
          <p14:tracePt t="65597" x="2387600" y="1155700"/>
          <p14:tracePt t="65613" x="2413000" y="1181100"/>
          <p14:tracePt t="65630" x="2444750" y="1206500"/>
          <p14:tracePt t="65646" x="2470150" y="1238250"/>
          <p14:tracePt t="65663" x="2495550" y="1263650"/>
          <p14:tracePt t="65680" x="2533650" y="1301750"/>
          <p14:tracePt t="65696" x="2552700" y="1327150"/>
          <p14:tracePt t="65713" x="2559050" y="1346200"/>
          <p14:tracePt t="65730" x="2565400" y="1352550"/>
          <p14:tracePt t="65746" x="2565400" y="1358900"/>
          <p14:tracePt t="65846" x="2565400" y="1352550"/>
          <p14:tracePt t="65891" x="2565400" y="1346200"/>
          <p14:tracePt t="65925" x="2565400" y="1339850"/>
          <p14:tracePt t="66001" x="2565400" y="1333500"/>
          <p14:tracePt t="66017" x="2565400" y="1327150"/>
          <p14:tracePt t="66027" x="2565400" y="1320800"/>
          <p14:tracePt t="66033" x="2571750" y="1320800"/>
          <p14:tracePt t="66046" x="2571750" y="1308100"/>
          <p14:tracePt t="66063" x="2584450" y="1295400"/>
          <p14:tracePt t="66080" x="2590800" y="1289050"/>
          <p14:tracePt t="66096" x="2616200" y="1250950"/>
          <p14:tracePt t="66113" x="2628900" y="1231900"/>
          <p14:tracePt t="66129" x="2641600" y="1219200"/>
          <p14:tracePt t="66146" x="2641600" y="1206500"/>
          <p14:tracePt t="66163" x="2647950" y="1206500"/>
          <p14:tracePt t="66179" x="2654300" y="1200150"/>
          <p14:tracePt t="66235" x="2654300" y="1193800"/>
          <p14:tracePt t="66355" x="2654300" y="1187450"/>
          <p14:tracePt t="66383" x="2654300" y="1181100"/>
          <p14:tracePt t="66540" x="2654300" y="1174750"/>
          <p14:tracePt t="68384" x="2647950" y="1174750"/>
          <p14:tracePt t="68401" x="2641600" y="1174750"/>
          <p14:tracePt t="68407" x="2635250" y="1181100"/>
          <p14:tracePt t="68416" x="2628900" y="1187450"/>
          <p14:tracePt t="68427" x="2616200" y="1200150"/>
          <p14:tracePt t="68444" x="2597150" y="1219200"/>
          <p14:tracePt t="68461" x="2559050" y="1257300"/>
          <p14:tracePt t="68478" x="2533650" y="1282700"/>
          <p14:tracePt t="68495" x="2501900" y="1314450"/>
          <p14:tracePt t="68512" x="2451100" y="1339850"/>
          <p14:tracePt t="68528" x="2387600" y="1384300"/>
          <p14:tracePt t="68544" x="2298700" y="1435100"/>
          <p14:tracePt t="68561" x="2197100" y="1473200"/>
          <p14:tracePt t="68577" x="2108200" y="1517650"/>
          <p14:tracePt t="68594" x="2012950" y="1549400"/>
          <p14:tracePt t="68611" x="1892300" y="1606550"/>
          <p14:tracePt t="68627" x="1828800" y="1651000"/>
          <p14:tracePt t="68644" x="1784350" y="1676400"/>
          <p14:tracePt t="68661" x="1758950" y="1701800"/>
          <p14:tracePt t="68677" x="1739900" y="1720850"/>
          <p14:tracePt t="68694" x="1720850" y="1746250"/>
          <p14:tracePt t="68711" x="1701800" y="1778000"/>
          <p14:tracePt t="68727" x="1670050" y="1816100"/>
          <p14:tracePt t="68744" x="1657350" y="1841500"/>
          <p14:tracePt t="68761" x="1644650" y="1866900"/>
          <p14:tracePt t="68778" x="1625600" y="1898650"/>
          <p14:tracePt t="68794" x="1619250" y="1924050"/>
          <p14:tracePt t="68811" x="1612900" y="1949450"/>
          <p14:tracePt t="68827" x="1593850" y="2000250"/>
          <p14:tracePt t="68844" x="1593850" y="2032000"/>
          <p14:tracePt t="68861" x="1581150" y="2063750"/>
          <p14:tracePt t="68877" x="1574800" y="2089150"/>
          <p14:tracePt t="68894" x="1568450" y="2114550"/>
          <p14:tracePt t="68910" x="1562100" y="2139950"/>
          <p14:tracePt t="68927" x="1562100" y="2165350"/>
          <p14:tracePt t="68944" x="1555750" y="2178050"/>
          <p14:tracePt t="69009" x="1555750" y="2184400"/>
          <p14:tracePt t="70060" x="1555750" y="2178050"/>
          <p14:tracePt t="70066" x="1562100" y="2171700"/>
          <p14:tracePt t="70078" x="1562100" y="2165350"/>
          <p14:tracePt t="70094" x="1562100" y="2159000"/>
          <p14:tracePt t="70111" x="1562100" y="2146300"/>
          <p14:tracePt t="70127" x="1562100" y="2139950"/>
          <p14:tracePt t="70144" x="1562100" y="2127250"/>
          <p14:tracePt t="70161" x="1555750" y="2089150"/>
          <p14:tracePt t="70177" x="1524000" y="2038350"/>
          <p14:tracePt t="70193" x="1498600" y="1993900"/>
          <p14:tracePt t="70210" x="1466850" y="1943100"/>
          <p14:tracePt t="70226" x="1428750" y="1911350"/>
          <p14:tracePt t="70243" x="1397000" y="1873250"/>
          <p14:tracePt t="70260" x="1346200" y="1822450"/>
          <p14:tracePt t="70276" x="1320800" y="1797050"/>
          <p14:tracePt t="70293" x="1295400" y="1771650"/>
          <p14:tracePt t="70310" x="1276350" y="1758950"/>
          <p14:tracePt t="70327" x="1263650" y="1746250"/>
          <p14:tracePt t="70343" x="1250950" y="1733550"/>
          <p14:tracePt t="70360" x="1238250" y="1727200"/>
          <p14:tracePt t="70376" x="1231900" y="1727200"/>
          <p14:tracePt t="70393" x="1206500" y="1708150"/>
          <p14:tracePt t="70409" x="1200150" y="1701800"/>
          <p14:tracePt t="70442" x="1193800" y="1695450"/>
          <p14:tracePt t="70586" x="1200150" y="1695450"/>
          <p14:tracePt t="70594" x="1206500" y="1695450"/>
          <p14:tracePt t="70601" x="1212850" y="1695450"/>
          <p14:tracePt t="70609" x="1225550" y="1689100"/>
          <p14:tracePt t="70626" x="1231900" y="1682750"/>
          <p14:tracePt t="70643" x="1244600" y="1676400"/>
          <p14:tracePt t="70659" x="1270000" y="1663700"/>
          <p14:tracePt t="70676" x="1327150" y="1625600"/>
          <p14:tracePt t="70692" x="1365250" y="1606550"/>
          <p14:tracePt t="70709" x="1409700" y="1574800"/>
          <p14:tracePt t="70726" x="1454150" y="1562100"/>
          <p14:tracePt t="70742" x="1485900" y="1549400"/>
          <p14:tracePt t="70759" x="1530350" y="1536700"/>
          <p14:tracePt t="70776" x="1568450" y="1524000"/>
          <p14:tracePt t="70794" x="1619250" y="1524000"/>
          <p14:tracePt t="70811" x="1670050" y="1498600"/>
          <p14:tracePt t="70826" x="1708150" y="1466850"/>
          <p14:tracePt t="70843" x="1733550" y="1460500"/>
          <p14:tracePt t="70859" x="1758950" y="1454150"/>
          <p14:tracePt t="70876" x="1771650" y="1447800"/>
          <p14:tracePt t="70892" x="1778000" y="1447800"/>
          <p14:tracePt t="70910" x="1784350" y="1441450"/>
          <p14:tracePt t="70981" x="1784350" y="1435100"/>
          <p14:tracePt t="71044" x="1784350" y="1428750"/>
          <p14:tracePt t="71192" x="1784350" y="1422400"/>
          <p14:tracePt t="71198" x="1784350" y="1416050"/>
          <p14:tracePt t="71294" x="1784350" y="1422400"/>
          <p14:tracePt t="71324" x="1784350" y="1416050"/>
          <p14:tracePt t="71335" x="1784350" y="1409700"/>
          <p14:tracePt t="71537" x="1778000" y="1409700"/>
          <p14:tracePt t="71541" x="1771650" y="1416050"/>
          <p14:tracePt t="71552" x="1765300" y="1416050"/>
          <p14:tracePt t="71560" x="1752600" y="1416050"/>
          <p14:tracePt t="74828" x="1752600" y="1409700"/>
          <p14:tracePt t="74839" x="1758950" y="1409700"/>
          <p14:tracePt t="74846" x="1765300" y="1403350"/>
          <p14:tracePt t="74856" x="1784350" y="1384300"/>
          <p14:tracePt t="74872" x="1822450" y="1339850"/>
          <p14:tracePt t="74889" x="1866900" y="1270000"/>
          <p14:tracePt t="74906" x="2012950" y="1130300"/>
          <p14:tracePt t="74922" x="2101850" y="1035050"/>
          <p14:tracePt t="74939" x="2190750" y="946150"/>
          <p14:tracePt t="74956" x="2235200" y="889000"/>
          <p14:tracePt t="74972" x="2273300" y="850900"/>
          <p14:tracePt t="74989" x="2298700" y="812800"/>
          <p14:tracePt t="75006" x="2330450" y="774700"/>
          <p14:tracePt t="75022" x="2355850" y="749300"/>
          <p14:tracePt t="75039" x="2406650" y="717550"/>
          <p14:tracePt t="75056" x="2413000" y="698500"/>
          <p14:tracePt t="75072" x="2425700" y="692150"/>
          <p14:tracePt t="75089" x="2432050" y="679450"/>
          <p14:tracePt t="75106" x="2451100" y="666750"/>
          <p14:tracePt t="75122" x="2457450" y="660400"/>
          <p14:tracePt t="75140" x="2463800" y="647700"/>
          <p14:tracePt t="75155" x="2476500" y="641350"/>
          <p14:tracePt t="75245" x="2470150" y="641350"/>
          <p14:tracePt t="75250" x="2457450" y="641350"/>
          <p14:tracePt t="75259" x="2457450" y="647700"/>
          <p14:tracePt t="75272" x="2432050" y="666750"/>
          <p14:tracePt t="75289" x="2400300" y="685800"/>
          <p14:tracePt t="75305" x="2374900" y="711200"/>
          <p14:tracePt t="75323" x="2349500" y="736600"/>
          <p14:tracePt t="75339" x="2324100" y="768350"/>
          <p14:tracePt t="75356" x="2292350" y="793750"/>
          <p14:tracePt t="75372" x="2254250" y="819150"/>
          <p14:tracePt t="75390" x="2165350" y="869950"/>
          <p14:tracePt t="75405" x="2082800" y="901700"/>
          <p14:tracePt t="75422" x="1974850" y="939800"/>
          <p14:tracePt t="75439" x="1885950" y="965200"/>
          <p14:tracePt t="75455" x="1778000" y="1003300"/>
          <p14:tracePt t="75472" x="1682750" y="1035050"/>
          <p14:tracePt t="75489" x="1581150" y="1060450"/>
          <p14:tracePt t="75505" x="1479550" y="1111250"/>
          <p14:tracePt t="75522" x="1454150" y="1123950"/>
          <p14:tracePt t="75538" x="1428750" y="1136650"/>
          <p14:tracePt t="75555" x="1397000" y="1155700"/>
          <p14:tracePt t="75572" x="1358900" y="1187450"/>
          <p14:tracePt t="75589" x="1320800" y="1206500"/>
          <p14:tracePt t="75605" x="1276350" y="1238250"/>
          <p14:tracePt t="75622" x="1238250" y="1270000"/>
          <p14:tracePt t="75638" x="1168400" y="1301750"/>
          <p14:tracePt t="75655" x="1079500" y="1333500"/>
          <p14:tracePt t="75672" x="971550" y="1371600"/>
          <p14:tracePt t="75688" x="908050" y="1403350"/>
          <p14:tracePt t="75705" x="869950" y="1422400"/>
          <p14:tracePt t="75722" x="838200" y="1441450"/>
          <p14:tracePt t="75738" x="774700" y="1473200"/>
          <p14:tracePt t="75755" x="654050" y="1536700"/>
          <p14:tracePt t="75771" x="628650" y="1543050"/>
          <p14:tracePt t="75788" x="615950" y="1543050"/>
          <p14:tracePt t="75805" x="596900" y="1543050"/>
          <p14:tracePt t="75821" x="577850" y="1543050"/>
          <p14:tracePt t="75839" x="558800" y="1536700"/>
          <p14:tracePt t="75856" x="533400" y="1524000"/>
          <p14:tracePt t="75872" x="520700" y="1517650"/>
          <p14:tracePt t="75906" x="514350" y="1504950"/>
          <p14:tracePt t="75922" x="539750" y="1460500"/>
          <p14:tracePt t="75939" x="577850" y="1435100"/>
          <p14:tracePt t="75955" x="622300" y="1397000"/>
          <p14:tracePt t="75972" x="660400" y="1371600"/>
          <p14:tracePt t="75988" x="685800" y="1339850"/>
          <p14:tracePt t="76005" x="711200" y="1314450"/>
          <p14:tracePt t="76021" x="762000" y="1282700"/>
          <p14:tracePt t="76038" x="901700" y="1231900"/>
          <p14:tracePt t="76055" x="1041400" y="1193800"/>
          <p14:tracePt t="76071" x="1219200" y="1155700"/>
          <p14:tracePt t="76088" x="1416050" y="1111250"/>
          <p14:tracePt t="76106" x="1657350" y="1073150"/>
          <p14:tracePt t="76122" x="1879600" y="1028700"/>
          <p14:tracePt t="76139" x="2032000" y="990600"/>
          <p14:tracePt t="76156" x="2146300" y="965200"/>
          <p14:tracePt t="76172" x="2190750" y="946150"/>
          <p14:tracePt t="76188" x="2209800" y="939800"/>
          <p14:tracePt t="76205" x="2228850" y="933450"/>
          <p14:tracePt t="76221" x="2241550" y="920750"/>
          <p14:tracePt t="76238" x="2254250" y="908050"/>
          <p14:tracePt t="76254" x="2266950" y="895350"/>
          <p14:tracePt t="76272" x="2286000" y="889000"/>
          <p14:tracePt t="76274" x="2286000" y="882650"/>
          <p14:tracePt t="76288" x="2298700" y="869950"/>
          <p14:tracePt t="76334" x="2298700" y="863600"/>
          <p14:tracePt t="76368" x="2298700" y="857250"/>
          <p14:tracePt t="76392" x="2292350" y="857250"/>
          <p14:tracePt t="76421" x="2286000" y="857250"/>
          <p14:tracePt t="76429" x="2273300" y="857250"/>
          <p14:tracePt t="76437" x="2260600" y="863600"/>
          <p14:tracePt t="76454" x="2235200" y="889000"/>
          <p14:tracePt t="76471" x="2203450" y="914400"/>
          <p14:tracePt t="76488" x="2178050" y="939800"/>
          <p14:tracePt t="76504" x="2146300" y="965200"/>
          <p14:tracePt t="76521" x="2114550" y="996950"/>
          <p14:tracePt t="76537" x="2076450" y="1035050"/>
          <p14:tracePt t="76554" x="2051050" y="1060450"/>
          <p14:tracePt t="76571" x="2019300" y="1092200"/>
          <p14:tracePt t="76588" x="2012950" y="1104900"/>
          <p14:tracePt t="76605" x="2000250" y="1123950"/>
          <p14:tracePt t="76621" x="2000250" y="1136650"/>
          <p14:tracePt t="76638" x="1993900" y="1149350"/>
          <p14:tracePt t="76654" x="1993900" y="1155700"/>
          <p14:tracePt t="76671" x="2012950" y="1181100"/>
          <p14:tracePt t="76688" x="2038350" y="1206500"/>
          <p14:tracePt t="76704" x="2063750" y="1225550"/>
          <p14:tracePt t="76721" x="2089150" y="1257300"/>
          <p14:tracePt t="76738" x="2114550" y="1263650"/>
          <p14:tracePt t="76754" x="2139950" y="1263650"/>
          <p14:tracePt t="76771" x="2178050" y="1257300"/>
          <p14:tracePt t="76787" x="2216150" y="1225550"/>
          <p14:tracePt t="76804" x="2260600" y="1212850"/>
          <p14:tracePt t="76821" x="2298700" y="1187450"/>
          <p14:tracePt t="76837" x="2336800" y="1162050"/>
          <p14:tracePt t="76854" x="2355850" y="1155700"/>
          <p14:tracePt t="76871" x="2387600" y="1143000"/>
          <p14:tracePt t="76888" x="2400300" y="1136650"/>
          <p14:tracePt t="76904" x="2413000" y="1136650"/>
          <p14:tracePt t="76937" x="2419350" y="1136650"/>
          <p14:tracePt t="76954" x="2425700" y="1136650"/>
          <p14:tracePt t="76977" x="2432050" y="1136650"/>
          <p14:tracePt t="77048" x="2432050" y="1130300"/>
          <p14:tracePt t="77070" x="2438400" y="1130300"/>
          <p14:tracePt t="77086" x="2438400" y="1123950"/>
          <p14:tracePt t="77096" x="2444750" y="1123950"/>
          <p14:tracePt t="77105" x="2444750" y="1117600"/>
          <p14:tracePt t="77120" x="2451100" y="1104900"/>
          <p14:tracePt t="77137" x="2457450" y="1104900"/>
          <p14:tracePt t="77155" x="2457450" y="1098550"/>
          <p14:tracePt t="77187" x="2457450" y="1092200"/>
          <p14:tracePt t="77234" x="2457450" y="1085850"/>
          <p14:tracePt t="77294" x="2457450" y="1079500"/>
          <p14:tracePt t="77392" x="2451100" y="1079500"/>
          <p14:tracePt t="77409" x="2444750" y="1079500"/>
          <p14:tracePt t="77419" x="2438400" y="1079500"/>
          <p14:tracePt t="77425" x="2432050" y="1092200"/>
          <p14:tracePt t="77437" x="2413000" y="1104900"/>
          <p14:tracePt t="77454" x="2374900" y="1136650"/>
          <p14:tracePt t="77470" x="2349500" y="1168400"/>
          <p14:tracePt t="77487" x="2324100" y="1193800"/>
          <p14:tracePt t="77503" x="2292350" y="1219200"/>
          <p14:tracePt t="77520" x="2266950" y="1238250"/>
          <p14:tracePt t="77537" x="2247900" y="1250950"/>
          <p14:tracePt t="77553" x="2241550" y="1263650"/>
          <p14:tracePt t="77570" x="2241550" y="1270000"/>
          <p14:tracePt t="77663" x="2241550" y="1276350"/>
          <p14:tracePt t="77725" x="2241550" y="1282700"/>
          <p14:tracePt t="77749" x="2241550" y="1289050"/>
          <p14:tracePt t="77757" x="2247900" y="1295400"/>
          <p14:tracePt t="77790" x="2247900" y="1301750"/>
          <p14:tracePt t="78010" x="2254250" y="1308100"/>
          <p14:tracePt t="78021" x="2260600" y="1308100"/>
          <p14:tracePt t="78029" x="2266950" y="1314450"/>
          <p14:tracePt t="78036" x="2266950" y="1327150"/>
          <p14:tracePt t="78053" x="2279650" y="1352550"/>
          <p14:tracePt t="78070" x="2292350" y="1390650"/>
          <p14:tracePt t="78086" x="2305050" y="1441450"/>
          <p14:tracePt t="78103" x="2336800" y="1549400"/>
          <p14:tracePt t="78120" x="2381250" y="1708150"/>
          <p14:tracePt t="78137" x="2419350" y="1828800"/>
          <p14:tracePt t="78153" x="2457450" y="1968500"/>
          <p14:tracePt t="78170" x="2489200" y="2076450"/>
          <p14:tracePt t="78186" x="2520950" y="2184400"/>
          <p14:tracePt t="78203" x="2546350" y="2317750"/>
          <p14:tracePt t="78219" x="2584450" y="2438400"/>
          <p14:tracePt t="78237" x="2609850" y="2622550"/>
          <p14:tracePt t="78253" x="2622550" y="2730500"/>
          <p14:tracePt t="78270" x="2622550" y="2832100"/>
          <p14:tracePt t="78286" x="2628900" y="2933700"/>
          <p14:tracePt t="78303" x="2628900" y="3041650"/>
          <p14:tracePt t="78320" x="2628900" y="3143250"/>
          <p14:tracePt t="78336" x="2628900" y="3282950"/>
          <p14:tracePt t="78353" x="2647950" y="3403600"/>
          <p14:tracePt t="78369" x="2673350" y="3562350"/>
          <p14:tracePt t="78386" x="2692400" y="3670300"/>
          <p14:tracePt t="78403" x="2717800" y="3778250"/>
          <p14:tracePt t="78419" x="2749550" y="3898900"/>
          <p14:tracePt t="78436" x="2787650" y="4006850"/>
          <p14:tracePt t="78453" x="2819400" y="4108450"/>
          <p14:tracePt t="78469" x="2870200" y="4235450"/>
          <p14:tracePt t="78486" x="2882900" y="4286250"/>
          <p14:tracePt t="78503" x="2914650" y="4330700"/>
          <p14:tracePt t="78519" x="2933700" y="4362450"/>
          <p14:tracePt t="78536" x="2965450" y="4406900"/>
          <p14:tracePt t="78553" x="2990850" y="4438650"/>
          <p14:tracePt t="78569" x="3022600" y="4476750"/>
          <p14:tracePt t="78586" x="3041650" y="4502150"/>
          <p14:tracePt t="78603" x="3054350" y="4514850"/>
          <p14:tracePt t="78721" x="3054350" y="4521200"/>
          <p14:tracePt t="78760" x="3054350" y="4527550"/>
          <p14:tracePt t="78877" x="3054350" y="4521200"/>
          <p14:tracePt t="78883" x="3054350" y="4514850"/>
          <p14:tracePt t="78891" x="3054350" y="4508500"/>
          <p14:tracePt t="78928" x="3048000" y="4533900"/>
          <p14:tracePt t="78935" x="3028950" y="4591050"/>
          <p14:tracePt t="78944" x="3016250" y="4641850"/>
          <p14:tracePt t="78952" x="2997200" y="4699000"/>
          <p14:tracePt t="78969" x="2965450" y="4806950"/>
          <p14:tracePt t="78986" x="2927350" y="4914900"/>
          <p14:tracePt t="79002" x="2870200" y="5029200"/>
          <p14:tracePt t="79019" x="2794000" y="5149850"/>
          <p14:tracePt t="79035" x="2762250" y="5194300"/>
          <p14:tracePt t="79052" x="2736850" y="5238750"/>
          <p14:tracePt t="79069" x="2692400" y="5314950"/>
          <p14:tracePt t="79085" x="2654300" y="5378450"/>
          <p14:tracePt t="79102" x="2622550" y="5422900"/>
          <p14:tracePt t="79119" x="2597150" y="5454650"/>
          <p14:tracePt t="79136" x="2552700" y="5499100"/>
          <p14:tracePt t="79153" x="2533650" y="5518150"/>
          <p14:tracePt t="79169" x="2533650" y="5524500"/>
          <p14:tracePt t="79232" x="2527300" y="5524500"/>
          <p14:tracePt t="79328" x="2527300" y="5530850"/>
          <p14:tracePt t="79389" x="2520950" y="5537200"/>
          <p14:tracePt t="80106" x="2527300" y="5537200"/>
          <p14:tracePt t="80146" x="2533650" y="5537200"/>
          <p14:tracePt t="80162" x="2540000" y="5537200"/>
          <p14:tracePt t="80169" x="2552700" y="5537200"/>
          <p14:tracePt t="80176" x="2565400" y="5537200"/>
          <p14:tracePt t="80185" x="2578100" y="5537200"/>
          <p14:tracePt t="80202" x="2635250" y="5549900"/>
          <p14:tracePt t="80218" x="2717800" y="5556250"/>
          <p14:tracePt t="80236" x="2819400" y="5556250"/>
          <p14:tracePt t="80251" x="2990850" y="5543550"/>
          <p14:tracePt t="80268" x="3124200" y="5505450"/>
          <p14:tracePt t="80285" x="3244850" y="5467350"/>
          <p14:tracePt t="80301" x="3333750" y="5435600"/>
          <p14:tracePt t="80318" x="3384550" y="5397500"/>
          <p14:tracePt t="80334" x="3441700" y="5359400"/>
          <p14:tracePt t="80351" x="3467100" y="5346700"/>
          <p14:tracePt t="80368" x="3486150" y="5327650"/>
          <p14:tracePt t="80385" x="3505200" y="5327650"/>
          <p14:tracePt t="80418" x="3498850" y="5327650"/>
          <p14:tracePt t="80435" x="3486150" y="5327650"/>
          <p14:tracePt t="80451" x="3435350" y="5334000"/>
          <p14:tracePt t="80468" x="3352800" y="5353050"/>
          <p14:tracePt t="80485" x="3282950" y="5353050"/>
          <p14:tracePt t="80501" x="3187700" y="5327650"/>
          <p14:tracePt t="80518" x="3098800" y="5314950"/>
          <p14:tracePt t="80535" x="2997200" y="5314950"/>
          <p14:tracePt t="80551" x="2901950" y="5314950"/>
          <p14:tracePt t="80568" x="2882900" y="5314950"/>
          <p14:tracePt t="80600" x="2876550" y="5314950"/>
          <p14:tracePt t="80609" x="2863850" y="5314950"/>
          <p14:tracePt t="80618" x="2857500" y="5314950"/>
          <p14:tracePt t="80634" x="2838450" y="5314950"/>
          <p14:tracePt t="80651" x="2813050" y="5321300"/>
          <p14:tracePt t="80668" x="2787650" y="5321300"/>
          <p14:tracePt t="80685" x="2781300" y="5321300"/>
          <p14:tracePt t="80701" x="2800350" y="5289550"/>
          <p14:tracePt t="80719" x="2819400" y="5270500"/>
          <p14:tracePt t="80735" x="2851150" y="5245100"/>
          <p14:tracePt t="80752" x="2914650" y="5194300"/>
          <p14:tracePt t="80768" x="3028950" y="5149850"/>
          <p14:tracePt t="80771" x="3092450" y="5130800"/>
          <p14:tracePt t="80784" x="3149600" y="5111750"/>
          <p14:tracePt t="80801" x="3308350" y="5073650"/>
          <p14:tracePt t="80818" x="3619500" y="4997450"/>
          <p14:tracePt t="80834" x="3873500" y="4946650"/>
          <p14:tracePt t="80851" x="4178300" y="4864100"/>
          <p14:tracePt t="80867" x="4584700" y="4699000"/>
          <p14:tracePt t="80884" x="5041900" y="4521200"/>
          <p14:tracePt t="80901" x="5518150" y="4337050"/>
          <p14:tracePt t="80917" x="6210300" y="4165600"/>
          <p14:tracePt t="80934" x="6642100" y="4070350"/>
          <p14:tracePt t="80951" x="7042150" y="3930650"/>
          <p14:tracePt t="80968" x="7397750" y="3784600"/>
          <p14:tracePt t="80984" x="7658100" y="3670300"/>
          <p14:tracePt t="81001" x="7912100" y="3562350"/>
          <p14:tracePt t="81018" x="8108950" y="3467100"/>
          <p14:tracePt t="81034" x="8331200" y="3340100"/>
          <p14:tracePt t="81051" x="8445500" y="3270250"/>
          <p14:tracePt t="81067" x="8559800" y="3194050"/>
          <p14:tracePt t="81084" x="8674100" y="3111500"/>
          <p14:tracePt t="81101" x="8788400" y="3041650"/>
          <p14:tracePt t="81117" x="8877300" y="2971800"/>
          <p14:tracePt t="81134" x="8978900" y="2914650"/>
          <p14:tracePt t="81150" x="9093200" y="2838450"/>
          <p14:tracePt t="81167" x="9245600" y="2736850"/>
          <p14:tracePt t="81184" x="9309100" y="2667000"/>
          <p14:tracePt t="81200" x="9372600" y="2590800"/>
          <p14:tracePt t="81217" x="9448800" y="2482850"/>
          <p14:tracePt t="81234" x="9531350" y="2368550"/>
          <p14:tracePt t="81250" x="9601200" y="2266950"/>
          <p14:tracePt t="81267" x="9677400" y="2133600"/>
          <p14:tracePt t="81284" x="9721850" y="2057400"/>
          <p14:tracePt t="81300" x="9753600" y="2006600"/>
          <p14:tracePt t="81317" x="9779000" y="1974850"/>
          <p14:tracePt t="81334" x="9804400" y="1943100"/>
          <p14:tracePt t="81350" x="9836150" y="1917700"/>
          <p14:tracePt t="81367" x="9861550" y="1892300"/>
          <p14:tracePt t="81384" x="9886950" y="1860550"/>
          <p14:tracePt t="81400" x="9893300" y="1854200"/>
          <p14:tracePt t="81417" x="9893300" y="1847850"/>
          <p14:tracePt t="81480" x="9886950" y="1847850"/>
          <p14:tracePt t="81486" x="9880600" y="1854200"/>
          <p14:tracePt t="81494" x="9867900" y="1866900"/>
          <p14:tracePt t="81502" x="9855200" y="1885950"/>
          <p14:tracePt t="81517" x="9798050" y="1962150"/>
          <p14:tracePt t="81533" x="9696450" y="2070100"/>
          <p14:tracePt t="81550" x="9639300" y="2159000"/>
          <p14:tracePt t="81567" x="9575800" y="2235200"/>
          <p14:tracePt t="81583" x="9486900" y="2343150"/>
          <p14:tracePt t="81600" x="9366250" y="2482850"/>
          <p14:tracePt t="81617" x="9232900" y="2647950"/>
          <p14:tracePt t="81633" x="8991600" y="2901950"/>
          <p14:tracePt t="81650" x="8826500" y="3067050"/>
          <p14:tracePt t="81667" x="8655050" y="3238500"/>
          <p14:tracePt t="81683" x="8477250" y="3403600"/>
          <p14:tracePt t="81700" x="8312150" y="3575050"/>
          <p14:tracePt t="81717" x="8140700" y="3765550"/>
          <p14:tracePt t="81734" x="7918450" y="4025900"/>
          <p14:tracePt t="81750" x="7747000" y="4216400"/>
          <p14:tracePt t="81767" x="7581900" y="4387850"/>
          <p14:tracePt t="81784" x="7410450" y="4540250"/>
          <p14:tracePt t="81800" x="7245350" y="4711700"/>
          <p14:tracePt t="81817" x="7073900" y="4889500"/>
          <p14:tracePt t="81833" x="6864350" y="5105400"/>
          <p14:tracePt t="81850" x="6654800" y="5302250"/>
          <p14:tracePt t="81867" x="6464300" y="5480050"/>
          <p14:tracePt t="81883" x="6197600" y="5734050"/>
          <p14:tracePt t="81900" x="6057900" y="5854700"/>
          <p14:tracePt t="81917" x="5918200" y="5975350"/>
          <p14:tracePt t="81933" x="5797550" y="6076950"/>
          <p14:tracePt t="81950" x="5689600" y="6134100"/>
          <p14:tracePt t="81968" x="5568950" y="6178550"/>
          <p14:tracePt t="81984" x="5537200" y="6197600"/>
          <p14:tracePt t="82001" x="5429250" y="6254750"/>
          <p14:tracePt t="82017" x="5334000" y="6299200"/>
          <p14:tracePt t="82033" x="5257800" y="6330950"/>
          <p14:tracePt t="82050" x="5181600" y="6369050"/>
          <p14:tracePt t="82066" x="5124450" y="6381750"/>
          <p14:tracePt t="82083" x="5073650" y="6381750"/>
          <p14:tracePt t="82100" x="5035550" y="6388100"/>
          <p14:tracePt t="82116" x="4997450" y="6400800"/>
          <p14:tracePt t="82133" x="4902200" y="6432550"/>
          <p14:tracePt t="82150" x="4743450" y="6477000"/>
          <p14:tracePt t="82167" x="4489450" y="6515100"/>
          <p14:tracePt t="82184" x="4114800" y="6540500"/>
          <p14:tracePt t="82200" x="3683000" y="6572250"/>
          <p14:tracePt t="82219" x="3314700" y="6565900"/>
          <p14:tracePt t="82233" x="2997200" y="6540500"/>
          <p14:tracePt t="82250" x="2882900" y="6540500"/>
          <p14:tracePt t="82266" x="2832100" y="6565900"/>
          <p14:tracePt t="82283" x="2800350" y="6584950"/>
          <p14:tracePt t="82299" x="2755900" y="6616700"/>
          <p14:tracePt t="82316" x="2660650" y="6648450"/>
          <p14:tracePt t="82333" x="2571750" y="6673850"/>
          <p14:tracePt t="82349" x="2508250" y="6699250"/>
          <p14:tracePt t="82366" x="2489200" y="6699250"/>
          <p14:tracePt t="82383" x="2470150" y="6699250"/>
          <p14:tracePt t="82399" x="2463800" y="6699250"/>
          <p14:tracePt t="82416" x="2457450" y="6699250"/>
          <p14:tracePt t="82433" x="2457450" y="6692900"/>
          <p14:tracePt t="82449" x="2451100" y="6686550"/>
          <p14:tracePt t="82466" x="2451100" y="6673850"/>
          <p14:tracePt t="82483" x="2451100" y="6667500"/>
          <p14:tracePt t="82499" x="2444750" y="6661150"/>
          <p14:tracePt t="82516" x="2444750" y="6654800"/>
          <p14:tracePt t="82533" x="2444750" y="6642100"/>
          <p14:tracePt t="82549" x="2438400" y="6635750"/>
          <p14:tracePt t="82566" x="2432050" y="6635750"/>
          <p14:tracePt t="82583" x="2425700" y="6616700"/>
          <p14:tracePt t="82599" x="2419350" y="6604000"/>
          <p14:tracePt t="82616" x="2419350" y="6591300"/>
          <p14:tracePt t="82633" x="2419350" y="6565900"/>
          <p14:tracePt t="82677" x="2419350" y="6553200"/>
          <p14:tracePt t="82692" x="2419350" y="6546850"/>
          <p14:tracePt t="82700" x="2419350" y="6534150"/>
          <p14:tracePt t="82755" x="2425700" y="6521450"/>
          <p14:tracePt t="82768" x="2425700" y="6515100"/>
          <p14:tracePt t="82773" x="2432050" y="6508750"/>
          <p14:tracePt t="82785" x="2432050" y="6502400"/>
          <p14:tracePt t="83045" x="2432050" y="649605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Marcador de contenido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32" b="19044"/>
          <a:stretch>
            <a:fillRect/>
          </a:stretch>
        </p:blipFill>
        <p:spPr>
          <a:xfrm>
            <a:off x="5575300" y="546100"/>
            <a:ext cx="4662488" cy="6148388"/>
          </a:xfrm>
        </p:spPr>
      </p:pic>
      <p:pic>
        <p:nvPicPr>
          <p:cNvPr id="25603" name="Imagen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" y="454025"/>
            <a:ext cx="3451225" cy="233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Imagen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63" y="3151188"/>
            <a:ext cx="3040062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nillo 1"/>
          <p:cNvSpPr/>
          <p:nvPr/>
        </p:nvSpPr>
        <p:spPr>
          <a:xfrm>
            <a:off x="5986463" y="3041650"/>
            <a:ext cx="2597150" cy="579438"/>
          </a:xfrm>
          <a:prstGeom prst="donut">
            <a:avLst>
              <a:gd name="adj" fmla="val 1097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Anillo 5"/>
          <p:cNvSpPr/>
          <p:nvPr/>
        </p:nvSpPr>
        <p:spPr>
          <a:xfrm>
            <a:off x="5986463" y="1504950"/>
            <a:ext cx="2597150" cy="577850"/>
          </a:xfrm>
          <a:prstGeom prst="donut">
            <a:avLst>
              <a:gd name="adj" fmla="val 1097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Anillo 6"/>
          <p:cNvSpPr/>
          <p:nvPr/>
        </p:nvSpPr>
        <p:spPr>
          <a:xfrm>
            <a:off x="1387475" y="4240213"/>
            <a:ext cx="2597150" cy="577850"/>
          </a:xfrm>
          <a:prstGeom prst="donut">
            <a:avLst>
              <a:gd name="adj" fmla="val 1097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748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518" x="2432050" y="6489700"/>
          <p14:tracePt t="9622" x="2432050" y="6496050"/>
          <p14:tracePt t="9758" x="2444750" y="6496050"/>
          <p14:tracePt t="9765" x="2508250" y="6432550"/>
          <p14:tracePt t="9772" x="2590800" y="6356350"/>
          <p14:tracePt t="9783" x="2686050" y="6273800"/>
          <p14:tracePt t="9799" x="2914650" y="6083300"/>
          <p14:tracePt t="9816" x="3105150" y="5930900"/>
          <p14:tracePt t="9833" x="3251200" y="5848350"/>
          <p14:tracePt t="9849" x="3289300" y="5816600"/>
          <p14:tracePt t="9866" x="3314700" y="5797550"/>
          <p14:tracePt t="9883" x="3340100" y="5772150"/>
          <p14:tracePt t="9899" x="3371850" y="5746750"/>
          <p14:tracePt t="9916" x="3448050" y="5683250"/>
          <p14:tracePt t="9933" x="3562350" y="5581650"/>
          <p14:tracePt t="9949" x="3638550" y="5518150"/>
          <p14:tracePt t="9966" x="3708400" y="5461000"/>
          <p14:tracePt t="9983" x="3771900" y="5410200"/>
          <p14:tracePt t="10000" x="3816350" y="5372100"/>
          <p14:tracePt t="10016" x="3841750" y="5346700"/>
          <p14:tracePt t="10033" x="3892550" y="5302250"/>
          <p14:tracePt t="10049" x="4000500" y="5168900"/>
          <p14:tracePt t="10067" x="4349750" y="4787900"/>
          <p14:tracePt t="10082" x="4781550" y="4438650"/>
          <p14:tracePt t="10099" x="5207000" y="4102100"/>
          <p14:tracePt t="10116" x="5543550" y="3810000"/>
          <p14:tracePt t="10132" x="5854700" y="3524250"/>
          <p14:tracePt t="10149" x="6102350" y="3219450"/>
          <p14:tracePt t="10166" x="6330950" y="2940050"/>
          <p14:tracePt t="10183" x="6559550" y="2647950"/>
          <p14:tracePt t="10200" x="6680200" y="2495550"/>
          <p14:tracePt t="10216" x="6769100" y="2368550"/>
          <p14:tracePt t="10233" x="6832600" y="2254250"/>
          <p14:tracePt t="10250" x="6889750" y="2146300"/>
          <p14:tracePt t="10266" x="6934200" y="2044700"/>
          <p14:tracePt t="10282" x="7010400" y="1885950"/>
          <p14:tracePt t="10300" x="7042150" y="1828800"/>
          <p14:tracePt t="10317" x="7073900" y="1765300"/>
          <p14:tracePt t="10333" x="7105650" y="1701800"/>
          <p14:tracePt t="10349" x="7137400" y="1612900"/>
          <p14:tracePt t="10366" x="7175500" y="1517650"/>
          <p14:tracePt t="10383" x="7207250" y="1454150"/>
          <p14:tracePt t="10399" x="7219950" y="1428750"/>
          <p14:tracePt t="10416" x="7219950" y="1416050"/>
          <p14:tracePt t="10588" x="7219950" y="1422400"/>
          <p14:tracePt t="10600" x="7207250" y="1428750"/>
          <p14:tracePt t="10608" x="7200900" y="1435100"/>
          <p14:tracePt t="10615" x="7188200" y="1441450"/>
          <p14:tracePt t="10635" x="7181850" y="1447800"/>
          <p14:tracePt t="10685" x="7169150" y="1454150"/>
          <p14:tracePt t="10692" x="7156450" y="1466850"/>
          <p14:tracePt t="10699" x="7118350" y="1492250"/>
          <p14:tracePt t="10715" x="6972300" y="1555750"/>
          <p14:tracePt t="10732" x="6737350" y="1638300"/>
          <p14:tracePt t="10749" x="6343650" y="1797050"/>
          <p14:tracePt t="10765" x="5626100" y="1993900"/>
          <p14:tracePt t="10782" x="5149850" y="2076450"/>
          <p14:tracePt t="10799" x="4692650" y="2178050"/>
          <p14:tracePt t="10816" x="4375150" y="2273300"/>
          <p14:tracePt t="10832" x="4191000" y="2324100"/>
          <p14:tracePt t="10849" x="4032250" y="2374900"/>
          <p14:tracePt t="10865" x="3873500" y="2425700"/>
          <p14:tracePt t="10882" x="3727450" y="2463800"/>
          <p14:tracePt t="10899" x="3536950" y="2520950"/>
          <p14:tracePt t="10916" x="3429000" y="2546350"/>
          <p14:tracePt t="10932" x="3346450" y="2565400"/>
          <p14:tracePt t="10949" x="3289300" y="2571750"/>
          <p14:tracePt t="10965" x="3213100" y="2571750"/>
          <p14:tracePt t="10982" x="3117850" y="2590800"/>
          <p14:tracePt t="10998" x="2971800" y="2603500"/>
          <p14:tracePt t="11015" x="2863850" y="2622550"/>
          <p14:tracePt t="11032" x="2787650" y="2622550"/>
          <p14:tracePt t="11049" x="2730500" y="2622550"/>
          <p14:tracePt t="11066" x="2698750" y="2597150"/>
          <p14:tracePt t="11082" x="2673350" y="2565400"/>
          <p14:tracePt t="11098" x="2660650" y="2533650"/>
          <p14:tracePt t="11115" x="2654300" y="2495550"/>
          <p14:tracePt t="11132" x="2692400" y="2368550"/>
          <p14:tracePt t="11148" x="2724150" y="2254250"/>
          <p14:tracePt t="11165" x="2762250" y="2146300"/>
          <p14:tracePt t="11181" x="2800350" y="2038350"/>
          <p14:tracePt t="11198" x="2838450" y="1892300"/>
          <p14:tracePt t="11215" x="2863850" y="1771650"/>
          <p14:tracePt t="11232" x="2901950" y="1657350"/>
          <p14:tracePt t="11249" x="2921000" y="1504950"/>
          <p14:tracePt t="11265" x="2921000" y="1409700"/>
          <p14:tracePt t="11281" x="2908300" y="1327150"/>
          <p14:tracePt t="11298" x="2876550" y="1231900"/>
          <p14:tracePt t="11315" x="2832100" y="1168400"/>
          <p14:tracePt t="11331" x="2774950" y="1111250"/>
          <p14:tracePt t="11349" x="2622550" y="1047750"/>
          <p14:tracePt t="11365" x="2501900" y="1028700"/>
          <p14:tracePt t="11381" x="2393950" y="996950"/>
          <p14:tracePt t="11398" x="2260600" y="971550"/>
          <p14:tracePt t="11415" x="2120900" y="952500"/>
          <p14:tracePt t="11432" x="1993900" y="952500"/>
          <p14:tracePt t="11437" x="1924050" y="952500"/>
          <p14:tracePt t="11449" x="1873250" y="952500"/>
          <p14:tracePt t="11465" x="1765300" y="984250"/>
          <p14:tracePt t="11482" x="1600200" y="1028700"/>
          <p14:tracePt t="11499" x="1504950" y="1060450"/>
          <p14:tracePt t="11515" x="1416050" y="1098550"/>
          <p14:tracePt t="11532" x="1352550" y="1130300"/>
          <p14:tracePt t="11548" x="1282700" y="1162050"/>
          <p14:tracePt t="11565" x="1193800" y="1212850"/>
          <p14:tracePt t="11584" x="1111250" y="1263650"/>
          <p14:tracePt t="11599" x="1035050" y="1327150"/>
          <p14:tracePt t="11615" x="939800" y="1422400"/>
          <p14:tracePt t="11631" x="908050" y="1454150"/>
          <p14:tracePt t="11648" x="876300" y="1485900"/>
          <p14:tracePt t="11664" x="850900" y="1511300"/>
          <p14:tracePt t="11681" x="838200" y="1530350"/>
          <p14:tracePt t="11700" x="831850" y="1555750"/>
          <p14:tracePt t="11715" x="831850" y="1587500"/>
          <p14:tracePt t="11732" x="831850" y="1612900"/>
          <p14:tracePt t="11749" x="831850" y="1638300"/>
          <p14:tracePt t="11765" x="850900" y="1663700"/>
          <p14:tracePt t="11782" x="882650" y="1695450"/>
          <p14:tracePt t="11798" x="908050" y="1720850"/>
          <p14:tracePt t="11815" x="939800" y="1739900"/>
          <p14:tracePt t="11832" x="1054100" y="1778000"/>
          <p14:tracePt t="11848" x="1187450" y="1809750"/>
          <p14:tracePt t="11865" x="1358900" y="1828800"/>
          <p14:tracePt t="11882" x="1562100" y="1841500"/>
          <p14:tracePt t="11898" x="1790700" y="1860550"/>
          <p14:tracePt t="11915" x="1968500" y="1879600"/>
          <p14:tracePt t="11931" x="2101850" y="1892300"/>
          <p14:tracePt t="11933" x="2139950" y="1898650"/>
          <p14:tracePt t="11947" x="2171700" y="1898650"/>
          <p14:tracePt t="11964" x="2209800" y="1905000"/>
          <p14:tracePt t="11982" x="2228850" y="1905000"/>
          <p14:tracePt t="11999" x="2260600" y="1905000"/>
          <p14:tracePt t="12014" x="2305050" y="1905000"/>
          <p14:tracePt t="12031" x="2362200" y="1905000"/>
          <p14:tracePt t="12048" x="2413000" y="1898650"/>
          <p14:tracePt t="12064" x="2463800" y="1892300"/>
          <p14:tracePt t="12081" x="2495550" y="1879600"/>
          <p14:tracePt t="12097" x="2533650" y="1879600"/>
          <p14:tracePt t="12114" x="2552700" y="1879600"/>
          <p14:tracePt t="12131" x="2578100" y="1879600"/>
          <p14:tracePt t="12147" x="2597150" y="1885950"/>
          <p14:tracePt t="12164" x="2616200" y="1898650"/>
          <p14:tracePt t="12181" x="2641600" y="1917700"/>
          <p14:tracePt t="12197" x="2679700" y="1943100"/>
          <p14:tracePt t="12214" x="2705100" y="1974850"/>
          <p14:tracePt t="12231" x="2736850" y="1993900"/>
          <p14:tracePt t="12248" x="2762250" y="2019300"/>
          <p14:tracePt t="12264" x="2787650" y="2032000"/>
          <p14:tracePt t="12281" x="2813050" y="2051050"/>
          <p14:tracePt t="12297" x="2838450" y="2057400"/>
          <p14:tracePt t="12314" x="2857500" y="2063750"/>
          <p14:tracePt t="12331" x="2863850" y="2063750"/>
          <p14:tracePt t="12589" x="2870200" y="2063750"/>
          <p14:tracePt t="12637" x="2876550" y="2063750"/>
          <p14:tracePt t="12649" x="2882900" y="2057400"/>
          <p14:tracePt t="12657" x="2889250" y="2057400"/>
          <p14:tracePt t="12671" x="2895600" y="2051050"/>
          <p14:tracePt t="12681" x="2901950" y="2044700"/>
          <p14:tracePt t="12697" x="2914650" y="2032000"/>
          <p14:tracePt t="12714" x="2933700" y="2019300"/>
          <p14:tracePt t="12730" x="2946400" y="2012950"/>
          <p14:tracePt t="12748" x="2971800" y="1987550"/>
          <p14:tracePt t="12765" x="2997200" y="1949450"/>
          <p14:tracePt t="12781" x="3022600" y="1917700"/>
          <p14:tracePt t="12798" x="3067050" y="1873250"/>
          <p14:tracePt t="12814" x="3079750" y="1847850"/>
          <p14:tracePt t="12831" x="3086100" y="1822450"/>
          <p14:tracePt t="12847" x="3092450" y="1797050"/>
          <p14:tracePt t="12864" x="3092450" y="1778000"/>
          <p14:tracePt t="12880" x="3092450" y="1758950"/>
          <p14:tracePt t="12897" x="3092450" y="1733550"/>
          <p14:tracePt t="12914" x="3073400" y="1714500"/>
          <p14:tracePt t="12930" x="3067050" y="1701800"/>
          <p14:tracePt t="12947" x="3060700" y="1695450"/>
          <p14:tracePt t="12964" x="3048000" y="1689100"/>
          <p14:tracePt t="12981" x="3035300" y="1689100"/>
          <p14:tracePt t="12997" x="3028950" y="1689100"/>
          <p14:tracePt t="13013" x="3016250" y="1689100"/>
          <p14:tracePt t="13030" x="3003550" y="1689100"/>
          <p14:tracePt t="13047" x="2965450" y="1695450"/>
          <p14:tracePt t="13063" x="2946400" y="1708150"/>
          <p14:tracePt t="13080" x="2921000" y="1727200"/>
          <p14:tracePt t="13097" x="2895600" y="1739900"/>
          <p14:tracePt t="13113" x="2870200" y="1752600"/>
          <p14:tracePt t="13130" x="2844800" y="1765300"/>
          <p14:tracePt t="13147" x="2813050" y="1797050"/>
          <p14:tracePt t="13163" x="2794000" y="1809750"/>
          <p14:tracePt t="13180" x="2781300" y="1822450"/>
          <p14:tracePt t="13197" x="2768600" y="1828800"/>
          <p14:tracePt t="13213" x="2755900" y="1847850"/>
          <p14:tracePt t="13230" x="2736850" y="1866900"/>
          <p14:tracePt t="13249" x="2711450" y="1885950"/>
          <p14:tracePt t="13264" x="2698750" y="1911350"/>
          <p14:tracePt t="13280" x="2686050" y="1924050"/>
          <p14:tracePt t="13297" x="2673350" y="1943100"/>
          <p14:tracePt t="13314" x="2667000" y="1962150"/>
          <p14:tracePt t="13330" x="2654300" y="1981200"/>
          <p14:tracePt t="13346" x="2647950" y="2006600"/>
          <p14:tracePt t="13364" x="2641600" y="2032000"/>
          <p14:tracePt t="13380" x="2635250" y="2057400"/>
          <p14:tracePt t="13397" x="2628900" y="2095500"/>
          <p14:tracePt t="13413" x="2628900" y="2127250"/>
          <p14:tracePt t="13430" x="2628900" y="2152650"/>
          <p14:tracePt t="13446" x="2641600" y="2178050"/>
          <p14:tracePt t="13463" x="2660650" y="2203450"/>
          <p14:tracePt t="13481" x="2705100" y="2241550"/>
          <p14:tracePt t="13498" x="2724150" y="2273300"/>
          <p14:tracePt t="13514" x="2743200" y="2292350"/>
          <p14:tracePt t="13531" x="2762250" y="2311400"/>
          <p14:tracePt t="13547" x="2774950" y="2317750"/>
          <p14:tracePt t="13564" x="2787650" y="2317750"/>
          <p14:tracePt t="13580" x="2813050" y="2317750"/>
          <p14:tracePt t="13597" x="2838450" y="2317750"/>
          <p14:tracePt t="13614" x="2876550" y="2317750"/>
          <p14:tracePt t="13631" x="2901950" y="2317750"/>
          <p14:tracePt t="13647" x="2927350" y="2311400"/>
          <p14:tracePt t="13664" x="2952750" y="2298700"/>
          <p14:tracePt t="13680" x="2978150" y="2273300"/>
          <p14:tracePt t="13697" x="3003550" y="2247900"/>
          <p14:tracePt t="13713" x="3028950" y="2235200"/>
          <p14:tracePt t="13730" x="3048000" y="2216150"/>
          <p14:tracePt t="13746" x="3092450" y="2171700"/>
          <p14:tracePt t="13763" x="3111500" y="2146300"/>
          <p14:tracePt t="13779" x="3136900" y="2120900"/>
          <p14:tracePt t="13796" x="3155950" y="2095500"/>
          <p14:tracePt t="13813" x="3175000" y="2063750"/>
          <p14:tracePt t="13829" x="3187700" y="2038350"/>
          <p14:tracePt t="13846" x="3200400" y="2012950"/>
          <p14:tracePt t="13863" x="3213100" y="1962150"/>
          <p14:tracePt t="13879" x="3213100" y="1936750"/>
          <p14:tracePt t="13896" x="3213100" y="1911350"/>
          <p14:tracePt t="13913" x="3213100" y="1885950"/>
          <p14:tracePt t="13930" x="3213100" y="1860550"/>
          <p14:tracePt t="13946" x="3206750" y="1841500"/>
          <p14:tracePt t="13963" x="3187700" y="1816100"/>
          <p14:tracePt t="13980" x="3175000" y="1797050"/>
          <p14:tracePt t="13996" x="3162300" y="1771650"/>
          <p14:tracePt t="14012" x="3143250" y="1752600"/>
          <p14:tracePt t="14029" x="3130550" y="1733550"/>
          <p14:tracePt t="14047" x="3117850" y="1714500"/>
          <p14:tracePt t="14063" x="3105150" y="1701800"/>
          <p14:tracePt t="14079" x="3086100" y="1689100"/>
          <p14:tracePt t="14096" x="3073400" y="1682750"/>
          <p14:tracePt t="14113" x="3054350" y="1676400"/>
          <p14:tracePt t="14129" x="3041650" y="1670050"/>
          <p14:tracePt t="14146" x="3016250" y="1657350"/>
          <p14:tracePt t="14162" x="2997200" y="1657350"/>
          <p14:tracePt t="14179" x="2984500" y="1657350"/>
          <p14:tracePt t="14196" x="2971800" y="1657350"/>
          <p14:tracePt t="14212" x="2959100" y="1651000"/>
          <p14:tracePt t="14229" x="2933700" y="1651000"/>
          <p14:tracePt t="14246" x="2921000" y="1657350"/>
          <p14:tracePt t="14262" x="2882900" y="1682750"/>
          <p14:tracePt t="14279" x="2857500" y="1714500"/>
          <p14:tracePt t="14296" x="2832100" y="1733550"/>
          <p14:tracePt t="14313" x="2806700" y="1758950"/>
          <p14:tracePt t="14330" x="2774950" y="1778000"/>
          <p14:tracePt t="14346" x="2749550" y="1797050"/>
          <p14:tracePt t="14363" x="2736850" y="1816100"/>
          <p14:tracePt t="14380" x="2711450" y="1841500"/>
          <p14:tracePt t="14396" x="2673350" y="1885950"/>
          <p14:tracePt t="14413" x="2647950" y="1911350"/>
          <p14:tracePt t="14429" x="2622550" y="1936750"/>
          <p14:tracePt t="14445" x="2603500" y="1962150"/>
          <p14:tracePt t="14462" x="2590800" y="1987550"/>
          <p14:tracePt t="14479" x="2578100" y="2006600"/>
          <p14:tracePt t="14495" x="2571750" y="2032000"/>
          <p14:tracePt t="14513" x="2565400" y="2051050"/>
          <p14:tracePt t="14529" x="2565400" y="2070100"/>
          <p14:tracePt t="14546" x="2565400" y="2076450"/>
          <p14:tracePt t="14562" x="2565400" y="2089150"/>
          <p14:tracePt t="14579" x="2565400" y="2095500"/>
          <p14:tracePt t="14595" x="2571750" y="2108200"/>
          <p14:tracePt t="14612" x="2578100" y="2108200"/>
          <p14:tracePt t="14629" x="2584450" y="2108200"/>
          <p14:tracePt t="14662" x="2590800" y="2108200"/>
          <p14:tracePt t="14702" x="2597150" y="2108200"/>
          <p14:tracePt t="14857" x="2597150" y="2114550"/>
          <p14:tracePt t="14865" x="2590800" y="2127250"/>
          <p14:tracePt t="14872" x="2584450" y="2146300"/>
          <p14:tracePt t="14879" x="2578100" y="2171700"/>
          <p14:tracePt t="14895" x="2552700" y="2228850"/>
          <p14:tracePt t="14912" x="2527300" y="2317750"/>
          <p14:tracePt t="14929" x="2501900" y="2444750"/>
          <p14:tracePt t="14945" x="2457450" y="2603500"/>
          <p14:tracePt t="14962" x="2419350" y="2762250"/>
          <p14:tracePt t="14978" x="2362200" y="3003550"/>
          <p14:tracePt t="14995" x="2324100" y="3143250"/>
          <p14:tracePt t="15012" x="2286000" y="3282950"/>
          <p14:tracePt t="15029" x="2254250" y="3435350"/>
          <p14:tracePt t="15045" x="2235200" y="3594100"/>
          <p14:tracePt t="15062" x="2222500" y="3746500"/>
          <p14:tracePt t="15079" x="2216150" y="3898900"/>
          <p14:tracePt t="15095" x="2216150" y="4025900"/>
          <p14:tracePt t="15112" x="2241550" y="4248150"/>
          <p14:tracePt t="15129" x="2254250" y="4381500"/>
          <p14:tracePt t="15145" x="2273300" y="4502150"/>
          <p14:tracePt t="15161" x="2286000" y="4591050"/>
          <p14:tracePt t="15178" x="2298700" y="4673600"/>
          <p14:tracePt t="15195" x="2336800" y="4787900"/>
          <p14:tracePt t="15212" x="2368550" y="4851400"/>
          <p14:tracePt t="15228" x="2438400" y="4908550"/>
          <p14:tracePt t="15246" x="2501900" y="4933950"/>
          <p14:tracePt t="15262" x="2578100" y="4965700"/>
          <p14:tracePt t="15279" x="2628900" y="4997450"/>
          <p14:tracePt t="15295" x="2673350" y="5016500"/>
          <p14:tracePt t="15312" x="2698750" y="5022850"/>
          <p14:tracePt t="15328" x="2736850" y="5035550"/>
          <p14:tracePt t="15345" x="2762250" y="5035550"/>
          <p14:tracePt t="15363" x="2787650" y="5041900"/>
          <p14:tracePt t="15379" x="2813050" y="5041900"/>
          <p14:tracePt t="15395" x="2832100" y="5041900"/>
          <p14:tracePt t="15412" x="2857500" y="5041900"/>
          <p14:tracePt t="15428" x="2901950" y="5041900"/>
          <p14:tracePt t="15433" x="2914650" y="5041900"/>
          <p14:tracePt t="15445" x="2927350" y="5041900"/>
          <p14:tracePt t="15462" x="2965450" y="5041900"/>
          <p14:tracePt t="15478" x="3009900" y="5035550"/>
          <p14:tracePt t="15495" x="3035300" y="5029200"/>
          <p14:tracePt t="15511" x="3060700" y="5016500"/>
          <p14:tracePt t="15528" x="3086100" y="5003800"/>
          <p14:tracePt t="15545" x="3105150" y="4991100"/>
          <p14:tracePt t="15561" x="3130550" y="4965700"/>
          <p14:tracePt t="15579" x="3162300" y="4933950"/>
          <p14:tracePt t="15594" x="3200400" y="4895850"/>
          <p14:tracePt t="15611" x="3225800" y="4870450"/>
          <p14:tracePt t="15628" x="3263900" y="4832350"/>
          <p14:tracePt t="15645" x="3295650" y="4781550"/>
          <p14:tracePt t="15661" x="3321050" y="4737100"/>
          <p14:tracePt t="15678" x="3352800" y="4692650"/>
          <p14:tracePt t="15694" x="3384550" y="4654550"/>
          <p14:tracePt t="15711" x="3390900" y="4629150"/>
          <p14:tracePt t="15728" x="3397250" y="4603750"/>
          <p14:tracePt t="15744" x="3397250" y="4578350"/>
          <p14:tracePt t="15761" x="3403600" y="4552950"/>
          <p14:tracePt t="15778" x="3403600" y="4540250"/>
          <p14:tracePt t="15795" x="3397250" y="4514850"/>
          <p14:tracePt t="15812" x="3390900" y="4489450"/>
          <p14:tracePt t="15828" x="3371850" y="4457700"/>
          <p14:tracePt t="15844" x="3359150" y="4438650"/>
          <p14:tracePt t="15861" x="3346450" y="4419600"/>
          <p14:tracePt t="15878" x="3346450" y="4406900"/>
          <p14:tracePt t="15894" x="3321050" y="4387850"/>
          <p14:tracePt t="15911" x="3314700" y="4368800"/>
          <p14:tracePt t="15928" x="3295650" y="4356100"/>
          <p14:tracePt t="15930" x="3289300" y="4343400"/>
          <p14:tracePt t="15944" x="3270250" y="4337050"/>
          <p14:tracePt t="15961" x="3251200" y="4330700"/>
          <p14:tracePt t="15979" x="3244850" y="4330700"/>
          <p14:tracePt t="15995" x="3232150" y="4324350"/>
          <p14:tracePt t="16011" x="3206750" y="4324350"/>
          <p14:tracePt t="16028" x="3194050" y="4324350"/>
          <p14:tracePt t="16045" x="3175000" y="4324350"/>
          <p14:tracePt t="16061" x="3149600" y="4324350"/>
          <p14:tracePt t="16078" x="3124200" y="4337050"/>
          <p14:tracePt t="16095" x="3098800" y="4349750"/>
          <p14:tracePt t="16111" x="3067050" y="4381500"/>
          <p14:tracePt t="16128" x="3035300" y="4406900"/>
          <p14:tracePt t="16144" x="3009900" y="4425950"/>
          <p14:tracePt t="16161" x="3003550" y="4438650"/>
          <p14:tracePt t="16177" x="2997200" y="4457700"/>
          <p14:tracePt t="16194" x="2990850" y="4464050"/>
          <p14:tracePt t="16211" x="2984500" y="4483100"/>
          <p14:tracePt t="16227" x="2978150" y="4502150"/>
          <p14:tracePt t="16244" x="2971800" y="4533900"/>
          <p14:tracePt t="16261" x="2971800" y="4559300"/>
          <p14:tracePt t="16278" x="2971800" y="4578350"/>
          <p14:tracePt t="16294" x="2971800" y="4603750"/>
          <p14:tracePt t="16311" x="2971800" y="4629150"/>
          <p14:tracePt t="16327" x="2971800" y="4654550"/>
          <p14:tracePt t="16344" x="2984500" y="4686300"/>
          <p14:tracePt t="16361" x="2990850" y="4705350"/>
          <p14:tracePt t="16394" x="3003550" y="4711700"/>
          <p14:tracePt t="16411" x="3009900" y="4711700"/>
          <p14:tracePt t="16427" x="3016250" y="4711700"/>
          <p14:tracePt t="16444" x="3028950" y="4711700"/>
          <p14:tracePt t="16461" x="3041650" y="4705350"/>
          <p14:tracePt t="16477" x="3060700" y="4699000"/>
          <p14:tracePt t="16494" x="3086100" y="4692650"/>
          <p14:tracePt t="16510" x="3111500" y="4679950"/>
          <p14:tracePt t="16527" x="3136900" y="4660900"/>
          <p14:tracePt t="16544" x="3162300" y="4641850"/>
          <p14:tracePt t="16562" x="3168650" y="4635500"/>
          <p14:tracePt t="16578" x="3181350" y="4622800"/>
          <p14:tracePt t="16594" x="3194050" y="4616450"/>
          <p14:tracePt t="16611" x="3206750" y="4603750"/>
          <p14:tracePt t="16627" x="3213100" y="4591050"/>
          <p14:tracePt t="16644" x="3225800" y="4572000"/>
          <p14:tracePt t="16661" x="3238500" y="4546600"/>
          <p14:tracePt t="16678" x="3251200" y="4521200"/>
          <p14:tracePt t="16694" x="3257550" y="4495800"/>
          <p14:tracePt t="16711" x="3257550" y="4470400"/>
          <p14:tracePt t="16727" x="3257550" y="4451350"/>
          <p14:tracePt t="16744" x="3257550" y="4425950"/>
          <p14:tracePt t="16760" x="3251200" y="4406900"/>
          <p14:tracePt t="16777" x="3251200" y="4394200"/>
          <p14:tracePt t="16794" x="3244850" y="4387850"/>
          <p14:tracePt t="16811" x="3238500" y="4375150"/>
          <p14:tracePt t="16828" x="3238500" y="4368800"/>
          <p14:tracePt t="16844" x="3225800" y="4349750"/>
          <p14:tracePt t="16861" x="3219450" y="4324350"/>
          <p14:tracePt t="16877" x="3206750" y="4298950"/>
          <p14:tracePt t="16894" x="3175000" y="4260850"/>
          <p14:tracePt t="16911" x="3155950" y="4241800"/>
          <p14:tracePt t="16927" x="3143250" y="4222750"/>
          <p14:tracePt t="16944" x="3136900" y="4216400"/>
          <p14:tracePt t="16960" x="3117850" y="4210050"/>
          <p14:tracePt t="16977" x="3098800" y="4203700"/>
          <p14:tracePt t="16994" x="3092450" y="4203700"/>
          <p14:tracePt t="17011" x="3073400" y="4203700"/>
          <p14:tracePt t="17028" x="3054350" y="4203700"/>
          <p14:tracePt t="17043" x="3028950" y="4216400"/>
          <p14:tracePt t="17060" x="2990850" y="4248150"/>
          <p14:tracePt t="17077" x="2965450" y="4279900"/>
          <p14:tracePt t="17093" x="2946400" y="4298950"/>
          <p14:tracePt t="17110" x="2921000" y="4324350"/>
          <p14:tracePt t="17127" x="2889250" y="4349750"/>
          <p14:tracePt t="17143" x="2863850" y="4368800"/>
          <p14:tracePt t="17160" x="2838450" y="4394200"/>
          <p14:tracePt t="17177" x="2813050" y="4432300"/>
          <p14:tracePt t="17194" x="2813050" y="4445000"/>
          <p14:tracePt t="17210" x="2806700" y="4457700"/>
          <p14:tracePt t="17227" x="2806700" y="4470400"/>
          <p14:tracePt t="17243" x="2806700" y="4476750"/>
          <p14:tracePt t="17260" x="2806700" y="4489450"/>
          <p14:tracePt t="17277" x="2806700" y="4502150"/>
          <p14:tracePt t="17294" x="2806700" y="4514850"/>
          <p14:tracePt t="17312" x="2806700" y="4521200"/>
          <p14:tracePt t="17327" x="2813050" y="4546600"/>
          <p14:tracePt t="17343" x="2819400" y="4552950"/>
          <p14:tracePt t="17360" x="2832100" y="4565650"/>
          <p14:tracePt t="17377" x="2838450" y="4584700"/>
          <p14:tracePt t="17393" x="2844800" y="4584700"/>
          <p14:tracePt t="17805" x="2851150" y="4578350"/>
          <p14:tracePt t="17813" x="2863850" y="4565650"/>
          <p14:tracePt t="17818" x="2876550" y="4546600"/>
          <p14:tracePt t="17828" x="2901950" y="4521200"/>
          <p14:tracePt t="17843" x="2965450" y="4419600"/>
          <p14:tracePt t="17859" x="3041650" y="4318000"/>
          <p14:tracePt t="17876" x="3162300" y="4184650"/>
          <p14:tracePt t="17893" x="3282950" y="4044950"/>
          <p14:tracePt t="17910" x="3403600" y="3917950"/>
          <p14:tracePt t="17926" x="3505200" y="3810000"/>
          <p14:tracePt t="17930" x="3562350" y="3759200"/>
          <p14:tracePt t="17942" x="3594100" y="3714750"/>
          <p14:tracePt t="17959" x="3651250" y="3638550"/>
          <p14:tracePt t="17976" x="3714750" y="3517900"/>
          <p14:tracePt t="17993" x="3746500" y="3441700"/>
          <p14:tracePt t="18009" x="3778250" y="3359150"/>
          <p14:tracePt t="18026" x="3816350" y="3244850"/>
          <p14:tracePt t="18043" x="3841750" y="3136900"/>
          <p14:tracePt t="18060" x="3860800" y="3035300"/>
          <p14:tracePt t="18076" x="3873500" y="2914650"/>
          <p14:tracePt t="18092" x="3873500" y="2698750"/>
          <p14:tracePt t="18109" x="3873500" y="2546350"/>
          <p14:tracePt t="18127" x="3898900" y="2400300"/>
          <p14:tracePt t="18142" x="3917950" y="2254250"/>
          <p14:tracePt t="18159" x="3937000" y="2127250"/>
          <p14:tracePt t="18176" x="3937000" y="1987550"/>
          <p14:tracePt t="18192" x="3937000" y="1816100"/>
          <p14:tracePt t="18209" x="3924300" y="1714500"/>
          <p14:tracePt t="18226" x="3892550" y="1612900"/>
          <p14:tracePt t="18242" x="3854450" y="1536700"/>
          <p14:tracePt t="18259" x="3829050" y="1473200"/>
          <p14:tracePt t="18276" x="3790950" y="1422400"/>
          <p14:tracePt t="18293" x="3740150" y="1365250"/>
          <p14:tracePt t="18309" x="3689350" y="1339850"/>
          <p14:tracePt t="18326" x="3549650" y="1282700"/>
          <p14:tracePt t="18342" x="3441700" y="1250950"/>
          <p14:tracePt t="18360" x="3314700" y="1212850"/>
          <p14:tracePt t="18376" x="3194050" y="1181100"/>
          <p14:tracePt t="18392" x="3092450" y="1168400"/>
          <p14:tracePt t="18409" x="2984500" y="1149350"/>
          <p14:tracePt t="18427" x="2876550" y="1117600"/>
          <p14:tracePt t="18428" x="2819400" y="1104900"/>
          <p14:tracePt t="18442" x="2711450" y="1066800"/>
          <p14:tracePt t="18460" x="2635250" y="1035050"/>
          <p14:tracePt t="18476" x="2565400" y="1016000"/>
          <p14:tracePt t="18492" x="2457450" y="1009650"/>
          <p14:tracePt t="18509" x="2355850" y="996950"/>
          <p14:tracePt t="18526" x="2247900" y="1009650"/>
          <p14:tracePt t="18542" x="2070100" y="1066800"/>
          <p14:tracePt t="18560" x="1962150" y="1104900"/>
          <p14:tracePt t="18576" x="1854200" y="1143000"/>
          <p14:tracePt t="18592" x="1765300" y="1174750"/>
          <p14:tracePt t="18609" x="1701800" y="1206500"/>
          <p14:tracePt t="18625" x="1657350" y="1257300"/>
          <p14:tracePt t="18642" x="1587500" y="1339850"/>
          <p14:tracePt t="18659" x="1524000" y="1409700"/>
          <p14:tracePt t="18676" x="1454150" y="1549400"/>
          <p14:tracePt t="18692" x="1397000" y="1651000"/>
          <p14:tracePt t="18709" x="1365250" y="1739900"/>
          <p14:tracePt t="18725" x="1327150" y="1835150"/>
          <p14:tracePt t="18742" x="1295400" y="1936750"/>
          <p14:tracePt t="18759" x="1270000" y="2019300"/>
          <p14:tracePt t="18775" x="1270000" y="2076450"/>
          <p14:tracePt t="18792" x="1270000" y="2108200"/>
          <p14:tracePt t="18809" x="1289050" y="2159000"/>
          <p14:tracePt t="18826" x="1308100" y="2184400"/>
          <p14:tracePt t="18842" x="1333500" y="2203450"/>
          <p14:tracePt t="18858" x="1358900" y="2209800"/>
          <p14:tracePt t="18875" x="1384300" y="2209800"/>
          <p14:tracePt t="18892" x="1409700" y="2203450"/>
          <p14:tracePt t="18909" x="1428750" y="2190750"/>
          <p14:tracePt t="18955" x="1428750" y="2184400"/>
          <p14:tracePt t="19195" x="1435100" y="2184400"/>
          <p14:tracePt t="19207" x="1441450" y="2184400"/>
          <p14:tracePt t="19216" x="1454150" y="2184400"/>
          <p14:tracePt t="19225" x="1473200" y="2184400"/>
          <p14:tracePt t="19242" x="1568450" y="2171700"/>
          <p14:tracePt t="19258" x="1727200" y="2133600"/>
          <p14:tracePt t="19275" x="1835150" y="2108200"/>
          <p14:tracePt t="19291" x="1949450" y="2057400"/>
          <p14:tracePt t="19309" x="2032000" y="2025650"/>
          <p14:tracePt t="19326" x="2095500" y="1993900"/>
          <p14:tracePt t="19342" x="2139950" y="1962150"/>
          <p14:tracePt t="19359" x="2165350" y="1936750"/>
          <p14:tracePt t="19378" x="2197100" y="1911350"/>
          <p14:tracePt t="19393" x="2222500" y="1892300"/>
          <p14:tracePt t="19409" x="2235200" y="1873250"/>
          <p14:tracePt t="19425" x="2241550" y="1866900"/>
          <p14:tracePt t="19467" x="2241550" y="1860550"/>
          <p14:tracePt t="19568" x="2241550" y="1854200"/>
          <p14:tracePt t="20172" x="2241550" y="1860550"/>
          <p14:tracePt t="20336" x="2235200" y="1866900"/>
          <p14:tracePt t="20347" x="2228850" y="1873250"/>
          <p14:tracePt t="20355" x="2222500" y="1873250"/>
          <p14:tracePt t="20362" x="2216150" y="1885950"/>
          <p14:tracePt t="20374" x="2209800" y="1885950"/>
          <p14:tracePt t="20390" x="2209800" y="1892300"/>
          <p14:tracePt t="20505" x="2203450" y="1892300"/>
          <p14:tracePt t="20513" x="2190750" y="1885950"/>
          <p14:tracePt t="20521" x="2190750" y="1879600"/>
          <p14:tracePt t="20527" x="2184400" y="1860550"/>
          <p14:tracePt t="20540" x="2178050" y="1847850"/>
          <p14:tracePt t="20557" x="2165350" y="1822450"/>
          <p14:tracePt t="20574" x="2146300" y="1797050"/>
          <p14:tracePt t="20591" x="2127250" y="1752600"/>
          <p14:tracePt t="20607" x="2120900" y="1727200"/>
          <p14:tracePt t="20624" x="2133600" y="1701800"/>
          <p14:tracePt t="20640" x="2171700" y="1651000"/>
          <p14:tracePt t="20657" x="2203450" y="1593850"/>
          <p14:tracePt t="20674" x="2241550" y="1568450"/>
          <p14:tracePt t="20690" x="2279650" y="1524000"/>
          <p14:tracePt t="20707" x="2311400" y="1498600"/>
          <p14:tracePt t="20724" x="2330450" y="1485900"/>
          <p14:tracePt t="20757" x="2343150" y="1485900"/>
          <p14:tracePt t="20774" x="2362200" y="1498600"/>
          <p14:tracePt t="20790" x="2393950" y="1517650"/>
          <p14:tracePt t="20807" x="2451100" y="1562100"/>
          <p14:tracePt t="20823" x="2482850" y="1593850"/>
          <p14:tracePt t="20840" x="2514600" y="1625600"/>
          <p14:tracePt t="20858" x="2546350" y="1676400"/>
          <p14:tracePt t="20874" x="2578100" y="1739900"/>
          <p14:tracePt t="20890" x="2622550" y="1828800"/>
          <p14:tracePt t="20907" x="2654300" y="1898650"/>
          <p14:tracePt t="20924" x="2686050" y="1974850"/>
          <p14:tracePt t="20940" x="2730500" y="2070100"/>
          <p14:tracePt t="20957" x="2762250" y="2114550"/>
          <p14:tracePt t="20974" x="2787650" y="2146300"/>
          <p14:tracePt t="20990" x="2813050" y="2171700"/>
          <p14:tracePt t="21007" x="2844800" y="2203450"/>
          <p14:tracePt t="21023" x="2870200" y="2222500"/>
          <p14:tracePt t="21040" x="2908300" y="2228850"/>
          <p14:tracePt t="21057" x="2933700" y="2228850"/>
          <p14:tracePt t="21073" x="2959100" y="2209800"/>
          <p14:tracePt t="21090" x="3003550" y="2171700"/>
          <p14:tracePt t="21107" x="3092450" y="2120900"/>
          <p14:tracePt t="21124" x="3181350" y="2063750"/>
          <p14:tracePt t="21140" x="3251200" y="2032000"/>
          <p14:tracePt t="21157" x="3378200" y="1962150"/>
          <p14:tracePt t="21173" x="3695700" y="1803400"/>
          <p14:tracePt t="21190" x="4044950" y="1670050"/>
          <p14:tracePt t="21207" x="4432300" y="1562100"/>
          <p14:tracePt t="21223" x="4756150" y="1454150"/>
          <p14:tracePt t="21240" x="5016500" y="1384300"/>
          <p14:tracePt t="21257" x="5257800" y="1346200"/>
          <p14:tracePt t="21273" x="5480050" y="1301750"/>
          <p14:tracePt t="21290" x="5708650" y="1270000"/>
          <p14:tracePt t="21306" x="5988050" y="1270000"/>
          <p14:tracePt t="21323" x="6127750" y="1270000"/>
          <p14:tracePt t="21340" x="6273800" y="1263650"/>
          <p14:tracePt t="21356" x="6388100" y="1263650"/>
          <p14:tracePt t="21374" x="6483350" y="1270000"/>
          <p14:tracePt t="21390" x="6515100" y="1289050"/>
          <p14:tracePt t="21407" x="6546850" y="1314450"/>
          <p14:tracePt t="21423" x="6565900" y="1320800"/>
          <p14:tracePt t="21441" x="6584950" y="1352550"/>
          <p14:tracePt t="21456" x="6610350" y="1377950"/>
          <p14:tracePt t="21473" x="6642100" y="1403350"/>
          <p14:tracePt t="21490" x="6667500" y="1428750"/>
          <p14:tracePt t="21506" x="6692900" y="1466850"/>
          <p14:tracePt t="21524" x="6724650" y="1504950"/>
          <p14:tracePt t="21540" x="6724650" y="1543050"/>
          <p14:tracePt t="21557" x="6724650" y="1612900"/>
          <p14:tracePt t="21573" x="6692900" y="1695450"/>
          <p14:tracePt t="21590" x="6667500" y="1809750"/>
          <p14:tracePt t="21607" x="6629400" y="1917700"/>
          <p14:tracePt t="21626" x="6578600" y="2070100"/>
          <p14:tracePt t="21640" x="6559550" y="2114550"/>
          <p14:tracePt t="21657" x="6515100" y="2203450"/>
          <p14:tracePt t="21673" x="6489700" y="2235200"/>
          <p14:tracePt t="21690" x="6483350" y="2254250"/>
          <p14:tracePt t="21706" x="6470650" y="2273300"/>
          <p14:tracePt t="21723" x="6470650" y="2279650"/>
          <p14:tracePt t="21828" x="6457950" y="2286000"/>
          <p14:tracePt t="21840" x="6451600" y="2298700"/>
          <p14:tracePt t="21848" x="6438900" y="2311400"/>
          <p14:tracePt t="21857" x="6419850" y="2330450"/>
          <p14:tracePt t="21873" x="6394450" y="2355850"/>
          <p14:tracePt t="21889" x="6362700" y="2381250"/>
          <p14:tracePt t="21906" x="6299200" y="2419350"/>
          <p14:tracePt t="21923" x="6223000" y="2476500"/>
          <p14:tracePt t="21925" x="6178550" y="2489200"/>
          <p14:tracePt t="21939" x="6121400" y="2520950"/>
          <p14:tracePt t="21956" x="5962650" y="2590800"/>
          <p14:tracePt t="21973" x="5867400" y="2635250"/>
          <p14:tracePt t="21989" x="5753100" y="2673350"/>
          <p14:tracePt t="22006" x="5619750" y="2711450"/>
          <p14:tracePt t="22023" x="5467350" y="2749550"/>
          <p14:tracePt t="22039" x="5327650" y="2787650"/>
          <p14:tracePt t="22056" x="5219700" y="2838450"/>
          <p14:tracePt t="22073" x="5124450" y="2876550"/>
          <p14:tracePt t="22089" x="5099050" y="2882900"/>
          <p14:tracePt t="22106" x="5086350" y="2889250"/>
          <p14:tracePt t="22123" x="5080000" y="2889250"/>
          <p14:tracePt t="22140" x="5073650" y="2889250"/>
          <p14:tracePt t="22158" x="5067300" y="2889250"/>
          <p14:tracePt t="22175" x="5054600" y="2889250"/>
          <p14:tracePt t="22189" x="5048250" y="2882900"/>
          <p14:tracePt t="22206" x="5041900" y="2882900"/>
          <p14:tracePt t="22280" x="5041900" y="2876550"/>
          <p14:tracePt t="22358" x="5041900" y="2870200"/>
          <p14:tracePt t="22478" x="5035550" y="2870200"/>
          <p14:tracePt t="22581" x="5029200" y="2870200"/>
          <p14:tracePt t="22730" x="5022850" y="2870200"/>
          <p14:tracePt t="22899" x="5016500" y="2870200"/>
          <p14:tracePt t="24019" x="5016500" y="2882900"/>
          <p14:tracePt t="24027" x="5022850" y="2895600"/>
          <p14:tracePt t="24038" x="5035550" y="2927350"/>
          <p14:tracePt t="24054" x="5067300" y="2990850"/>
          <p14:tracePt t="24071" x="5105400" y="3073400"/>
          <p14:tracePt t="24088" x="5137150" y="3149600"/>
          <p14:tracePt t="24104" x="5232400" y="3244850"/>
          <p14:tracePt t="24121" x="5340350" y="3282950"/>
          <p14:tracePt t="24138" x="5448300" y="3314700"/>
          <p14:tracePt t="24154" x="5568950" y="3352800"/>
          <p14:tracePt t="24171" x="5676900" y="3371850"/>
          <p14:tracePt t="24190" x="5797550" y="3409950"/>
          <p14:tracePt t="24206" x="5924550" y="3448050"/>
          <p14:tracePt t="24221" x="6108700" y="3492500"/>
          <p14:tracePt t="24238" x="6229350" y="3511550"/>
          <p14:tracePt t="24255" x="6330950" y="3517900"/>
          <p14:tracePt t="24271" x="6426200" y="3517900"/>
          <p14:tracePt t="24288" x="6527800" y="3517900"/>
          <p14:tracePt t="24305" x="6661150" y="3498850"/>
          <p14:tracePt t="24322" x="6877050" y="3492500"/>
          <p14:tracePt t="24338" x="7010400" y="3492500"/>
          <p14:tracePt t="24354" x="7137400" y="3505200"/>
          <p14:tracePt t="24371" x="7239000" y="3505200"/>
          <p14:tracePt t="24388" x="7385050" y="3505200"/>
          <p14:tracePt t="24404" x="7512050" y="3505200"/>
          <p14:tracePt t="24421" x="7613650" y="3498850"/>
          <p14:tracePt t="24424" x="7683500" y="3492500"/>
          <p14:tracePt t="24437" x="7747000" y="3479800"/>
          <p14:tracePt t="24454" x="7918450" y="3460750"/>
          <p14:tracePt t="24471" x="8001000" y="3454400"/>
          <p14:tracePt t="24487" x="8064500" y="3448050"/>
          <p14:tracePt t="24504" x="8121650" y="3441700"/>
          <p14:tracePt t="24521" x="8172450" y="3435350"/>
          <p14:tracePt t="24537" x="8223250" y="3435350"/>
          <p14:tracePt t="24554" x="8248650" y="3429000"/>
          <p14:tracePt t="24570" x="8267700" y="3429000"/>
          <p14:tracePt t="24727" x="8261350" y="3429000"/>
          <p14:tracePt t="24740" x="8255000" y="3429000"/>
          <p14:tracePt t="24747" x="8248650" y="3429000"/>
          <p14:tracePt t="24757" x="8242300" y="3429000"/>
          <p14:tracePt t="24773" x="8235950" y="3429000"/>
          <p14:tracePt t="24787" x="8229600" y="3429000"/>
          <p14:tracePt t="24804" x="8216900" y="3429000"/>
          <p14:tracePt t="24821" x="8210550" y="3429000"/>
          <p14:tracePt t="24854" x="8204200" y="3429000"/>
          <p14:tracePt t="24870" x="8204200" y="3435350"/>
          <p14:tracePt t="24897" x="8197850" y="3435350"/>
          <p14:tracePt t="24984" x="8197850" y="3441700"/>
          <p14:tracePt t="25012" x="8191500" y="3448050"/>
          <p14:tracePt t="25025" x="8191500" y="3454400"/>
          <p14:tracePt t="25037" x="8191500" y="3460750"/>
          <p14:tracePt t="25049" x="8185150" y="3460750"/>
          <p14:tracePt t="25057" x="8185150" y="3467100"/>
          <p14:tracePt t="25073" x="8172450" y="3479800"/>
          <p14:tracePt t="25087" x="8153400" y="3511550"/>
          <p14:tracePt t="25103" x="8128000" y="3536950"/>
          <p14:tracePt t="25120" x="8096250" y="3562350"/>
          <p14:tracePt t="25137" x="8070850" y="3587750"/>
          <p14:tracePt t="25154" x="8045450" y="3613150"/>
          <p14:tracePt t="25170" x="8020050" y="3625850"/>
          <p14:tracePt t="25187" x="8001000" y="3625850"/>
          <p14:tracePt t="25205" x="7981950" y="3632200"/>
          <p14:tracePt t="25220" x="7975600" y="3638550"/>
          <p14:tracePt t="25237" x="7943850" y="3644900"/>
          <p14:tracePt t="25254" x="7918450" y="3657600"/>
          <p14:tracePt t="25270" x="7886700" y="3670300"/>
          <p14:tracePt t="25287" x="7861300" y="3676650"/>
          <p14:tracePt t="25303" x="7835900" y="3683000"/>
          <p14:tracePt t="25320" x="7810500" y="3689350"/>
          <p14:tracePt t="25337" x="7778750" y="3695700"/>
          <p14:tracePt t="25353" x="7753350" y="3695700"/>
          <p14:tracePt t="25370" x="7721600" y="3702050"/>
          <p14:tracePt t="25387" x="7645400" y="3714750"/>
          <p14:tracePt t="25404" x="7518400" y="3714750"/>
          <p14:tracePt t="25420" x="7340600" y="3714750"/>
          <p14:tracePt t="25437" x="7124700" y="3714750"/>
          <p14:tracePt t="25453" x="6743700" y="3708400"/>
          <p14:tracePt t="25470" x="6477000" y="3676650"/>
          <p14:tracePt t="25487" x="6223000" y="3644900"/>
          <p14:tracePt t="25503" x="6032500" y="3606800"/>
          <p14:tracePt t="25520" x="5892800" y="3568700"/>
          <p14:tracePt t="25537" x="5784850" y="3511550"/>
          <p14:tracePt t="25553" x="5670550" y="3454400"/>
          <p14:tracePt t="25570" x="5562600" y="3409950"/>
          <p14:tracePt t="25587" x="5346700" y="3340100"/>
          <p14:tracePt t="25603" x="5187950" y="3289300"/>
          <p14:tracePt t="25620" x="5003800" y="3251200"/>
          <p14:tracePt t="25637" x="4832350" y="3206750"/>
          <p14:tracePt t="25655" x="4679950" y="3168650"/>
          <p14:tracePt t="25671" x="4476750" y="3124200"/>
          <p14:tracePt t="25687" x="4368800" y="3086100"/>
          <p14:tracePt t="25703" x="4260850" y="3073400"/>
          <p14:tracePt t="25720" x="4191000" y="3067050"/>
          <p14:tracePt t="25737" x="4146550" y="3060700"/>
          <p14:tracePt t="25753" x="4095750" y="3054350"/>
          <p14:tracePt t="25770" x="4070350" y="3048000"/>
          <p14:tracePt t="25787" x="4038600" y="3048000"/>
          <p14:tracePt t="25803" x="3949700" y="3041650"/>
          <p14:tracePt t="25820" x="3879850" y="3035300"/>
          <p14:tracePt t="25836" x="3771900" y="3016250"/>
          <p14:tracePt t="25853" x="3663950" y="2978150"/>
          <p14:tracePt t="25870" x="3568700" y="2940050"/>
          <p14:tracePt t="25887" x="3505200" y="2908300"/>
          <p14:tracePt t="25903" x="3473450" y="2882900"/>
          <p14:tracePt t="25919" x="3448050" y="2857500"/>
          <p14:tracePt t="25921" x="3435350" y="2838450"/>
          <p14:tracePt t="25936" x="3422650" y="2819400"/>
          <p14:tracePt t="25953" x="3378200" y="2774950"/>
          <p14:tracePt t="25970" x="3352800" y="2743200"/>
          <p14:tracePt t="25987" x="3327400" y="2717800"/>
          <p14:tracePt t="26003" x="3308350" y="2692400"/>
          <p14:tracePt t="26020" x="3276600" y="2667000"/>
          <p14:tracePt t="26037" x="3251200" y="2635250"/>
          <p14:tracePt t="26053" x="3219450" y="2597150"/>
          <p14:tracePt t="26069" x="3206750" y="2571750"/>
          <p14:tracePt t="26086" x="3181350" y="2546350"/>
          <p14:tracePt t="26103" x="3168650" y="2520950"/>
          <p14:tracePt t="26119" x="3149600" y="2495550"/>
          <p14:tracePt t="26136" x="3136900" y="2476500"/>
          <p14:tracePt t="26153" x="3124200" y="2438400"/>
          <p14:tracePt t="26171" x="3111500" y="2413000"/>
          <p14:tracePt t="26188" x="3111500" y="2393950"/>
          <p14:tracePt t="26204" x="3098800" y="2368550"/>
          <p14:tracePt t="26219" x="3098800" y="2349500"/>
          <p14:tracePt t="26236" x="3098800" y="2343150"/>
          <p14:tracePt t="26253" x="3092450" y="2336800"/>
          <p14:tracePt t="26269" x="3092450" y="2330450"/>
          <p14:tracePt t="26475" x="3092450" y="2324100"/>
          <p14:tracePt t="27289" x="3086100" y="2324100"/>
          <p14:tracePt t="27362" x="3079750" y="2330450"/>
          <p14:tracePt t="27372" x="3073400" y="2336800"/>
          <p14:tracePt t="27379" x="3067050" y="2336800"/>
          <p14:tracePt t="27387" x="3060700" y="2349500"/>
          <p14:tracePt t="27402" x="3048000" y="2362200"/>
          <p14:tracePt t="27418" x="3028950" y="2381250"/>
          <p14:tracePt t="27435" x="3022600" y="2393950"/>
          <p14:tracePt t="27451" x="3022600" y="2400300"/>
          <p14:tracePt t="27490" x="3022600" y="2406650"/>
          <p14:tracePt t="27591" x="3022600" y="2413000"/>
          <p14:tracePt t="27922" x="3022600" y="2419350"/>
          <p14:tracePt t="27930" x="3022600" y="2425700"/>
          <p14:tracePt t="27937" x="3022600" y="2432050"/>
          <p14:tracePt t="27951" x="3016250" y="2457450"/>
          <p14:tracePt t="27968" x="3003550" y="2470150"/>
          <p14:tracePt t="27985" x="2984500" y="2501900"/>
          <p14:tracePt t="28001" x="2971800" y="2508250"/>
          <p14:tracePt t="28018" x="2952750" y="2527300"/>
          <p14:tracePt t="28035" x="2940050" y="2552700"/>
          <p14:tracePt t="28052" x="2927350" y="2565400"/>
          <p14:tracePt t="28069" x="2921000" y="2584450"/>
          <p14:tracePt t="28084" x="2895600" y="2616200"/>
          <p14:tracePt t="28101" x="2882900" y="2628900"/>
          <p14:tracePt t="28118" x="2863850" y="2641600"/>
          <p14:tracePt t="28134" x="2851150" y="2667000"/>
          <p14:tracePt t="28151" x="2844800" y="2679700"/>
          <p14:tracePt t="28168" x="2844800" y="2692400"/>
          <p14:tracePt t="28184" x="2838450" y="2692400"/>
          <p14:tracePt t="28201" x="2838450" y="2698750"/>
          <p14:tracePt t="28784" x="2838450" y="2692400"/>
          <p14:tracePt t="30928" x="2832100" y="2692400"/>
          <p14:tracePt t="30935" x="2825750" y="2698750"/>
          <p14:tracePt t="30942" x="2819400" y="2705100"/>
          <p14:tracePt t="30951" x="2813050" y="2717800"/>
          <p14:tracePt t="30965" x="2794000" y="2730500"/>
          <p14:tracePt t="30982" x="2787650" y="2743200"/>
          <p14:tracePt t="30998" x="2762250" y="2768600"/>
          <p14:tracePt t="31015" x="2730500" y="2794000"/>
          <p14:tracePt t="31032" x="2705100" y="2819400"/>
          <p14:tracePt t="31049" x="2654300" y="2863850"/>
          <p14:tracePt t="31065" x="2616200" y="2876550"/>
          <p14:tracePt t="31082" x="2578100" y="2895600"/>
          <p14:tracePt t="31098" x="2552700" y="2921000"/>
          <p14:tracePt t="31115" x="2508250" y="2952750"/>
          <p14:tracePt t="31132" x="2457450" y="2978150"/>
          <p14:tracePt t="31149" x="2374900" y="3016250"/>
          <p14:tracePt t="31165" x="2203450" y="3092450"/>
          <p14:tracePt t="31182" x="2095500" y="3124200"/>
          <p14:tracePt t="31198" x="1993900" y="3168650"/>
          <p14:tracePt t="31215" x="1924050" y="3206750"/>
          <p14:tracePt t="31232" x="1866900" y="3232150"/>
          <p14:tracePt t="31249" x="1828800" y="3263900"/>
          <p14:tracePt t="31265" x="1797050" y="3289300"/>
          <p14:tracePt t="31284" x="1771650" y="3314700"/>
          <p14:tracePt t="31299" x="1733550" y="3359150"/>
          <p14:tracePt t="31316" x="1701800" y="3384550"/>
          <p14:tracePt t="31333" x="1676400" y="3409950"/>
          <p14:tracePt t="31348" x="1651000" y="3441700"/>
          <p14:tracePt t="31366" x="1625600" y="3467100"/>
          <p14:tracePt t="31383" x="1593850" y="3492500"/>
          <p14:tracePt t="31399" x="1555750" y="3536950"/>
          <p14:tracePt t="31415" x="1530350" y="3562350"/>
          <p14:tracePt t="31432" x="1498600" y="3587750"/>
          <p14:tracePt t="31449" x="1473200" y="3613150"/>
          <p14:tracePt t="31465" x="1454150" y="3644900"/>
          <p14:tracePt t="31482" x="1435100" y="3670300"/>
          <p14:tracePt t="31498" x="1416050" y="3695700"/>
          <p14:tracePt t="31515" x="1377950" y="3733800"/>
          <p14:tracePt t="31532" x="1358900" y="3778250"/>
          <p14:tracePt t="31548" x="1333500" y="3835400"/>
          <p14:tracePt t="31565" x="1314450" y="3911600"/>
          <p14:tracePt t="31581" x="1295400" y="4006850"/>
          <p14:tracePt t="31598" x="1276350" y="4102100"/>
          <p14:tracePt t="31615" x="1276350" y="4178300"/>
          <p14:tracePt t="31631" x="1276350" y="4248150"/>
          <p14:tracePt t="31648" x="1276350" y="4311650"/>
          <p14:tracePt t="31665" x="1276350" y="4356100"/>
          <p14:tracePt t="31681" x="1282700" y="4406900"/>
          <p14:tracePt t="31698" x="1301750" y="4457700"/>
          <p14:tracePt t="31715" x="1320800" y="4495800"/>
          <p14:tracePt t="31731" x="1352550" y="4540250"/>
          <p14:tracePt t="31748" x="1390650" y="4578350"/>
          <p14:tracePt t="31765" x="1416050" y="4610100"/>
          <p14:tracePt t="31781" x="1441450" y="4629150"/>
          <p14:tracePt t="31798" x="1466850" y="4641850"/>
          <p14:tracePt t="31815" x="1492250" y="4648200"/>
          <p14:tracePt t="31831" x="1511300" y="4654550"/>
          <p14:tracePt t="31848" x="1536700" y="4660900"/>
          <p14:tracePt t="31865" x="1568450" y="4660900"/>
          <p14:tracePt t="31881" x="1682750" y="4667250"/>
          <p14:tracePt t="31898" x="1790700" y="4635500"/>
          <p14:tracePt t="31914" x="1905000" y="4622800"/>
          <p14:tracePt t="31931" x="2012950" y="4603750"/>
          <p14:tracePt t="31948" x="2108200" y="4584700"/>
          <p14:tracePt t="31965" x="2171700" y="4578350"/>
          <p14:tracePt t="31984" x="2197100" y="4578350"/>
          <p14:tracePt t="31999" x="2222500" y="4572000"/>
          <p14:tracePt t="32015" x="2247900" y="4559300"/>
          <p14:tracePt t="32031" x="2273300" y="4552950"/>
          <p14:tracePt t="32048" x="2311400" y="4533900"/>
          <p14:tracePt t="32065" x="2336800" y="4514850"/>
          <p14:tracePt t="32082" x="2362200" y="4483100"/>
          <p14:tracePt t="32098" x="2387600" y="4457700"/>
          <p14:tracePt t="32115" x="2432050" y="4419600"/>
          <p14:tracePt t="32131" x="2451100" y="4394200"/>
          <p14:tracePt t="32148" x="2463800" y="4368800"/>
          <p14:tracePt t="32164" x="2476500" y="4337050"/>
          <p14:tracePt t="32181" x="2489200" y="4311650"/>
          <p14:tracePt t="32198" x="2495550" y="4286250"/>
          <p14:tracePt t="32214" x="2495550" y="4267200"/>
          <p14:tracePt t="32231" x="2501900" y="4229100"/>
          <p14:tracePt t="32248" x="2501900" y="4203700"/>
          <p14:tracePt t="32265" x="2501900" y="4171950"/>
          <p14:tracePt t="32281" x="2495550" y="4127500"/>
          <p14:tracePt t="32298" x="2482850" y="4102100"/>
          <p14:tracePt t="32315" x="2451100" y="4064000"/>
          <p14:tracePt t="32334" x="2425700" y="4032250"/>
          <p14:tracePt t="32349" x="2400300" y="4006850"/>
          <p14:tracePt t="32364" x="2355850" y="3962400"/>
          <p14:tracePt t="32381" x="2330450" y="3937000"/>
          <p14:tracePt t="32398" x="2298700" y="3911600"/>
          <p14:tracePt t="32414" x="2241550" y="3886200"/>
          <p14:tracePt t="32431" x="2165350" y="3860800"/>
          <p14:tracePt t="32447" x="2070100" y="3860800"/>
          <p14:tracePt t="32465" x="1968500" y="3873500"/>
          <p14:tracePt t="32481" x="1816100" y="3892550"/>
          <p14:tracePt t="32497" x="1720850" y="3930650"/>
          <p14:tracePt t="32514" x="1631950" y="3962400"/>
          <p14:tracePt t="32531" x="1536700" y="4006850"/>
          <p14:tracePt t="32547" x="1466850" y="4064000"/>
          <p14:tracePt t="32564" x="1409700" y="4133850"/>
          <p14:tracePt t="32581" x="1358900" y="4210050"/>
          <p14:tracePt t="32597" x="1263650" y="4394200"/>
          <p14:tracePt t="32614" x="1212850" y="4514850"/>
          <p14:tracePt t="32631" x="1174750" y="4635500"/>
          <p14:tracePt t="32647" x="1143000" y="4749800"/>
          <p14:tracePt t="32664" x="1123950" y="4851400"/>
          <p14:tracePt t="32680" x="1111250" y="4959350"/>
          <p14:tracePt t="32697" x="1111250" y="5060950"/>
          <p14:tracePt t="32714" x="1130300" y="5149850"/>
          <p14:tracePt t="32731" x="1181100" y="5238750"/>
          <p14:tracePt t="32747" x="1219200" y="5295900"/>
          <p14:tracePt t="32764" x="1270000" y="5334000"/>
          <p14:tracePt t="32781" x="1358900" y="5384800"/>
          <p14:tracePt t="32797" x="1473200" y="5422900"/>
          <p14:tracePt t="32815" x="1587500" y="5448300"/>
          <p14:tracePt t="32832" x="1771650" y="5467350"/>
          <p14:tracePt t="32847" x="1879600" y="5467350"/>
          <p14:tracePt t="32864" x="1981200" y="5467350"/>
          <p14:tracePt t="32881" x="2082800" y="5467350"/>
          <p14:tracePt t="32897" x="2197100" y="5467350"/>
          <p14:tracePt t="32914" x="2330450" y="5467350"/>
          <p14:tracePt t="32930" x="2444750" y="5448300"/>
          <p14:tracePt t="32933" x="2501900" y="5429250"/>
          <p14:tracePt t="32947" x="2609850" y="5403850"/>
          <p14:tracePt t="32964" x="2717800" y="5365750"/>
          <p14:tracePt t="32981" x="2819400" y="5321300"/>
          <p14:tracePt t="32998" x="2921000" y="5264150"/>
          <p14:tracePt t="33014" x="3022600" y="5219700"/>
          <p14:tracePt t="33031" x="3086100" y="5181600"/>
          <p14:tracePt t="33047" x="3136900" y="5143500"/>
          <p14:tracePt t="33064" x="3175000" y="5105400"/>
          <p14:tracePt t="33081" x="3238500" y="5016500"/>
          <p14:tracePt t="33097" x="3276600" y="4953000"/>
          <p14:tracePt t="33114" x="3308350" y="4889500"/>
          <p14:tracePt t="33130" x="3340100" y="4851400"/>
          <p14:tracePt t="33147" x="3365500" y="4806950"/>
          <p14:tracePt t="33164" x="3390900" y="4762500"/>
          <p14:tracePt t="33180" x="3435350" y="4692650"/>
          <p14:tracePt t="33197" x="3473450" y="4616450"/>
          <p14:tracePt t="33213" x="3498850" y="4533900"/>
          <p14:tracePt t="33230" x="3505200" y="4464050"/>
          <p14:tracePt t="33247" x="3505200" y="4387850"/>
          <p14:tracePt t="33264" x="3498850" y="4318000"/>
          <p14:tracePt t="33281" x="3486150" y="4260850"/>
          <p14:tracePt t="33297" x="3460750" y="4184650"/>
          <p14:tracePt t="33314" x="3435350" y="4127500"/>
          <p14:tracePt t="33331" x="3403600" y="4076700"/>
          <p14:tracePt t="33347" x="3378200" y="4013200"/>
          <p14:tracePt t="33364" x="3327400" y="3949700"/>
          <p14:tracePt t="33380" x="3257550" y="3873500"/>
          <p14:tracePt t="33397" x="3175000" y="3816350"/>
          <p14:tracePt t="33414" x="3067050" y="3759200"/>
          <p14:tracePt t="33431" x="2952750" y="3721100"/>
          <p14:tracePt t="33433" x="2901950" y="3702050"/>
          <p14:tracePt t="33447" x="2794000" y="3695700"/>
          <p14:tracePt t="33463" x="2692400" y="3695700"/>
          <p14:tracePt t="33480" x="2590800" y="3733800"/>
          <p14:tracePt t="33497" x="2527300" y="3765550"/>
          <p14:tracePt t="33513" x="2476500" y="3790950"/>
          <p14:tracePt t="33530" x="2444750" y="3822700"/>
          <p14:tracePt t="33546" x="2400300" y="3860800"/>
          <p14:tracePt t="33563" x="2374900" y="3879850"/>
          <p14:tracePt t="33580" x="2355850" y="3898900"/>
          <p14:tracePt t="33596" x="2343150" y="3905250"/>
          <p14:tracePt t="33630" x="2336800" y="3905250"/>
          <p14:tracePt t="33972" x="2336800" y="3898900"/>
          <p14:tracePt t="33981" x="2336800" y="3892550"/>
          <p14:tracePt t="33988" x="2336800" y="3879850"/>
          <p14:tracePt t="33996" x="2336800" y="3873500"/>
          <p14:tracePt t="34013" x="2343150" y="3860800"/>
          <p14:tracePt t="34030" x="2343150" y="3841750"/>
          <p14:tracePt t="34046" x="2343150" y="3822700"/>
          <p14:tracePt t="34063" x="2349500" y="3803650"/>
          <p14:tracePt t="34080" x="2349500" y="3778250"/>
          <p14:tracePt t="34096" x="2349500" y="3771900"/>
          <p14:tracePt t="34113" x="2349500" y="3765550"/>
          <p14:tracePt t="34166" x="2343150" y="3771900"/>
          <p14:tracePt t="34173" x="2336800" y="3778250"/>
          <p14:tracePt t="34187" x="2330450" y="3790950"/>
          <p14:tracePt t="34197" x="2311400" y="3803650"/>
          <p14:tracePt t="34213" x="2273300" y="3835400"/>
          <p14:tracePt t="34229" x="2247900" y="3860800"/>
          <p14:tracePt t="34246" x="2216150" y="3924300"/>
          <p14:tracePt t="34263" x="2184400" y="3987800"/>
          <p14:tracePt t="34279" x="2152650" y="4064000"/>
          <p14:tracePt t="34296" x="2120900" y="4114800"/>
          <p14:tracePt t="34313" x="2108200" y="4152900"/>
          <p14:tracePt t="34329" x="2101850" y="4165600"/>
          <p14:tracePt t="34346" x="2095500" y="4191000"/>
          <p14:tracePt t="34363" x="2089150" y="4203700"/>
          <p14:tracePt t="34379" x="2089150" y="4229100"/>
          <p14:tracePt t="34396" x="2082800" y="4254500"/>
          <p14:tracePt t="34412" x="2076450" y="4273550"/>
          <p14:tracePt t="34429" x="2063750" y="4298950"/>
          <p14:tracePt t="34433" x="2063750" y="4311650"/>
          <p14:tracePt t="34446" x="2057400" y="4330700"/>
          <p14:tracePt t="34463" x="2051050" y="4343400"/>
          <p14:tracePt t="34479" x="2044700" y="4368800"/>
          <p14:tracePt t="34496" x="2038350" y="4387850"/>
          <p14:tracePt t="34513" x="2038350" y="4400550"/>
          <p14:tracePt t="34529" x="2038350" y="4406900"/>
          <p14:tracePt t="34546" x="2038350" y="4413250"/>
          <p14:tracePt t="34563" x="2038350" y="4419600"/>
          <p14:tracePt t="34585" x="2032000" y="4419600"/>
          <p14:tracePt t="34613" x="2032000" y="4425950"/>
          <p14:tracePt t="35722" x="2038350" y="4425950"/>
          <p14:tracePt t="35728" x="2044700" y="4425950"/>
          <p14:tracePt t="35734" x="2057400" y="4432300"/>
          <p14:tracePt t="35745" x="2076450" y="4438650"/>
          <p14:tracePt t="35761" x="2101850" y="4457700"/>
          <p14:tracePt t="35778" x="2127250" y="4483100"/>
          <p14:tracePt t="35795" x="2152650" y="4521200"/>
          <p14:tracePt t="35811" x="2266950" y="4597400"/>
          <p14:tracePt t="35828" x="2368550" y="4641850"/>
          <p14:tracePt t="35845" x="2463800" y="4686300"/>
          <p14:tracePt t="35861" x="2527300" y="4718050"/>
          <p14:tracePt t="35878" x="2603500" y="4749800"/>
          <p14:tracePt t="35895" x="2711450" y="4775200"/>
          <p14:tracePt t="35911" x="2832100" y="4794250"/>
          <p14:tracePt t="35928" x="2984500" y="4806950"/>
          <p14:tracePt t="35931" x="3060700" y="4806950"/>
          <p14:tracePt t="35945" x="3219450" y="4775200"/>
          <p14:tracePt t="35961" x="3378200" y="4730750"/>
          <p14:tracePt t="35978" x="3524250" y="4692650"/>
          <p14:tracePt t="35995" x="3632200" y="4660900"/>
          <p14:tracePt t="36011" x="3740150" y="4622800"/>
          <p14:tracePt t="36029" x="3860800" y="4584700"/>
          <p14:tracePt t="36044" x="4102100" y="4514850"/>
          <p14:tracePt t="36062" x="4292600" y="4470400"/>
          <p14:tracePt t="36078" x="4527550" y="4432300"/>
          <p14:tracePt t="36095" x="4756150" y="4387850"/>
          <p14:tracePt t="36111" x="4927600" y="4337050"/>
          <p14:tracePt t="36128" x="5111750" y="4279900"/>
          <p14:tracePt t="36144" x="5283200" y="4235450"/>
          <p14:tracePt t="36161" x="5492750" y="4178300"/>
          <p14:tracePt t="36178" x="5626100" y="4140200"/>
          <p14:tracePt t="36195" x="5784850" y="4102100"/>
          <p14:tracePt t="36211" x="5943600" y="4064000"/>
          <p14:tracePt t="36228" x="6102350" y="4013200"/>
          <p14:tracePt t="36244" x="6261100" y="3962400"/>
          <p14:tracePt t="36261" x="6381750" y="3924300"/>
          <p14:tracePt t="36279" x="6534150" y="3873500"/>
          <p14:tracePt t="36294" x="6597650" y="3841750"/>
          <p14:tracePt t="36312" x="6642100" y="3810000"/>
          <p14:tracePt t="36328" x="6680200" y="3790950"/>
          <p14:tracePt t="36345" x="6705600" y="3771900"/>
          <p14:tracePt t="36361" x="6731000" y="3746500"/>
          <p14:tracePt t="36379" x="6756400" y="3721100"/>
          <p14:tracePt t="36394" x="6788150" y="3695700"/>
          <p14:tracePt t="36411" x="6826250" y="3663950"/>
          <p14:tracePt t="36428" x="6858000" y="3638550"/>
          <p14:tracePt t="36444" x="6896100" y="3606800"/>
          <p14:tracePt t="36461" x="6921500" y="3581400"/>
          <p14:tracePt t="36477" x="6946900" y="3575050"/>
          <p14:tracePt t="36494" x="6972300" y="3568700"/>
          <p14:tracePt t="36511" x="6997700" y="3562350"/>
          <p14:tracePt t="36528" x="7035800" y="3562350"/>
          <p14:tracePt t="36544" x="7067550" y="3562350"/>
          <p14:tracePt t="36561" x="7112000" y="3562350"/>
          <p14:tracePt t="36577" x="7181850" y="3562350"/>
          <p14:tracePt t="36594" x="7270750" y="3562350"/>
          <p14:tracePt t="36611" x="7334250" y="3562350"/>
          <p14:tracePt t="36627" x="7378700" y="3568700"/>
          <p14:tracePt t="36644" x="7416800" y="3575050"/>
          <p14:tracePt t="36661" x="7442200" y="3581400"/>
          <p14:tracePt t="36677" x="7467600" y="3587750"/>
          <p14:tracePt t="36694" x="7480300" y="3587750"/>
          <p14:tracePt t="36711" x="7493000" y="3587750"/>
          <p14:tracePt t="36727" x="7505700" y="3587750"/>
          <p14:tracePt t="36744" x="7524750" y="3587750"/>
          <p14:tracePt t="36761" x="7537450" y="3575050"/>
          <p14:tracePt t="36778" x="7543800" y="3568700"/>
          <p14:tracePt t="36794" x="7543800" y="3562350"/>
          <p14:tracePt t="36811" x="7550150" y="3556000"/>
          <p14:tracePt t="36828" x="7550150" y="3549650"/>
          <p14:tracePt t="36862" x="7550150" y="3543300"/>
          <p14:tracePt t="36868" x="7550150" y="3536950"/>
          <p14:tracePt t="36882" x="7550150" y="3530600"/>
          <p14:tracePt t="36901" x="7550150" y="3524250"/>
          <p14:tracePt t="36910" x="7550150" y="3517900"/>
          <p14:tracePt t="36927" x="7550150" y="3511550"/>
          <p14:tracePt t="36944" x="7550150" y="3492500"/>
          <p14:tracePt t="36960" x="7550150" y="3473450"/>
          <p14:tracePt t="36977" x="7550150" y="3460750"/>
          <p14:tracePt t="36994" x="7550150" y="3435350"/>
          <p14:tracePt t="37010" x="7537450" y="3409950"/>
          <p14:tracePt t="37028" x="7531100" y="3390900"/>
          <p14:tracePt t="37044" x="7524750" y="3371850"/>
          <p14:tracePt t="37060" x="7518400" y="3346450"/>
          <p14:tracePt t="37077" x="7505700" y="3321050"/>
          <p14:tracePt t="37095" x="7499350" y="3282950"/>
          <p14:tracePt t="37110" x="7493000" y="3257550"/>
          <p14:tracePt t="37127" x="7480300" y="3232150"/>
          <p14:tracePt t="37144" x="7473950" y="3206750"/>
          <p14:tracePt t="37161" x="7467600" y="3187700"/>
          <p14:tracePt t="37177" x="7461250" y="3162300"/>
          <p14:tracePt t="37194" x="7454900" y="3143250"/>
          <p14:tracePt t="37210" x="7448550" y="3130550"/>
          <p14:tracePt t="37227" x="7448550" y="3105150"/>
          <p14:tracePt t="37243" x="7442200" y="3092450"/>
          <p14:tracePt t="37260" x="7435850" y="3086100"/>
          <p14:tracePt t="37277" x="7429500" y="3073400"/>
          <p14:tracePt t="37293" x="7423150" y="3067050"/>
          <p14:tracePt t="37310" x="7416800" y="3060700"/>
          <p14:tracePt t="37327" x="7410450" y="3054350"/>
          <p14:tracePt t="37360" x="7404100" y="3048000"/>
          <p14:tracePt t="37377" x="7397750" y="3048000"/>
          <p14:tracePt t="37396" x="7391400" y="3048000"/>
          <p14:tracePt t="37410" x="7378700" y="3048000"/>
          <p14:tracePt t="37427" x="7366000" y="3067050"/>
          <p14:tracePt t="37443" x="7353300" y="3092450"/>
          <p14:tracePt t="37460" x="7327900" y="3117850"/>
          <p14:tracePt t="37477" x="7315200" y="3143250"/>
          <p14:tracePt t="37493" x="7296150" y="3175000"/>
          <p14:tracePt t="37510" x="7283450" y="3200400"/>
          <p14:tracePt t="37528" x="7270750" y="3238500"/>
          <p14:tracePt t="37544" x="7264400" y="3244850"/>
          <p14:tracePt t="37561" x="7264400" y="3257550"/>
          <p14:tracePt t="37577" x="7264400" y="3263900"/>
          <p14:tracePt t="37594" x="7258050" y="3276600"/>
          <p14:tracePt t="37610" x="7258050" y="3282950"/>
          <p14:tracePt t="37626" x="7258050" y="3289300"/>
          <p14:tracePt t="37643" x="7258050" y="3295650"/>
          <p14:tracePt t="37745" x="7258050" y="3289300"/>
          <p14:tracePt t="37782" x="7258050" y="3282950"/>
          <p14:tracePt t="37823" x="7258050" y="3276600"/>
          <p14:tracePt t="37848" x="7258050" y="3270250"/>
          <p14:tracePt t="37863" x="7258050" y="3263900"/>
          <p14:tracePt t="37881" x="7258050" y="3257550"/>
          <p14:tracePt t="37905" x="7251700" y="3251200"/>
          <p14:tracePt t="37912" x="7239000" y="3251200"/>
          <p14:tracePt t="37927" x="7226300" y="3251200"/>
          <p14:tracePt t="37943" x="7200900" y="3251200"/>
          <p14:tracePt t="37960" x="7181850" y="3251200"/>
          <p14:tracePt t="37976" x="7137400" y="3251200"/>
          <p14:tracePt t="37993" x="7099300" y="3251200"/>
          <p14:tracePt t="38009" x="7054850" y="3251200"/>
          <p14:tracePt t="38026" x="6959600" y="3263900"/>
          <p14:tracePt t="38043" x="6883400" y="3270250"/>
          <p14:tracePt t="38060" x="6775450" y="3289300"/>
          <p14:tracePt t="38076" x="6667500" y="3302000"/>
          <p14:tracePt t="38093" x="6559550" y="3340100"/>
          <p14:tracePt t="38109" x="6464300" y="3378200"/>
          <p14:tracePt t="38127" x="6407150" y="3409950"/>
          <p14:tracePt t="38143" x="6369050" y="3441700"/>
          <p14:tracePt t="38160" x="6350000" y="3467100"/>
          <p14:tracePt t="38176" x="6330950" y="3492500"/>
          <p14:tracePt t="38193" x="6318250" y="3505200"/>
          <p14:tracePt t="38209" x="6305550" y="3530600"/>
          <p14:tracePt t="38226" x="6292850" y="3556000"/>
          <p14:tracePt t="38243" x="6261100" y="3606800"/>
          <p14:tracePt t="38260" x="6248400" y="3638550"/>
          <p14:tracePt t="38276" x="6235700" y="3670300"/>
          <p14:tracePt t="38293" x="6223000" y="3695700"/>
          <p14:tracePt t="38309" x="6203950" y="3733800"/>
          <p14:tracePt t="38326" x="6191250" y="3759200"/>
          <p14:tracePt t="38343" x="6178550" y="3778250"/>
          <p14:tracePt t="38359" x="6178550" y="3797300"/>
          <p14:tracePt t="38392" x="6172200" y="3803650"/>
          <p14:tracePt t="38409" x="6172200" y="3810000"/>
          <p14:tracePt t="38596" x="6172200" y="3803650"/>
          <p14:tracePt t="38830" x="6165850" y="3797300"/>
          <p14:tracePt t="38880" x="6159500" y="3797300"/>
          <p14:tracePt t="38884" x="6146800" y="3797300"/>
          <p14:tracePt t="38893" x="6134100" y="3797300"/>
          <p14:tracePt t="38911" x="6121400" y="3803650"/>
          <p14:tracePt t="38925" x="6096000" y="3816350"/>
          <p14:tracePt t="38942" x="6064250" y="3835400"/>
          <p14:tracePt t="38959" x="6038850" y="3848100"/>
          <p14:tracePt t="38976" x="6013450" y="3860800"/>
          <p14:tracePt t="38992" x="5988050" y="3879850"/>
          <p14:tracePt t="39009" x="5956300" y="3892550"/>
          <p14:tracePt t="39025" x="5911850" y="3917950"/>
          <p14:tracePt t="39042" x="5886450" y="3930650"/>
          <p14:tracePt t="39059" x="5861050" y="3956050"/>
          <p14:tracePt t="39075" x="5835650" y="3975100"/>
          <p14:tracePt t="39093" x="5810250" y="3994150"/>
          <p14:tracePt t="39108" x="5772150" y="4006850"/>
          <p14:tracePt t="39125" x="5746750" y="4019550"/>
          <p14:tracePt t="39142" x="5695950" y="4051300"/>
          <p14:tracePt t="39159" x="5632450" y="4070350"/>
          <p14:tracePt t="39175" x="5524500" y="4108450"/>
          <p14:tracePt t="39192" x="5353050" y="4165600"/>
          <p14:tracePt t="39208" x="5143500" y="4222750"/>
          <p14:tracePt t="39225" x="4902200" y="4260850"/>
          <p14:tracePt t="39242" x="4692650" y="4305300"/>
          <p14:tracePt t="39258" x="4470400" y="4362450"/>
          <p14:tracePt t="39275" x="4368800" y="4400550"/>
          <p14:tracePt t="39292" x="4298950" y="4432300"/>
          <p14:tracePt t="39309" x="4254500" y="4451350"/>
          <p14:tracePt t="39325" x="4216400" y="4476750"/>
          <p14:tracePt t="39343" x="4197350" y="4483100"/>
          <p14:tracePt t="39359" x="4191000" y="4489450"/>
          <p14:tracePt t="39375" x="4184650" y="4495800"/>
          <p14:tracePt t="39392" x="4165600" y="4508500"/>
          <p14:tracePt t="39408" x="4146550" y="4527550"/>
          <p14:tracePt t="39425" x="4127500" y="4552950"/>
          <p14:tracePt t="39441" x="4108450" y="4578350"/>
          <p14:tracePt t="39458" x="4076700" y="4610100"/>
          <p14:tracePt t="39475" x="4051300" y="4635500"/>
          <p14:tracePt t="39491" x="4032250" y="4660900"/>
          <p14:tracePt t="39508" x="4006850" y="4711700"/>
          <p14:tracePt t="39525" x="3975100" y="4737100"/>
          <p14:tracePt t="39542" x="3956050" y="4762500"/>
          <p14:tracePt t="39559" x="3937000" y="4787900"/>
          <p14:tracePt t="39575" x="3924300" y="4813300"/>
          <p14:tracePt t="39593" x="3917950" y="4838700"/>
          <p14:tracePt t="39608" x="3917950" y="4845050"/>
          <p14:tracePt t="39625" x="3911600" y="4851400"/>
          <p14:tracePt t="39837" x="3905250" y="4851400"/>
          <p14:tracePt t="39862" x="3905250" y="4857750"/>
          <p14:tracePt t="39875" x="3905250" y="4864100"/>
          <p14:tracePt t="39881" x="3898900" y="4870450"/>
          <p14:tracePt t="39893" x="3892550" y="4876800"/>
          <p14:tracePt t="39910" x="3886200" y="4889500"/>
          <p14:tracePt t="39925" x="3873500" y="4895850"/>
          <p14:tracePt t="39941" x="3867150" y="4908550"/>
          <p14:tracePt t="39958" x="3867150" y="4914900"/>
          <p14:tracePt t="39974" x="3867150" y="4921250"/>
          <p14:tracePt t="39991" x="3860800" y="4921250"/>
          <p14:tracePt t="40119" x="3860800" y="4914900"/>
          <p14:tracePt t="40133" x="3860800" y="4908550"/>
          <p14:tracePt t="40145" x="3860800" y="4902200"/>
          <p14:tracePt t="40151" x="3860800" y="4895850"/>
          <p14:tracePt t="40167" x="3860800" y="4883150"/>
          <p14:tracePt t="40174" x="3860800" y="4870450"/>
          <p14:tracePt t="40191" x="3867150" y="4851400"/>
          <p14:tracePt t="40208" x="3867150" y="4826000"/>
          <p14:tracePt t="40224" x="3873500" y="4806950"/>
          <p14:tracePt t="40241" x="3879850" y="4781550"/>
          <p14:tracePt t="40258" x="3892550" y="4756150"/>
          <p14:tracePt t="40274" x="3905250" y="4730750"/>
          <p14:tracePt t="40291" x="3911600" y="4705350"/>
          <p14:tracePt t="40308" x="3930650" y="4667250"/>
          <p14:tracePt t="40325" x="3949700" y="4629150"/>
          <p14:tracePt t="40341" x="3962400" y="4584700"/>
          <p14:tracePt t="40358" x="3968750" y="4552950"/>
          <p14:tracePt t="40375" x="3975100" y="4521200"/>
          <p14:tracePt t="40391" x="3975100" y="4457700"/>
          <p14:tracePt t="40408" x="3975100" y="4394200"/>
          <p14:tracePt t="40424" x="3987800" y="4311650"/>
          <p14:tracePt t="40441" x="3994150" y="4229100"/>
          <p14:tracePt t="40458" x="4000500" y="4146550"/>
          <p14:tracePt t="40474" x="4006850" y="4095750"/>
          <p14:tracePt t="40491" x="4025900" y="4057650"/>
          <p14:tracePt t="40508" x="4038600" y="3987800"/>
          <p14:tracePt t="40524" x="4089400" y="3860800"/>
          <p14:tracePt t="40541" x="4127500" y="3746500"/>
          <p14:tracePt t="40557" x="4171950" y="3625850"/>
          <p14:tracePt t="40574" x="4210050" y="3505200"/>
          <p14:tracePt t="40591" x="4273550" y="3359150"/>
          <p14:tracePt t="40608" x="4330700" y="3232150"/>
          <p14:tracePt t="40624" x="4394200" y="3041650"/>
          <p14:tracePt t="40641" x="4432300" y="2946400"/>
          <p14:tracePt t="40659" x="4451350" y="2908300"/>
          <p14:tracePt t="40674" x="4464050" y="2882900"/>
          <p14:tracePt t="40691" x="4470400" y="2857500"/>
          <p14:tracePt t="40707" x="4476750" y="2832100"/>
          <p14:tracePt t="40724" x="4483100" y="2806700"/>
          <p14:tracePt t="40740" x="4489450" y="2768600"/>
          <p14:tracePt t="40757" x="4489450" y="2755900"/>
          <p14:tracePt t="40774" x="4489450" y="2736850"/>
          <p14:tracePt t="40792" x="4489450" y="2711450"/>
          <p14:tracePt t="40807" x="4489450" y="2686050"/>
          <p14:tracePt t="40824" x="4489450" y="2673350"/>
          <p14:tracePt t="40840" x="4489450" y="2647950"/>
          <p14:tracePt t="40857" x="4489450" y="2622550"/>
          <p14:tracePt t="40874" x="4489450" y="2597150"/>
          <p14:tracePt t="40891" x="4489450" y="2552700"/>
          <p14:tracePt t="40908" x="4508500" y="2501900"/>
          <p14:tracePt t="40924" x="4521200" y="2451100"/>
          <p14:tracePt t="40941" x="4540250" y="2400300"/>
          <p14:tracePt t="40958" x="4572000" y="2355850"/>
          <p14:tracePt t="40975" x="4591050" y="2324100"/>
          <p14:tracePt t="40990" x="4597400" y="2286000"/>
          <p14:tracePt t="41007" x="4603750" y="2273300"/>
          <p14:tracePt t="41024" x="4603750" y="2266950"/>
          <p14:tracePt t="41117" x="4597400" y="2266950"/>
          <p14:tracePt t="41125" x="4597400" y="2273300"/>
          <p14:tracePt t="41132" x="4591050" y="2273300"/>
          <p14:tracePt t="41143" x="4591050" y="2279650"/>
          <p14:tracePt t="41207" x="4591050" y="2286000"/>
          <p14:tracePt t="41230" x="4591050" y="2292350"/>
          <p14:tracePt t="41234" x="4591050" y="2298700"/>
          <p14:tracePt t="41267" x="4591050" y="2305050"/>
          <p14:tracePt t="41344" x="4591050" y="2311400"/>
          <p14:tracePt t="41650" x="4591050" y="2317750"/>
          <p14:tracePt t="41746" x="4584700" y="2317750"/>
          <p14:tracePt t="41948" x="4584700" y="2324100"/>
          <p14:tracePt t="42071" x="4584700" y="2330450"/>
          <p14:tracePt t="42909" x="4584700" y="2336800"/>
          <p14:tracePt t="43061" x="4584700" y="2343150"/>
          <p14:tracePt t="43196" x="4584700" y="2336800"/>
          <p14:tracePt t="43348" x="4584700" y="2330450"/>
          <p14:tracePt t="43385" x="4584700" y="2324100"/>
          <p14:tracePt t="43419" x="4584700" y="2317750"/>
          <p14:tracePt t="43445" x="4584700" y="2311400"/>
          <p14:tracePt t="43470" x="4591050" y="2311400"/>
          <p14:tracePt t="43493" x="4591050" y="2305050"/>
          <p14:tracePt t="70682" x="4597400" y="2298700"/>
          <p14:tracePt t="71044" x="4578350" y="2311400"/>
          <p14:tracePt t="71052" x="4508500" y="2393950"/>
          <p14:tracePt t="71063" x="4279900" y="2584450"/>
          <p14:tracePt t="71082" x="3848100" y="2940050"/>
          <p14:tracePt t="71099" x="3302000" y="3340100"/>
          <p14:tracePt t="71116" x="2667000" y="3848100"/>
          <p14:tracePt t="71133" x="2089150" y="4165600"/>
          <p14:tracePt t="71149" x="1784350" y="4311650"/>
          <p14:tracePt t="71166" x="1752600" y="4318000"/>
          <p14:tracePt t="71183" x="1746250" y="4324350"/>
          <p14:tracePt t="71199" x="1727200" y="4343400"/>
          <p14:tracePt t="71216" x="1625600" y="4432300"/>
          <p14:tracePt t="71233" x="1479550" y="4578350"/>
          <p14:tracePt t="71249" x="1301750" y="4737100"/>
          <p14:tracePt t="71267" x="1123950" y="4883150"/>
          <p14:tracePt t="71282" x="882650" y="5111750"/>
          <p14:tracePt t="71299" x="755650" y="5232400"/>
          <p14:tracePt t="71315" x="685800" y="5295900"/>
          <p14:tracePt t="71332" x="628650" y="5359400"/>
          <p14:tracePt t="71349" x="584200" y="5441950"/>
          <p14:tracePt t="71365" x="546100" y="5486400"/>
          <p14:tracePt t="71383" x="514350" y="5537200"/>
          <p14:tracePt t="71399" x="514350" y="5549900"/>
          <p14:tracePt t="71416" x="514350" y="5556250"/>
          <p14:tracePt t="71432" x="514350" y="5562600"/>
          <p14:tracePt t="71511" x="514350" y="5568950"/>
          <p14:tracePt t="71523" x="520700" y="5568950"/>
          <p14:tracePt t="71531" x="520700" y="5575300"/>
          <p14:tracePt t="71541" x="533400" y="5588000"/>
          <p14:tracePt t="71550" x="552450" y="5600700"/>
          <p14:tracePt t="71567" x="577850" y="5626100"/>
          <p14:tracePt t="71583" x="603250" y="5645150"/>
          <p14:tracePt t="71599" x="635000" y="5664200"/>
          <p14:tracePt t="71615" x="679450" y="5676900"/>
          <p14:tracePt t="71632" x="768350" y="5676900"/>
          <p14:tracePt t="71649" x="933450" y="5638800"/>
          <p14:tracePt t="71665" x="1009650" y="5600700"/>
          <p14:tracePt t="71682" x="1073150" y="5568950"/>
          <p14:tracePt t="71699" x="1104900" y="5537200"/>
          <p14:tracePt t="71716" x="1130300" y="5518150"/>
          <p14:tracePt t="71733" x="1143000" y="5505450"/>
          <p14:tracePt t="71750" x="1155700" y="5492750"/>
          <p14:tracePt t="71765" x="1162050" y="5492750"/>
          <p14:tracePt t="71783" x="1174750" y="5486400"/>
          <p14:tracePt t="71815" x="1174750" y="5480050"/>
          <p14:tracePt t="71957" x="1174750" y="5473700"/>
          <p14:tracePt t="71978" x="1174750" y="5467350"/>
          <p14:tracePt t="72048" x="1168400" y="5467350"/>
          <p14:tracePt t="72122" x="1168400" y="546100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2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6|6.1|14.2|0.7|50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3|4.6|2.9|5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14.7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2057</TotalTime>
  <Words>73</Words>
  <Application>Microsoft Office PowerPoint</Application>
  <PresentationFormat>Panorámica</PresentationFormat>
  <Paragraphs>34</Paragraphs>
  <Slides>15</Slides>
  <Notes>0</Notes>
  <HiddenSlides>0</HiddenSlides>
  <MMClips>15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0" baseType="lpstr">
      <vt:lpstr>Calibri</vt:lpstr>
      <vt:lpstr>Arial</vt:lpstr>
      <vt:lpstr>Calibri Light</vt:lpstr>
      <vt:lpstr>Comic Sans MS</vt:lpstr>
      <vt:lpstr>Tema de Office</vt:lpstr>
      <vt:lpstr>Taller N° 6: Rotulado Parte 2</vt:lpstr>
      <vt:lpstr>Presentación de PowerPoint</vt:lpstr>
      <vt:lpstr>Etiquetado frontal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Taller para padres  Vuelta al cole</dc:title>
  <dc:creator>mariaisabelroson@gmail.com</dc:creator>
  <cp:lastModifiedBy>mariaisabelroson@gmail.com</cp:lastModifiedBy>
  <cp:revision>69</cp:revision>
  <dcterms:created xsi:type="dcterms:W3CDTF">2021-01-27T13:46:22Z</dcterms:created>
  <dcterms:modified xsi:type="dcterms:W3CDTF">2022-02-03T19:55:01Z</dcterms:modified>
</cp:coreProperties>
</file>