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6" r:id="rId9"/>
    <p:sldId id="267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F7F8-3B36-42D1-878B-E64B5BCF553E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10183-3C6D-4439-B78C-99847657915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98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A7F7-A2B1-42A9-A15B-3607815ACDCF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C6F7-87A2-41A1-A0FA-2F94593497E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9813-0F40-4CDC-862C-1A7897638BC6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1FAF-7210-4805-8C7B-09A3B2305A0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0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50221-CDC7-4BFF-9132-C7827E65035C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6429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550B2-8571-4D73-9F16-8626F64D8D4B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8ACAC-9031-4E14-A1A2-6D62EAD0360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3F3A6-44A3-4299-9EF3-9E753953ACDB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937F9-ABB2-46C4-958D-83AA5856C6C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93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3AB57-F55F-458C-9B45-3B897E7CB8BF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444CC-9C9B-4070-AA41-A159A876AA1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9CAAC-037E-43E7-9B5B-CE41D6315114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D439-AEE2-4CC9-84D3-EE8C10E9B0E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4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55962-959C-49F1-882B-45039124B947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4840A-F68F-4DB1-8DBB-7083AFA5D7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6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8490-F322-488C-A7CB-62D5AC259080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42BEB-779B-4FB1-B963-B9E0F04C373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1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D5C22-692D-4DBB-89AB-102E47622BF9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BBBF1-1921-497B-B440-9DE6AC37D0F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83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22833-59CE-4835-A8ED-A35872570DE7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A18C-A232-40FF-8538-D2CC91A533E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0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título del patrón</a:t>
            </a:r>
            <a:endParaRPr lang="en-US" altLang="en-US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Editar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  <a:endParaRPr lang="en-US" altLang="en-U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C295A0-2982-41D4-A406-474FB02055D5}" type="datetimeFigureOut">
              <a:rPr lang="en-US"/>
              <a:pPr>
                <a:defRPr/>
              </a:pPr>
              <a:t>2/3/2022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A38E14-0F85-478D-9CE4-E07C2CD124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0.m4a"/><Relationship Id="rId7" Type="http://schemas.openxmlformats.org/officeDocument/2006/relationships/image" Target="../media/image18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1.m4a"/><Relationship Id="rId7" Type="http://schemas.openxmlformats.org/officeDocument/2006/relationships/image" Target="../media/image18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7.m4a"/><Relationship Id="rId7" Type="http://schemas.openxmlformats.org/officeDocument/2006/relationships/image" Target="../media/image9.jpe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9.m4a"/><Relationship Id="rId7" Type="http://schemas.openxmlformats.org/officeDocument/2006/relationships/image" Target="../media/image14.jpe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altLang="en-US" smtClean="0"/>
              <a:t>Taller N° 7 Platos combinados</a:t>
            </a: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12"/>
    </mc:Choice>
    <mc:Fallback>
      <p:transition spd="slow" advTm="21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 idx="4294967295"/>
          </p:nvPr>
        </p:nvSpPr>
        <p:spPr>
          <a:xfrm>
            <a:off x="1992313" y="17463"/>
            <a:ext cx="8229600" cy="1143000"/>
          </a:xfrm>
          <a:ln>
            <a:solidFill>
              <a:srgbClr val="C00000"/>
            </a:solidFill>
            <a:miter lim="800000"/>
          </a:ln>
        </p:spPr>
        <p:txBody>
          <a:bodyPr rtlCol="0">
            <a:normAutofit/>
          </a:bodyPr>
          <a:lstStyle>
            <a:lvl1pPr defTabSz="786384">
              <a:defRPr sz="344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 err="1">
                <a:sym typeface="Calibri"/>
              </a:rPr>
              <a:t>Pechuga</a:t>
            </a:r>
            <a:r>
              <a:rPr dirty="0">
                <a:sym typeface="Calibri"/>
              </a:rPr>
              <a:t> a la </a:t>
            </a:r>
            <a:r>
              <a:rPr dirty="0" err="1">
                <a:sym typeface="Calibri"/>
              </a:rPr>
              <a:t>plancha</a:t>
            </a:r>
            <a:r>
              <a:rPr dirty="0">
                <a:sym typeface="Calibri"/>
              </a:rPr>
              <a:t> con </a:t>
            </a:r>
            <a:r>
              <a:rPr dirty="0" err="1">
                <a:sym typeface="Calibri"/>
              </a:rPr>
              <a:t>rúcula</a:t>
            </a:r>
            <a:r>
              <a:rPr dirty="0">
                <a:sym typeface="Calibri"/>
              </a:rPr>
              <a:t>, </a:t>
            </a:r>
            <a:r>
              <a:rPr dirty="0" err="1">
                <a:sym typeface="Calibri"/>
              </a:rPr>
              <a:t>calabaza</a:t>
            </a:r>
            <a:r>
              <a:rPr dirty="0">
                <a:sym typeface="Calibri"/>
              </a:rPr>
              <a:t> al </a:t>
            </a:r>
            <a:r>
              <a:rPr dirty="0" err="1">
                <a:sym typeface="Calibri"/>
              </a:rPr>
              <a:t>horno</a:t>
            </a:r>
            <a:r>
              <a:rPr dirty="0">
                <a:sym typeface="Calibri"/>
              </a:rPr>
              <a:t> y papa </a:t>
            </a:r>
            <a:r>
              <a:rPr dirty="0" err="1">
                <a:sym typeface="Calibri"/>
              </a:rPr>
              <a:t>hervida</a:t>
            </a:r>
            <a:endParaRPr dirty="0">
              <a:sym typeface="Calibri"/>
            </a:endParaRPr>
          </a:p>
        </p:txBody>
      </p:sp>
      <p:pic>
        <p:nvPicPr>
          <p:cNvPr id="44036" name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577975"/>
            <a:ext cx="34544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4037" name="pasted-imag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436688"/>
            <a:ext cx="4983163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4038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2232025"/>
            <a:ext cx="21399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5106988"/>
            <a:ext cx="163830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 idx="4294967295"/>
          </p:nvPr>
        </p:nvSpPr>
        <p:spPr>
          <a:xfrm>
            <a:off x="1992313" y="17463"/>
            <a:ext cx="8229600" cy="1143000"/>
          </a:xfrm>
          <a:ln>
            <a:solidFill>
              <a:srgbClr val="C00000"/>
            </a:solidFill>
            <a:miter lim="800000"/>
          </a:ln>
        </p:spPr>
        <p:txBody>
          <a:bodyPr rtlCol="0">
            <a:normAutofit/>
          </a:bodyPr>
          <a:lstStyle>
            <a:lvl1pPr defTabSz="786384">
              <a:defRPr sz="344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ym typeface="Calibri"/>
              </a:rPr>
              <a:t>Pechuga a la plancha con rúcula, calabaza al horno y papa hervida</a:t>
            </a:r>
          </a:p>
        </p:txBody>
      </p:sp>
      <p:sp>
        <p:nvSpPr>
          <p:cNvPr id="44035" name="Shape 27"/>
          <p:cNvSpPr>
            <a:spLocks noChangeArrowheads="1"/>
          </p:cNvSpPr>
          <p:nvPr/>
        </p:nvSpPr>
        <p:spPr bwMode="auto">
          <a:xfrm>
            <a:off x="7181850" y="5374597"/>
            <a:ext cx="4427538" cy="79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/>
              <a:t>Manzana</a:t>
            </a:r>
            <a:r>
              <a:rPr lang="en-US" altLang="en-US" dirty="0"/>
              <a:t>  200 gr= 24 </a:t>
            </a:r>
            <a:r>
              <a:rPr lang="en-US" altLang="en-US" dirty="0" smtClean="0"/>
              <a:t>HC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s-AR" altLang="en-US" dirty="0" smtClean="0"/>
              <a:t>Total: 50 gr de HC</a:t>
            </a:r>
            <a:endParaRPr lang="en-US" altLang="en-US" dirty="0"/>
          </a:p>
        </p:txBody>
      </p:sp>
      <p:pic>
        <p:nvPicPr>
          <p:cNvPr id="9220" name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3" y="1577975"/>
            <a:ext cx="34544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221" name="pasted-imag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436688"/>
            <a:ext cx="4983163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222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2232025"/>
            <a:ext cx="21399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857375" y="5381625"/>
            <a:ext cx="2308225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 err="1"/>
              <a:t>Veg</a:t>
            </a:r>
            <a:r>
              <a:rPr lang="es-AR" sz="2000" dirty="0"/>
              <a:t> A  50 gr= 1,5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 err="1"/>
              <a:t>Veg</a:t>
            </a:r>
            <a:r>
              <a:rPr lang="es-AR" sz="2000" dirty="0"/>
              <a:t> B 200 gr= </a:t>
            </a:r>
            <a:r>
              <a:rPr lang="es-AR" sz="2000" dirty="0" smtClean="0"/>
              <a:t>14</a:t>
            </a:r>
            <a:endParaRPr lang="es-AR" sz="20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 dirty="0"/>
              <a:t>Papa 50 gr= 10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000"/>
              <a:t>TOTAL </a:t>
            </a:r>
            <a:r>
              <a:rPr lang="es-AR" sz="2000" smtClean="0"/>
              <a:t>25,5 </a:t>
            </a:r>
            <a:r>
              <a:rPr lang="es-AR" sz="2000" dirty="0"/>
              <a:t>gr HC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4684713"/>
            <a:ext cx="21399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3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035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Principal\Mis documentos\marisa\DSC005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484188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1"/>
    </mc:Choice>
    <mc:Fallback>
      <p:transition spd="slow" advTm="36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69" x="488950" y="4997450"/>
          <p14:tracePt t="10675" x="495300" y="4997450"/>
          <p14:tracePt t="10721" x="501650" y="4997450"/>
          <p14:tracePt t="10737" x="508000" y="4997450"/>
          <p14:tracePt t="10745" x="527050" y="4997450"/>
          <p14:tracePt t="10753" x="539750" y="4991100"/>
          <p14:tracePt t="10761" x="565150" y="4978400"/>
          <p14:tracePt t="10775" x="654050" y="4946650"/>
          <p14:tracePt t="10792" x="762000" y="4908550"/>
          <p14:tracePt t="10809" x="920750" y="4870450"/>
          <p14:tracePt t="10825" x="1092200" y="4832350"/>
          <p14:tracePt t="10842" x="1276350" y="4787900"/>
          <p14:tracePt t="10860" x="1504950" y="4756150"/>
          <p14:tracePt t="10878" x="1746250" y="4692650"/>
          <p14:tracePt t="10893" x="2152650" y="4597400"/>
          <p14:tracePt t="10909" x="2425700" y="4552950"/>
          <p14:tracePt t="10925" x="2755900" y="4464050"/>
          <p14:tracePt t="10942" x="3206750" y="4394200"/>
          <p14:tracePt t="10959" x="3644900" y="4343400"/>
          <p14:tracePt t="10976" x="4064000" y="4273550"/>
          <p14:tracePt t="10992" x="4572000" y="4165600"/>
          <p14:tracePt t="11009" x="4851400" y="4108450"/>
          <p14:tracePt t="11025" x="5105400" y="4051300"/>
          <p14:tracePt t="11042" x="5391150" y="3975100"/>
          <p14:tracePt t="11060" x="5645150" y="3917950"/>
          <p14:tracePt t="11075" x="5848350" y="3879850"/>
          <p14:tracePt t="11092" x="6019800" y="3829050"/>
          <p14:tracePt t="11109" x="6153150" y="3790950"/>
          <p14:tracePt t="11127" x="6311900" y="3740150"/>
          <p14:tracePt t="11142" x="6394450" y="3702050"/>
          <p14:tracePt t="11159" x="6445250" y="3670300"/>
          <p14:tracePt t="11175" x="6508750" y="3644900"/>
          <p14:tracePt t="11192" x="6623050" y="3575050"/>
          <p14:tracePt t="11208" x="6737350" y="3517900"/>
          <p14:tracePt t="11226" x="6864350" y="3441700"/>
          <p14:tracePt t="11242" x="7035800" y="3340100"/>
          <p14:tracePt t="11259" x="7150100" y="3251200"/>
          <p14:tracePt t="11275" x="7264400" y="3162300"/>
          <p14:tracePt t="11292" x="7372350" y="3048000"/>
          <p14:tracePt t="11308" x="7461250" y="2933700"/>
          <p14:tracePt t="11325" x="7537450" y="2813050"/>
          <p14:tracePt t="11342" x="7594600" y="2705100"/>
          <p14:tracePt t="11359" x="7651750" y="2559050"/>
          <p14:tracePt t="11375" x="7677150" y="2476500"/>
          <p14:tracePt t="11392" x="7696200" y="2393950"/>
          <p14:tracePt t="11409" x="7702550" y="2343150"/>
          <p14:tracePt t="11425" x="7708900" y="2286000"/>
          <p14:tracePt t="11442" x="7708900" y="2235200"/>
          <p14:tracePt t="11459" x="7708900" y="2171700"/>
          <p14:tracePt t="11476" x="7689850" y="2089150"/>
          <p14:tracePt t="11492" x="7645400" y="1993900"/>
          <p14:tracePt t="11509" x="7613650" y="1943100"/>
          <p14:tracePt t="11525" x="7594600" y="1892300"/>
          <p14:tracePt t="11542" x="7581900" y="1847850"/>
          <p14:tracePt t="11558" x="7556500" y="1822450"/>
          <p14:tracePt t="11577" x="7537450" y="1797050"/>
          <p14:tracePt t="11592" x="7518400" y="1771650"/>
          <p14:tracePt t="11608" x="7493000" y="1727200"/>
          <p14:tracePt t="11625" x="7467600" y="1708150"/>
          <p14:tracePt t="11641" x="7442200" y="1695450"/>
          <p14:tracePt t="11659" x="7410450" y="1676400"/>
          <p14:tracePt t="11675" x="7385050" y="1663700"/>
          <p14:tracePt t="11692" x="7346950" y="1657350"/>
          <p14:tracePt t="11708" x="7245350" y="1651000"/>
          <p14:tracePt t="11726" x="7156450" y="1651000"/>
          <p14:tracePt t="11742" x="7048500" y="1663700"/>
          <p14:tracePt t="11758" x="6927850" y="1689100"/>
          <p14:tracePt t="11775" x="6819900" y="1727200"/>
          <p14:tracePt t="11791" x="6711950" y="1771650"/>
          <p14:tracePt t="11808" x="6597650" y="1816100"/>
          <p14:tracePt t="11825" x="6457950" y="1911350"/>
          <p14:tracePt t="11843" x="6292850" y="2012950"/>
          <p14:tracePt t="11858" x="5988050" y="2178050"/>
          <p14:tracePt t="11875" x="5772150" y="2298700"/>
          <p14:tracePt t="11892" x="5556250" y="2425700"/>
          <p14:tracePt t="11908" x="5391150" y="2559050"/>
          <p14:tracePt t="11925" x="5226050" y="2705100"/>
          <p14:tracePt t="11942" x="5060950" y="2832100"/>
          <p14:tracePt t="11958" x="4813300" y="3048000"/>
          <p14:tracePt t="11974" x="4648200" y="3175000"/>
          <p14:tracePt t="11991" x="4495800" y="3295650"/>
          <p14:tracePt t="12008" x="4356100" y="3397250"/>
          <p14:tracePt t="12024" x="4191000" y="3517900"/>
          <p14:tracePt t="12041" x="4044950" y="3619500"/>
          <p14:tracePt t="12058" x="3930650" y="3695700"/>
          <p14:tracePt t="12074" x="3790950" y="3778250"/>
          <p14:tracePt t="12092" x="3733800" y="3829050"/>
          <p14:tracePt t="12108" x="3695700" y="3879850"/>
          <p14:tracePt t="12125" x="3670300" y="3924300"/>
          <p14:tracePt t="12141" x="3644900" y="3975100"/>
          <p14:tracePt t="12158" x="3632200" y="4000500"/>
          <p14:tracePt t="12174" x="3619500" y="4032250"/>
          <p14:tracePt t="12192" x="3619500" y="4057650"/>
          <p14:tracePt t="12208" x="3613150" y="4095750"/>
          <p14:tracePt t="12224" x="3613150" y="4121150"/>
          <p14:tracePt t="12241" x="3613150" y="4140200"/>
          <p14:tracePt t="12258" x="3613150" y="4146550"/>
          <p14:tracePt t="12456" x="3619500" y="4159250"/>
          <p14:tracePt t="12463" x="3644900" y="4178300"/>
          <p14:tracePt t="12474" x="3670300" y="4191000"/>
          <p14:tracePt t="12491" x="3810000" y="4267200"/>
          <p14:tracePt t="12507" x="4191000" y="4438650"/>
          <p14:tracePt t="12524" x="4622800" y="4610100"/>
          <p14:tracePt t="12541" x="5137150" y="4845050"/>
          <p14:tracePt t="12557" x="5689600" y="5035550"/>
          <p14:tracePt t="12574" x="6172200" y="5143500"/>
          <p14:tracePt t="12592" x="6534150" y="5245100"/>
          <p14:tracePt t="12608" x="6775450" y="5289550"/>
          <p14:tracePt t="12625" x="7048500" y="5308600"/>
          <p14:tracePt t="12641" x="7207250" y="5264150"/>
          <p14:tracePt t="12657" x="7366000" y="5219700"/>
          <p14:tracePt t="12674" x="7518400" y="5124450"/>
          <p14:tracePt t="12691" x="7620000" y="5041900"/>
          <p14:tracePt t="12707" x="7734300" y="4953000"/>
          <p14:tracePt t="12724" x="7912100" y="4800600"/>
          <p14:tracePt t="12741" x="8020050" y="4667250"/>
          <p14:tracePt t="12757" x="8077200" y="4546600"/>
          <p14:tracePt t="12774" x="8128000" y="4400550"/>
          <p14:tracePt t="12790" x="8153400" y="4241800"/>
          <p14:tracePt t="12807" x="8185150" y="4057650"/>
          <p14:tracePt t="12824" x="8197850" y="3892550"/>
          <p14:tracePt t="12841" x="8197850" y="3727450"/>
          <p14:tracePt t="12857" x="8153400" y="3505200"/>
          <p14:tracePt t="12874" x="8115300" y="3384550"/>
          <p14:tracePt t="12890" x="8083550" y="3295650"/>
          <p14:tracePt t="12907" x="8070850" y="3238500"/>
          <p14:tracePt t="12924" x="8051800" y="3143250"/>
          <p14:tracePt t="12942" x="8013700" y="3048000"/>
          <p14:tracePt t="12958" x="7981950" y="2946400"/>
          <p14:tracePt t="12974" x="7924800" y="2806700"/>
          <p14:tracePt t="12990" x="7886700" y="2730500"/>
          <p14:tracePt t="13007" x="7816850" y="2660650"/>
          <p14:tracePt t="13024" x="7766050" y="2628900"/>
          <p14:tracePt t="13040" x="7721600" y="2603500"/>
          <p14:tracePt t="13057" x="7696200" y="2590800"/>
          <p14:tracePt t="13074" x="7670800" y="2590800"/>
          <p14:tracePt t="13091" x="7588250" y="2603500"/>
          <p14:tracePt t="13107" x="7512050" y="2641600"/>
          <p14:tracePt t="13124" x="7404100" y="2686050"/>
          <p14:tracePt t="13140" x="7264400" y="2774950"/>
          <p14:tracePt t="13157" x="7099300" y="2863850"/>
          <p14:tracePt t="13174" x="6972300" y="2978150"/>
          <p14:tracePt t="13190" x="6858000" y="3060700"/>
          <p14:tracePt t="13207" x="6737350" y="3168650"/>
          <p14:tracePt t="13224" x="6553200" y="3352800"/>
          <p14:tracePt t="13240" x="6394450" y="3486150"/>
          <p14:tracePt t="13257" x="6229350" y="3619500"/>
          <p14:tracePt t="13274" x="6076950" y="3740150"/>
          <p14:tracePt t="13291" x="5943600" y="3873500"/>
          <p14:tracePt t="13308" x="5803900" y="3994150"/>
          <p14:tracePt t="13323" x="5651500" y="4140200"/>
          <p14:tracePt t="13340" x="5448300" y="4343400"/>
          <p14:tracePt t="13357" x="5314950" y="4464050"/>
          <p14:tracePt t="13374" x="5194300" y="4591050"/>
          <p14:tracePt t="13390" x="5086350" y="4718050"/>
          <p14:tracePt t="13407" x="4997450" y="4845050"/>
          <p14:tracePt t="13424" x="4933950" y="4972050"/>
          <p14:tracePt t="13440" x="4883150" y="5124450"/>
          <p14:tracePt t="13457" x="4870450" y="5175250"/>
          <p14:tracePt t="13473" x="4864100" y="5207000"/>
          <p14:tracePt t="13490" x="4851400" y="5232400"/>
          <p14:tracePt t="13507" x="4845050" y="5257800"/>
          <p14:tracePt t="13524" x="4832350" y="5276850"/>
          <p14:tracePt t="13540" x="4826000" y="5283200"/>
          <p14:tracePt t="13557" x="4819650" y="5289550"/>
          <p14:tracePt t="13573" x="4794250" y="5321300"/>
          <p14:tracePt t="13590" x="4756150" y="5346700"/>
          <p14:tracePt t="13607" x="4730750" y="5372100"/>
          <p14:tracePt t="13625" x="4673600" y="5410200"/>
          <p14:tracePt t="13640" x="4622800" y="5435600"/>
          <p14:tracePt t="13657" x="4540250" y="5461000"/>
          <p14:tracePt t="13673" x="4432300" y="5473700"/>
          <p14:tracePt t="13692" x="4343400" y="5467350"/>
          <p14:tracePt t="13707" x="4286250" y="5441950"/>
          <p14:tracePt t="13724" x="4254500" y="5410200"/>
          <p14:tracePt t="13740" x="4127500" y="5226050"/>
          <p14:tracePt t="13756" x="4038600" y="5073650"/>
          <p14:tracePt t="13773" x="3968750" y="4959350"/>
          <p14:tracePt t="13790" x="3905250" y="4851400"/>
          <p14:tracePt t="13807" x="3829050" y="4730750"/>
          <p14:tracePt t="13823" x="3771900" y="4622800"/>
          <p14:tracePt t="13840" x="3727450" y="4508500"/>
          <p14:tracePt t="13856" x="3689350" y="4425950"/>
          <p14:tracePt t="13873" x="3644900" y="4330700"/>
          <p14:tracePt t="13890" x="3613150" y="4273550"/>
          <p14:tracePt t="13907" x="3600450" y="4241800"/>
          <p14:tracePt t="13923" x="3575050" y="4210050"/>
          <p14:tracePt t="13940" x="3543300" y="4171950"/>
          <p14:tracePt t="13957" x="3524250" y="4140200"/>
          <p14:tracePt t="13973" x="3505200" y="4114800"/>
          <p14:tracePt t="13989" x="3492500" y="4083050"/>
          <p14:tracePt t="14006" x="3473450" y="4038600"/>
          <p14:tracePt t="14023" x="3460750" y="4006850"/>
          <p14:tracePt t="14041" x="3448050" y="3981450"/>
          <p14:tracePt t="14057" x="3441700" y="3956050"/>
          <p14:tracePt t="14073" x="3441700" y="3943350"/>
          <p14:tracePt t="14144" x="3441700" y="3956050"/>
          <p14:tracePt t="14152" x="3441700" y="3968750"/>
          <p14:tracePt t="14159" x="3441700" y="3981450"/>
          <p14:tracePt t="14173" x="3460750" y="4013200"/>
          <p14:tracePt t="14189" x="3492500" y="4095750"/>
          <p14:tracePt t="14206" x="3549650" y="4222750"/>
          <p14:tracePt t="14223" x="3638550" y="4368800"/>
          <p14:tracePt t="14239" x="3765550" y="4533900"/>
          <p14:tracePt t="14256" x="3886200" y="4692650"/>
          <p14:tracePt t="14259" x="3949700" y="4775200"/>
          <p14:tracePt t="14272" x="4006850" y="4832350"/>
          <p14:tracePt t="14289" x="4108450" y="4908550"/>
          <p14:tracePt t="14306" x="4152900" y="4940300"/>
          <p14:tracePt t="14322" x="4178300" y="4946650"/>
          <p14:tracePt t="14339" x="4235450" y="4940300"/>
          <p14:tracePt t="14356" x="4343400" y="4902200"/>
          <p14:tracePt t="14373" x="4476750" y="4864100"/>
          <p14:tracePt t="14390" x="4660900" y="4826000"/>
          <p14:tracePt t="14407" x="5022850" y="4749800"/>
          <p14:tracePt t="14423" x="5283200" y="4686300"/>
          <p14:tracePt t="14439" x="5537200" y="4559300"/>
          <p14:tracePt t="14456" x="5740400" y="4419600"/>
          <p14:tracePt t="14473" x="5905500" y="4279900"/>
          <p14:tracePt t="14490" x="6076950" y="4121150"/>
          <p14:tracePt t="14506" x="6324600" y="3867150"/>
          <p14:tracePt t="14522" x="6470650" y="3721100"/>
          <p14:tracePt t="14539" x="6604000" y="3594100"/>
          <p14:tracePt t="14556" x="6731000" y="3460750"/>
          <p14:tracePt t="14572" x="6858000" y="3295650"/>
          <p14:tracePt t="14589" x="6959600" y="3155950"/>
          <p14:tracePt t="14606" x="7042150" y="3041650"/>
          <p14:tracePt t="14623" x="7092950" y="2927350"/>
          <p14:tracePt t="14639" x="7124700" y="2819400"/>
          <p14:tracePt t="14656" x="7162800" y="2692400"/>
          <p14:tracePt t="14672" x="7175500" y="2609850"/>
          <p14:tracePt t="14689" x="7175500" y="2546350"/>
          <p14:tracePt t="14706" x="7175500" y="2463800"/>
          <p14:tracePt t="14723" x="7169150" y="2406650"/>
          <p14:tracePt t="14739" x="7150100" y="2343150"/>
          <p14:tracePt t="14756" x="7105650" y="2260600"/>
          <p14:tracePt t="14772" x="7073900" y="2178050"/>
          <p14:tracePt t="14789" x="7042150" y="2114550"/>
          <p14:tracePt t="14805" x="7010400" y="2025650"/>
          <p14:tracePt t="14822" x="6940550" y="1911350"/>
          <p14:tracePt t="14839" x="6889750" y="1803400"/>
          <p14:tracePt t="14856" x="6832600" y="1689100"/>
          <p14:tracePt t="14873" x="6788150" y="1606550"/>
          <p14:tracePt t="14889" x="6769100" y="1562100"/>
          <p14:tracePt t="14906" x="6750050" y="1524000"/>
          <p14:tracePt t="14922" x="6724650" y="1485900"/>
          <p14:tracePt t="14939" x="6705600" y="1460500"/>
          <p14:tracePt t="14956" x="6673850" y="1435100"/>
          <p14:tracePt t="14972" x="6648450" y="1403350"/>
          <p14:tracePt t="14990" x="6623050" y="1384300"/>
          <p14:tracePt t="15007" x="6604000" y="1365250"/>
          <p14:tracePt t="15022" x="6584950" y="1346200"/>
          <p14:tracePt t="15039" x="6572250" y="1327150"/>
          <p14:tracePt t="15056" x="6565900" y="1301750"/>
          <p14:tracePt t="15073" x="6553200" y="1276350"/>
          <p14:tracePt t="15089" x="6553200" y="1250950"/>
          <p14:tracePt t="15106" x="6553200" y="1225550"/>
          <p14:tracePt t="15122" x="6572250" y="1187450"/>
          <p14:tracePt t="15138" x="6597650" y="1162050"/>
          <p14:tracePt t="15155" x="6623050" y="1149350"/>
          <p14:tracePt t="15172" x="6635750" y="1149350"/>
          <p14:tracePt t="15188" x="6654800" y="1149350"/>
          <p14:tracePt t="15205" x="6667500" y="1149350"/>
          <p14:tracePt t="15222" x="6705600" y="1168400"/>
          <p14:tracePt t="15238" x="6731000" y="1187450"/>
          <p14:tracePt t="15255" x="6762750" y="1212850"/>
          <p14:tracePt t="15272" x="6838950" y="1263650"/>
          <p14:tracePt t="15288" x="6915150" y="1327150"/>
          <p14:tracePt t="15305" x="6997700" y="1384300"/>
          <p14:tracePt t="15322" x="7042150" y="1428750"/>
          <p14:tracePt t="15338" x="7067550" y="1460500"/>
          <p14:tracePt t="15355" x="7092950" y="1479550"/>
          <p14:tracePt t="15372" x="7118350" y="1492250"/>
          <p14:tracePt t="15470" x="7118350" y="1485900"/>
          <p14:tracePt t="15476" x="7112000" y="1485900"/>
          <p14:tracePt t="15492" x="7105650" y="1485900"/>
          <p14:tracePt t="15505" x="7099300" y="1485900"/>
          <p14:tracePt t="15522" x="7042150" y="1517650"/>
          <p14:tracePt t="15538" x="6985000" y="1555750"/>
          <p14:tracePt t="15555" x="6896100" y="1612900"/>
          <p14:tracePt t="15571" x="6819900" y="1682750"/>
          <p14:tracePt t="15588" x="6711950" y="1758950"/>
          <p14:tracePt t="15605" x="6610350" y="1866900"/>
          <p14:tracePt t="15621" x="6489700" y="1981200"/>
          <p14:tracePt t="15638" x="6369050" y="2114550"/>
          <p14:tracePt t="15657" x="6248400" y="2241550"/>
          <p14:tracePt t="15672" x="6051550" y="2413000"/>
          <p14:tracePt t="15689" x="5886450" y="2533650"/>
          <p14:tracePt t="15706" x="5715000" y="2717800"/>
          <p14:tracePt t="15722" x="5524500" y="2889250"/>
          <p14:tracePt t="15738" x="5327650" y="3073400"/>
          <p14:tracePt t="15757" x="5162550" y="3238500"/>
          <p14:tracePt t="15765" x="4991100" y="3397250"/>
          <p14:tracePt t="15789" x="4743450" y="3644900"/>
          <p14:tracePt t="15805" x="4603750" y="3816350"/>
          <p14:tracePt t="15822" x="4483100" y="3987800"/>
          <p14:tracePt t="15838" x="4356100" y="4178300"/>
          <p14:tracePt t="15855" x="4241800" y="4381500"/>
          <p14:tracePt t="15872" x="4178300" y="4540250"/>
          <p14:tracePt t="15888" x="4108450" y="4787900"/>
          <p14:tracePt t="15905" x="4070350" y="4984750"/>
          <p14:tracePt t="15921" x="4025900" y="5187950"/>
          <p14:tracePt t="15938" x="3994150" y="5384800"/>
          <p14:tracePt t="15955" x="3975100" y="5588000"/>
          <p14:tracePt t="15971" x="3937000" y="5759450"/>
          <p14:tracePt t="15988" x="3898900" y="5905500"/>
          <p14:tracePt t="16005" x="3860800" y="6013450"/>
          <p14:tracePt t="16021" x="3816350" y="6178550"/>
          <p14:tracePt t="16038" x="3778250" y="6273800"/>
          <p14:tracePt t="16054" x="3746500" y="6350000"/>
          <p14:tracePt t="16071" x="3727450" y="6388100"/>
          <p14:tracePt t="16088" x="3714750" y="6407150"/>
          <p14:tracePt t="16104" x="3695700" y="6419850"/>
          <p14:tracePt t="16121" x="3683000" y="6438900"/>
          <p14:tracePt t="16138" x="3663950" y="6464300"/>
          <p14:tracePt t="16155" x="3657600" y="6477000"/>
          <p14:tracePt t="16171" x="3644900" y="6477000"/>
          <p14:tracePt t="16188" x="3638550" y="6477000"/>
          <p14:tracePt t="16205" x="3625850" y="6477000"/>
          <p14:tracePt t="16238" x="3619500" y="6477000"/>
          <p14:tracePt t="16256" x="3619500" y="6470650"/>
          <p14:tracePt t="16271" x="3619500" y="6451600"/>
          <p14:tracePt t="16288" x="3619500" y="6438900"/>
          <p14:tracePt t="16553" x="3613150" y="6438900"/>
          <p14:tracePt t="16573" x="3606800" y="6438900"/>
          <p14:tracePt t="16604" x="3600450" y="6438900"/>
          <p14:tracePt t="16610" x="3594100" y="6438900"/>
          <p14:tracePt t="16621" x="3587750" y="6445250"/>
          <p14:tracePt t="16638" x="3581400" y="6451600"/>
          <p14:tracePt t="16654" x="3568700" y="6470650"/>
          <p14:tracePt t="16671" x="3549650" y="6483350"/>
          <p14:tracePt t="16688" x="3543300" y="6483350"/>
          <p14:tracePt t="16746" x="3543300" y="6489700"/>
          <p14:tracePt t="17490" x="3543300" y="6496050"/>
          <p14:tracePt t="17553" x="3549650" y="6496050"/>
          <p14:tracePt t="17563" x="3556000" y="6496050"/>
          <p14:tracePt t="17570" x="3562350" y="6496050"/>
          <p14:tracePt t="17587" x="3568700" y="6489700"/>
          <p14:tracePt t="17603" x="3587750" y="6477000"/>
          <p14:tracePt t="17620" x="3613150" y="6451600"/>
          <p14:tracePt t="17637" x="3619500" y="6451600"/>
          <p14:tracePt t="17725" x="3619500" y="6445250"/>
          <p14:tracePt t="17948" x="3619500" y="6438900"/>
          <p14:tracePt t="18071" x="3619500" y="6432550"/>
          <p14:tracePt t="18084" x="3619500" y="6426200"/>
          <p14:tracePt t="18099" x="3619500" y="6419850"/>
          <p14:tracePt t="18108" x="3619500" y="6413500"/>
          <p14:tracePt t="18119" x="3613150" y="6400800"/>
          <p14:tracePt t="18136" x="3613150" y="6394450"/>
          <p14:tracePt t="18153" x="3613150" y="6381750"/>
          <p14:tracePt t="18170" x="3606800" y="6375400"/>
          <p14:tracePt t="18186" x="3606800" y="6362700"/>
          <p14:tracePt t="18203" x="3600450" y="6356350"/>
          <p14:tracePt t="18221" x="3600450" y="6343650"/>
          <p14:tracePt t="18236" x="3594100" y="6318250"/>
          <p14:tracePt t="18253" x="3581400" y="6299200"/>
          <p14:tracePt t="18269" x="3575050" y="6286500"/>
          <p14:tracePt t="18286" x="3568700" y="6273800"/>
          <p14:tracePt t="18303" x="3562350" y="6261100"/>
          <p14:tracePt t="18319" x="3549650" y="6254750"/>
          <p14:tracePt t="18336" x="3543300" y="6242050"/>
          <p14:tracePt t="18353" x="3543300" y="6235700"/>
          <p14:tracePt t="18369" x="3543300" y="6229350"/>
          <p14:tracePt t="18386" x="3536950" y="6229350"/>
          <p14:tracePt t="18495" x="3536950" y="6223000"/>
          <p14:tracePt t="18511" x="3536950" y="6216650"/>
          <p14:tracePt t="18578" x="3536950" y="6210300"/>
          <p14:tracePt t="18616" x="3536950" y="6203950"/>
          <p14:tracePt t="28660" x="3536950" y="6197600"/>
          <p14:tracePt t="29243" x="3536950" y="6203950"/>
          <p14:tracePt t="29289" x="3536950" y="6210300"/>
          <p14:tracePt t="29782" x="3536950" y="6216650"/>
          <p14:tracePt t="30712" x="3536950" y="6210300"/>
          <p14:tracePt t="33441" x="3536950" y="62039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Principal\Mis documentos\marisa\DSC005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4953000" y="1295400"/>
            <a:ext cx="838200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n-US" sz="2000" dirty="0" smtClean="0">
                <a:latin typeface="Arial" panose="020B0604020202020204" pitchFamily="34" charset="0"/>
              </a:rPr>
              <a:t>100 gr.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248400" y="2209800"/>
            <a:ext cx="838200" cy="381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n-US" sz="2000" dirty="0" smtClean="0">
                <a:latin typeface="Arial" panose="020B0604020202020204" pitchFamily="34" charset="0"/>
              </a:rPr>
              <a:t>100 gr.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7696200" y="2895600"/>
            <a:ext cx="838200" cy="381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n-US" sz="2000" dirty="0" smtClean="0">
                <a:latin typeface="Arial" panose="020B0604020202020204" pitchFamily="34" charset="0"/>
              </a:rPr>
              <a:t>100 gr.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172200" y="5257800"/>
            <a:ext cx="3200400" cy="73818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</a:rPr>
              <a:t>10 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</a:rPr>
              <a:t> 5 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 15 gr.HC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27"/>
    </mc:Choice>
    <mc:Fallback>
      <p:transition spd="slow" advTm="5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699" grpId="0" animBg="1" autoUpdateAnimBg="0"/>
      <p:bldP spid="29700" grpId="0" animBg="1" autoUpdateAnimBg="0"/>
      <p:bldP spid="29701" grpId="0" animBg="1" autoUpdateAnimBg="0"/>
      <p:bldP spid="29702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2455" x="3536950" y="6210300"/>
          <p14:tracePt t="4498" x="3536950" y="6216650"/>
          <p14:tracePt t="5285" x="3536950" y="6223000"/>
          <p14:tracePt t="5410" x="3536950" y="6229350"/>
          <p14:tracePt t="5459" x="3536950" y="6235700"/>
          <p14:tracePt t="10602" x="3536950" y="6229350"/>
          <p14:tracePt t="12098" x="3536950" y="6235700"/>
          <p14:tracePt t="12392" x="3536950" y="6242050"/>
          <p14:tracePt t="19455" x="3524250" y="6254750"/>
          <p14:tracePt t="19462" x="3511550" y="6267450"/>
          <p14:tracePt t="19470" x="3498850" y="6273800"/>
          <p14:tracePt t="19478" x="3492500" y="6280150"/>
          <p14:tracePt t="19495" x="3486150" y="6286500"/>
          <p14:tracePt t="19511" x="3479800" y="6286500"/>
          <p14:tracePt t="19562" x="3473450" y="6286500"/>
          <p14:tracePt t="19574" x="3460750" y="6286500"/>
          <p14:tracePt t="19581" x="3454400" y="6286500"/>
          <p14:tracePt t="19594" x="3441700" y="6286500"/>
          <p14:tracePt t="19611" x="3429000" y="6286500"/>
          <p14:tracePt t="19652" x="3422650" y="6286500"/>
          <p14:tracePt t="19664" x="3422650" y="6292850"/>
          <p14:tracePt t="19677" x="3416300" y="6292850"/>
          <p14:tracePt t="19698" x="3416300" y="6299200"/>
          <p14:tracePt t="19871" x="3416300" y="6305550"/>
          <p14:tracePt t="19894" x="3416300" y="6311900"/>
          <p14:tracePt t="19904" x="3416300" y="6318250"/>
          <p14:tracePt t="19911" x="3416300" y="6324600"/>
          <p14:tracePt t="19927" x="3416300" y="6337300"/>
          <p14:tracePt t="19944" x="3416300" y="6356350"/>
          <p14:tracePt t="19962" x="3416300" y="6375400"/>
          <p14:tracePt t="19977" x="3416300" y="6394450"/>
          <p14:tracePt t="19994" x="3416300" y="6407150"/>
          <p14:tracePt t="20012" x="3416300" y="6419850"/>
          <p14:tracePt t="20028" x="3422650" y="6432550"/>
          <p14:tracePt t="20044" x="3422650" y="6445250"/>
          <p14:tracePt t="20061" x="3429000" y="6445250"/>
          <p14:tracePt t="20344" x="3435350" y="6445250"/>
          <p14:tracePt t="20471" x="3435350" y="6438900"/>
          <p14:tracePt t="20483" x="3441700" y="6438900"/>
          <p14:tracePt t="20517" x="3441700" y="6432550"/>
          <p14:tracePt t="20567" x="3441700" y="6426200"/>
          <p14:tracePt t="20616" x="3448050" y="6419850"/>
          <p14:tracePt t="20665" x="3454400" y="6419850"/>
          <p14:tracePt t="20681" x="3454400" y="6413500"/>
          <p14:tracePt t="20790" x="3454400" y="6407150"/>
          <p14:tracePt t="21546" x="3454400" y="6400800"/>
          <p14:tracePt t="21554" x="3454400" y="6394450"/>
          <p14:tracePt t="21564" x="3454400" y="6388100"/>
          <p14:tracePt t="21581" x="3454400" y="6381750"/>
          <p14:tracePt t="21596" x="3454400" y="6375400"/>
          <p14:tracePt t="21610" x="3454400" y="6369050"/>
          <p14:tracePt t="21631" x="3454400" y="6362700"/>
          <p14:tracePt t="22389" x="3454400" y="6356350"/>
          <p14:tracePt t="22525" x="3454400" y="6350000"/>
          <p14:tracePt t="22749" x="3454400" y="6343650"/>
          <p14:tracePt t="22809" x="3454400" y="6337300"/>
          <p14:tracePt t="22828" x="3454400" y="6330950"/>
          <p14:tracePt t="22864" x="3454400" y="6324600"/>
          <p14:tracePt t="22890" x="3454400" y="6318250"/>
          <p14:tracePt t="22989" x="3454400" y="6311900"/>
          <p14:tracePt t="23391" x="3454400" y="6305550"/>
          <p14:tracePt t="23631" x="3454400" y="6299200"/>
          <p14:tracePt t="23756" x="3454400" y="6292850"/>
          <p14:tracePt t="23881" x="3460750" y="6292850"/>
          <p14:tracePt t="23903" x="3460750" y="6286500"/>
          <p14:tracePt t="23913" x="3460750" y="6280150"/>
          <p14:tracePt t="23921" x="3467100" y="6280150"/>
          <p14:tracePt t="23929" x="3467100" y="6273800"/>
          <p14:tracePt t="23949" x="3473450" y="6273800"/>
          <p14:tracePt t="23963" x="3479800" y="6267450"/>
          <p14:tracePt t="23974" x="3486150" y="6261100"/>
          <p14:tracePt t="23990" x="3511550" y="6235700"/>
          <p14:tracePt t="24007" x="3556000" y="6203950"/>
          <p14:tracePt t="24025" x="3606800" y="6178550"/>
          <p14:tracePt t="24041" x="3676650" y="6146800"/>
          <p14:tracePt t="24057" x="3746500" y="6134100"/>
          <p14:tracePt t="24074" x="3784600" y="6127750"/>
          <p14:tracePt t="24090" x="3822700" y="6108700"/>
          <p14:tracePt t="24107" x="3886200" y="6102350"/>
          <p14:tracePt t="24124" x="3981450" y="6070600"/>
          <p14:tracePt t="24140" x="4152900" y="6026150"/>
          <p14:tracePt t="24157" x="4330700" y="6000750"/>
          <p14:tracePt t="24174" x="4673600" y="6000750"/>
          <p14:tracePt t="24191" x="4914900" y="6000750"/>
          <p14:tracePt t="24207" x="5105400" y="6000750"/>
          <p14:tracePt t="24224" x="5302250" y="5956300"/>
          <p14:tracePt t="24240" x="5473700" y="5899150"/>
          <p14:tracePt t="24257" x="5632450" y="5835650"/>
          <p14:tracePt t="24274" x="5778500" y="5797550"/>
          <p14:tracePt t="24290" x="5899150" y="5740400"/>
          <p14:tracePt t="24307" x="6057900" y="5664200"/>
          <p14:tracePt t="24324" x="6134100" y="5626100"/>
          <p14:tracePt t="24340" x="6178550" y="5594350"/>
          <p14:tracePt t="24357" x="6210300" y="5568950"/>
          <p14:tracePt t="24374" x="6235700" y="5543550"/>
          <p14:tracePt t="24390" x="6267450" y="5505450"/>
          <p14:tracePt t="24407" x="6318250" y="5378450"/>
          <p14:tracePt t="24423" x="6343650" y="5257800"/>
          <p14:tracePt t="24440" x="6362700" y="5111750"/>
          <p14:tracePt t="24457" x="6375400" y="4972050"/>
          <p14:tracePt t="24474" x="6369050" y="4819650"/>
          <p14:tracePt t="24490" x="6350000" y="4660900"/>
          <p14:tracePt t="24507" x="6318250" y="4514850"/>
          <p14:tracePt t="24524" x="6311900" y="4375150"/>
          <p14:tracePt t="24540" x="6292850" y="4165600"/>
          <p14:tracePt t="24557" x="6286500" y="4064000"/>
          <p14:tracePt t="24573" x="6267450" y="3956050"/>
          <p14:tracePt t="24591" x="6254750" y="3854450"/>
          <p14:tracePt t="24607" x="6242050" y="3733800"/>
          <p14:tracePt t="24626" x="6210300" y="3600450"/>
          <p14:tracePt t="24641" x="6184900" y="3479800"/>
          <p14:tracePt t="24657" x="6146800" y="3321050"/>
          <p14:tracePt t="24674" x="6121400" y="3257550"/>
          <p14:tracePt t="24691" x="6108700" y="3225800"/>
          <p14:tracePt t="24707" x="6096000" y="3187700"/>
          <p14:tracePt t="24724" x="6083300" y="3162300"/>
          <p14:tracePt t="24741" x="6070600" y="3136900"/>
          <p14:tracePt t="24757" x="6038850" y="3048000"/>
          <p14:tracePt t="24773" x="6007100" y="2959100"/>
          <p14:tracePt t="24790" x="5949950" y="2870200"/>
          <p14:tracePt t="24807" x="5911850" y="2819400"/>
          <p14:tracePt t="24823" x="5886450" y="2762250"/>
          <p14:tracePt t="24840" x="5867400" y="2736850"/>
          <p14:tracePt t="24857" x="5842000" y="2711450"/>
          <p14:tracePt t="24873" x="5829300" y="2686050"/>
          <p14:tracePt t="24890" x="5810250" y="2654300"/>
          <p14:tracePt t="24906" x="5810250" y="2647950"/>
          <p14:tracePt t="24923" x="5810250" y="2641600"/>
          <p14:tracePt t="25079" x="5810250" y="2647950"/>
          <p14:tracePt t="25126" x="5810250" y="2654300"/>
          <p14:tracePt t="25153" x="5810250" y="2660650"/>
          <p14:tracePt t="25176" x="5816600" y="2667000"/>
          <p14:tracePt t="25206" x="5816600" y="2673350"/>
          <p14:tracePt t="25218" x="5822950" y="2673350"/>
          <p14:tracePt t="25294" x="5829300" y="2673350"/>
          <p14:tracePt t="25306" x="5835650" y="2673350"/>
          <p14:tracePt t="25313" x="5842000" y="2673350"/>
          <p14:tracePt t="25323" x="5848350" y="2673350"/>
          <p14:tracePt t="25340" x="5873750" y="2667000"/>
          <p14:tracePt t="25357" x="5892800" y="2660650"/>
          <p14:tracePt t="25373" x="5930900" y="2641600"/>
          <p14:tracePt t="25390" x="5969000" y="2622550"/>
          <p14:tracePt t="25406" x="6007100" y="2603500"/>
          <p14:tracePt t="25423" x="6070600" y="2584450"/>
          <p14:tracePt t="25440" x="6140450" y="2565400"/>
          <p14:tracePt t="25456" x="6223000" y="2540000"/>
          <p14:tracePt t="25473" x="6337300" y="2501900"/>
          <p14:tracePt t="25490" x="6451600" y="2463800"/>
          <p14:tracePt t="25506" x="6559550" y="2425700"/>
          <p14:tracePt t="25523" x="6635750" y="2381250"/>
          <p14:tracePt t="25539" x="6686550" y="2355850"/>
          <p14:tracePt t="25556" x="6718300" y="2324100"/>
          <p14:tracePt t="25573" x="6737350" y="2305050"/>
          <p14:tracePt t="25590" x="6737350" y="2298700"/>
          <p14:tracePt t="25606" x="6737350" y="2292350"/>
          <p14:tracePt t="25622" x="6737350" y="2286000"/>
          <p14:tracePt t="25689" x="6731000" y="2286000"/>
          <p14:tracePt t="25695" x="6718300" y="2298700"/>
          <p14:tracePt t="25706" x="6711950" y="2305050"/>
          <p14:tracePt t="25723" x="6692900" y="2330450"/>
          <p14:tracePt t="25739" x="6667500" y="2355850"/>
          <p14:tracePt t="25756" x="6629400" y="2400300"/>
          <p14:tracePt t="25772" x="6515100" y="2514600"/>
          <p14:tracePt t="25790" x="6426200" y="2609850"/>
          <p14:tracePt t="25806" x="6330950" y="2724150"/>
          <p14:tracePt t="25823" x="6248400" y="2838450"/>
          <p14:tracePt t="25840" x="6146800" y="2946400"/>
          <p14:tracePt t="25856" x="6038850" y="3060700"/>
          <p14:tracePt t="25873" x="5937250" y="3181350"/>
          <p14:tracePt t="25889" x="5835650" y="3295650"/>
          <p14:tracePt t="25906" x="5702300" y="3473450"/>
          <p14:tracePt t="25922" x="5607050" y="3587750"/>
          <p14:tracePt t="25940" x="5530850" y="3702050"/>
          <p14:tracePt t="25956" x="5461000" y="3816350"/>
          <p14:tracePt t="25973" x="5429250" y="3879850"/>
          <p14:tracePt t="25989" x="5410200" y="3911600"/>
          <p14:tracePt t="26006" x="5403850" y="3937000"/>
          <p14:tracePt t="26022" x="5403850" y="3943350"/>
          <p14:tracePt t="26759" x="5397500" y="3949700"/>
          <p14:tracePt t="26767" x="5391150" y="3968750"/>
          <p14:tracePt t="26777" x="5378450" y="3981450"/>
          <p14:tracePt t="26790" x="5359400" y="4013200"/>
          <p14:tracePt t="26806" x="5314950" y="4102100"/>
          <p14:tracePt t="26822" x="5289550" y="4191000"/>
          <p14:tracePt t="26838" x="5251450" y="4311650"/>
          <p14:tracePt t="26855" x="5213350" y="4445000"/>
          <p14:tracePt t="26872" x="5175250" y="4603750"/>
          <p14:tracePt t="26888" x="5143500" y="4762500"/>
          <p14:tracePt t="26905" x="5137150" y="4953000"/>
          <p14:tracePt t="26922" x="5137150" y="5181600"/>
          <p14:tracePt t="26938" x="5137150" y="5321300"/>
          <p14:tracePt t="26955" x="5156200" y="5467350"/>
          <p14:tracePt t="26972" x="5187950" y="5619750"/>
          <p14:tracePt t="26988" x="5219700" y="5778500"/>
          <p14:tracePt t="27005" x="5257800" y="5937250"/>
          <p14:tracePt t="27022" x="5295900" y="6057900"/>
          <p14:tracePt t="27039" x="5334000" y="6178550"/>
          <p14:tracePt t="27055" x="5391150" y="6381750"/>
          <p14:tracePt t="27072" x="5480050" y="6540500"/>
          <p14:tracePt t="27089" x="5607050" y="6718300"/>
          <p14:tracePt t="27105" x="5759450" y="6851650"/>
          <p14:tracePt t="27123" x="5924550" y="6851650"/>
          <p14:tracePt t="27140" x="6064250" y="6851650"/>
          <p14:tracePt t="27155" x="6248400" y="6851650"/>
          <p14:tracePt t="27172" x="6330950" y="6851650"/>
          <p14:tracePt t="27188" x="6369050" y="6851650"/>
          <p14:tracePt t="27205" x="6394450" y="6851650"/>
          <p14:tracePt t="27221" x="6419850" y="6851650"/>
          <p14:tracePt t="27238" x="6445250" y="6851650"/>
          <p14:tracePt t="27255" x="6477000" y="6832600"/>
          <p14:tracePt t="27271" x="6604000" y="6800850"/>
          <p14:tracePt t="27288" x="6699250" y="6762750"/>
          <p14:tracePt t="27305" x="6788150" y="6731000"/>
          <p14:tracePt t="27321" x="6864350" y="6654800"/>
          <p14:tracePt t="27339" x="6946900" y="6604000"/>
          <p14:tracePt t="27355" x="6997700" y="6559550"/>
          <p14:tracePt t="27372" x="7029450" y="6527800"/>
          <p14:tracePt t="27388" x="7054850" y="6496050"/>
          <p14:tracePt t="27406" x="7073900" y="6451600"/>
          <p14:tracePt t="27422" x="7105650" y="6350000"/>
          <p14:tracePt t="27439" x="7105650" y="6286500"/>
          <p14:tracePt t="27455" x="7105650" y="6216650"/>
          <p14:tracePt t="27473" x="7086600" y="6146800"/>
          <p14:tracePt t="27488" x="7067550" y="6076950"/>
          <p14:tracePt t="27505" x="7029450" y="6000750"/>
          <p14:tracePt t="27521" x="6985000" y="5918200"/>
          <p14:tracePt t="27538" x="6959600" y="5867400"/>
          <p14:tracePt t="27555" x="6927850" y="5810250"/>
          <p14:tracePt t="27571" x="6889750" y="5778500"/>
          <p14:tracePt t="27588" x="6864350" y="5753100"/>
          <p14:tracePt t="27604" x="6838950" y="5715000"/>
          <p14:tracePt t="27621" x="6807200" y="5689600"/>
          <p14:tracePt t="27638" x="6769100" y="5645150"/>
          <p14:tracePt t="27654" x="6750050" y="5626100"/>
          <p14:tracePt t="27671" x="6724650" y="5600700"/>
          <p14:tracePt t="27688" x="6699250" y="5581650"/>
          <p14:tracePt t="27704" x="6680200" y="5568950"/>
          <p14:tracePt t="27721" x="6654800" y="5562600"/>
          <p14:tracePt t="27738" x="6635750" y="5556250"/>
          <p14:tracePt t="28574" x="6629400" y="5556250"/>
          <p14:tracePt t="28613" x="6616700" y="5556250"/>
          <p14:tracePt t="28622" x="6604000" y="5556250"/>
          <p14:tracePt t="28629" x="6591300" y="5556250"/>
          <p14:tracePt t="28637" x="6578600" y="5556250"/>
          <p14:tracePt t="28653" x="6553200" y="5568950"/>
          <p14:tracePt t="28670" x="6534150" y="5575300"/>
          <p14:tracePt t="28714" x="6546850" y="5575300"/>
          <p14:tracePt t="28720" x="6559550" y="5562600"/>
          <p14:tracePt t="28737" x="6597650" y="5524500"/>
          <p14:tracePt t="28753" x="6654800" y="5480050"/>
          <p14:tracePt t="28770" x="6724650" y="5397500"/>
          <p14:tracePt t="28787" x="6826250" y="5327650"/>
          <p14:tracePt t="28803" x="6908800" y="5251450"/>
          <p14:tracePt t="28820" x="6965950" y="5194300"/>
          <p14:tracePt t="28837" x="7073900" y="5060950"/>
          <p14:tracePt t="28853" x="7169150" y="4953000"/>
          <p14:tracePt t="28870" x="7251700" y="4851400"/>
          <p14:tracePt t="28888" x="7334250" y="4768850"/>
          <p14:tracePt t="28904" x="7385050" y="4699000"/>
          <p14:tracePt t="28921" x="7435850" y="4622800"/>
          <p14:tracePt t="28937" x="7499350" y="4533900"/>
          <p14:tracePt t="28954" x="7620000" y="4394200"/>
          <p14:tracePt t="28971" x="7683500" y="4292600"/>
          <p14:tracePt t="28987" x="7747000" y="4203700"/>
          <p14:tracePt t="29004" x="7810500" y="4114800"/>
          <p14:tracePt t="29020" x="7854950" y="4025900"/>
          <p14:tracePt t="29037" x="7899400" y="3924300"/>
          <p14:tracePt t="29053" x="7962900" y="3810000"/>
          <p14:tracePt t="29071" x="8032750" y="3695700"/>
          <p14:tracePt t="29087" x="8083550" y="3556000"/>
          <p14:tracePt t="29103" x="8121650" y="3448050"/>
          <p14:tracePt t="29120" x="8153400" y="3359150"/>
          <p14:tracePt t="29137" x="8185150" y="3289300"/>
          <p14:tracePt t="29153" x="8223250" y="3187700"/>
          <p14:tracePt t="29170" x="8255000" y="3111500"/>
          <p14:tracePt t="29186" x="8280400" y="3041650"/>
          <p14:tracePt t="29203" x="8312150" y="2940050"/>
          <p14:tracePt t="29220" x="8324850" y="2882900"/>
          <p14:tracePt t="29237" x="8331200" y="2844800"/>
          <p14:tracePt t="29253" x="8337550" y="2813050"/>
          <p14:tracePt t="29270" x="8337550" y="2787650"/>
          <p14:tracePt t="29286" x="8337550" y="2774950"/>
          <p14:tracePt t="29303" x="8337550" y="2749550"/>
          <p14:tracePt t="29319" x="8337550" y="2743200"/>
          <p14:tracePt t="29337" x="8337550" y="2736850"/>
          <p14:tracePt t="29370" x="8324850" y="2736850"/>
          <p14:tracePt t="29386" x="8305800" y="2736850"/>
          <p14:tracePt t="29403" x="8280400" y="2743200"/>
          <p14:tracePt t="29419" x="8255000" y="2768600"/>
          <p14:tracePt t="29436" x="8216900" y="2794000"/>
          <p14:tracePt t="29453" x="8191500" y="2813050"/>
          <p14:tracePt t="29469" x="8166100" y="2825750"/>
          <p14:tracePt t="29486" x="8147050" y="2838450"/>
          <p14:tracePt t="29503" x="8121650" y="2863850"/>
          <p14:tracePt t="29519" x="8089900" y="2882900"/>
          <p14:tracePt t="29536" x="8064500" y="2908300"/>
          <p14:tracePt t="29553" x="8013700" y="2952750"/>
          <p14:tracePt t="29569" x="7988300" y="2978150"/>
          <p14:tracePt t="29586" x="7962900" y="3003550"/>
          <p14:tracePt t="29603" x="7924800" y="3041650"/>
          <p14:tracePt t="29620" x="7886700" y="3067050"/>
          <p14:tracePt t="29636" x="7816850" y="3130550"/>
          <p14:tracePt t="29653" x="7683500" y="3219450"/>
          <p14:tracePt t="29670" x="7588250" y="3302000"/>
          <p14:tracePt t="29686" x="7512050" y="3365500"/>
          <p14:tracePt t="29703" x="7410450" y="3416300"/>
          <p14:tracePt t="29719" x="7308850" y="3492500"/>
          <p14:tracePt t="29736" x="7207250" y="3575050"/>
          <p14:tracePt t="29753" x="7086600" y="3683000"/>
          <p14:tracePt t="29769" x="6972300" y="3784600"/>
          <p14:tracePt t="29786" x="6851650" y="3879850"/>
          <p14:tracePt t="29802" x="6616700" y="4051300"/>
          <p14:tracePt t="29819" x="6457950" y="4146550"/>
          <p14:tracePt t="29837" x="6292850" y="4235450"/>
          <p14:tracePt t="29853" x="6178550" y="4337050"/>
          <p14:tracePt t="29870" x="6057900" y="4419600"/>
          <p14:tracePt t="29886" x="5949950" y="4489450"/>
          <p14:tracePt t="29903" x="5791200" y="4559300"/>
          <p14:tracePt t="29919" x="5683250" y="4597400"/>
          <p14:tracePt t="29936" x="5568950" y="4641850"/>
          <p14:tracePt t="29953" x="5461000" y="4692650"/>
          <p14:tracePt t="29970" x="5359400" y="4724400"/>
          <p14:tracePt t="29986" x="5308600" y="4756150"/>
          <p14:tracePt t="30003" x="5283200" y="4781550"/>
          <p14:tracePt t="30019" x="5232400" y="4832350"/>
          <p14:tracePt t="30036" x="5207000" y="4857750"/>
          <p14:tracePt t="30053" x="5194300" y="4895850"/>
          <p14:tracePt t="30070" x="5181600" y="4921250"/>
          <p14:tracePt t="30086" x="5181600" y="4953000"/>
          <p14:tracePt t="30102" x="5181600" y="4978400"/>
          <p14:tracePt t="30119" x="5187950" y="5003800"/>
          <p14:tracePt t="30136" x="5213350" y="5029200"/>
          <p14:tracePt t="30153" x="5238750" y="5054600"/>
          <p14:tracePt t="30169" x="5314950" y="5099050"/>
          <p14:tracePt t="30185" x="5422900" y="5137150"/>
          <p14:tracePt t="30202" x="5568950" y="5175250"/>
          <p14:tracePt t="30219" x="5727700" y="5226050"/>
          <p14:tracePt t="30236" x="5886450" y="5276850"/>
          <p14:tracePt t="30253" x="6051550" y="5334000"/>
          <p14:tracePt t="30269" x="6273800" y="5403850"/>
          <p14:tracePt t="30286" x="6419850" y="5461000"/>
          <p14:tracePt t="30302" x="6546850" y="5499100"/>
          <p14:tracePt t="30319" x="6654800" y="5537200"/>
          <p14:tracePt t="30336" x="6750050" y="5562600"/>
          <p14:tracePt t="30352" x="6826250" y="5594350"/>
          <p14:tracePt t="30369" x="6889750" y="5626100"/>
          <p14:tracePt t="30386" x="6965950" y="5664200"/>
          <p14:tracePt t="30402" x="6991350" y="5676900"/>
          <p14:tracePt t="30420" x="7016750" y="5689600"/>
          <p14:tracePt t="30436" x="7042150" y="5708650"/>
          <p14:tracePt t="30453" x="7067550" y="5727700"/>
          <p14:tracePt t="30471" x="7118350" y="5734050"/>
          <p14:tracePt t="30486" x="7137400" y="5734050"/>
          <p14:tracePt t="30502" x="7162800" y="5740400"/>
          <p14:tracePt t="30519" x="7207250" y="5734050"/>
          <p14:tracePt t="30536" x="7239000" y="5721350"/>
          <p14:tracePt t="30553" x="7270750" y="5695950"/>
          <p14:tracePt t="30569" x="7296150" y="5670550"/>
          <p14:tracePt t="30586" x="7321550" y="5657850"/>
          <p14:tracePt t="30603" x="7334250" y="5638800"/>
          <p14:tracePt t="30619" x="7340600" y="5613400"/>
          <p14:tracePt t="30635" x="7340600" y="5607050"/>
          <p14:tracePt t="30652" x="7340600" y="5594350"/>
          <p14:tracePt t="30687" x="7340600" y="5588000"/>
          <p14:tracePt t="30732" x="7327900" y="5588000"/>
          <p14:tracePt t="30740" x="7321550" y="5588000"/>
          <p14:tracePt t="30748" x="7308850" y="5588000"/>
          <p14:tracePt t="30758" x="7296150" y="5600700"/>
          <p14:tracePt t="30769" x="7283450" y="5607050"/>
          <p14:tracePt t="30785" x="7258050" y="5632450"/>
          <p14:tracePt t="30802" x="7213600" y="5683250"/>
          <p14:tracePt t="30818" x="7188200" y="5708650"/>
          <p14:tracePt t="30835" x="7162800" y="5740400"/>
          <p14:tracePt t="30852" x="7150100" y="5772150"/>
          <p14:tracePt t="30869" x="7143750" y="5797550"/>
          <p14:tracePt t="30886" x="7143750" y="5822950"/>
          <p14:tracePt t="30903" x="7143750" y="5848350"/>
          <p14:tracePt t="30919" x="7143750" y="5861050"/>
          <p14:tracePt t="30935" x="7150100" y="5892800"/>
          <p14:tracePt t="30952" x="7169150" y="5918200"/>
          <p14:tracePt t="30969" x="7188200" y="5937250"/>
          <p14:tracePt t="30985" x="7207250" y="5962650"/>
          <p14:tracePt t="31002" x="7226300" y="5981700"/>
          <p14:tracePt t="31019" x="7245350" y="5994400"/>
          <p14:tracePt t="31035" x="7245350" y="6000750"/>
          <p14:tracePt t="31052" x="7258050" y="6000750"/>
          <p14:tracePt t="31068" x="7277100" y="6000750"/>
          <p14:tracePt t="31085" x="7289800" y="6000750"/>
          <p14:tracePt t="31102" x="7315200" y="5994400"/>
          <p14:tracePt t="31119" x="7340600" y="5988050"/>
          <p14:tracePt t="31135" x="7366000" y="5969000"/>
          <p14:tracePt t="31152" x="7397750" y="5956300"/>
          <p14:tracePt t="31168" x="7435850" y="5911850"/>
          <p14:tracePt t="31186" x="7461250" y="5892800"/>
          <p14:tracePt t="31202" x="7473950" y="5867400"/>
          <p14:tracePt t="31218" x="7499350" y="5842000"/>
          <p14:tracePt t="31236" x="7518400" y="5803900"/>
          <p14:tracePt t="31253" x="7531100" y="5772150"/>
          <p14:tracePt t="31270" x="7543800" y="5746750"/>
          <p14:tracePt t="31286" x="7550150" y="5721350"/>
          <p14:tracePt t="31302" x="7550150" y="5683250"/>
          <p14:tracePt t="31318" x="7550150" y="5657850"/>
          <p14:tracePt t="31335" x="7550150" y="5638800"/>
          <p14:tracePt t="31351" x="7543800" y="5607050"/>
          <p14:tracePt t="31368" x="7537450" y="5581650"/>
          <p14:tracePt t="31384" x="7524750" y="5556250"/>
          <p14:tracePt t="31401" x="7512050" y="5543550"/>
          <p14:tracePt t="31418" x="7499350" y="5524500"/>
          <p14:tracePt t="31434" x="7493000" y="5499100"/>
          <p14:tracePt t="31451" x="7473950" y="5473700"/>
          <p14:tracePt t="31468" x="7454900" y="5448300"/>
          <p14:tracePt t="31484" x="7442200" y="5429250"/>
          <p14:tracePt t="31501" x="7429500" y="5416550"/>
          <p14:tracePt t="31518" x="7416800" y="5403850"/>
          <p14:tracePt t="31534" x="7410450" y="5384800"/>
          <p14:tracePt t="31551" x="7404100" y="5372100"/>
          <p14:tracePt t="31568" x="7397750" y="5372100"/>
          <p14:tracePt t="31584" x="7391400" y="5359400"/>
          <p14:tracePt t="31601" x="7385050" y="5359400"/>
          <p14:tracePt t="31618" x="7378700" y="5353050"/>
          <p14:tracePt t="31635" x="7378700" y="5346700"/>
          <p14:tracePt t="31651" x="7366000" y="5346700"/>
          <p14:tracePt t="31668" x="7346950" y="5346700"/>
          <p14:tracePt t="31684" x="7321550" y="5346700"/>
          <p14:tracePt t="31701" x="7308850" y="5346700"/>
          <p14:tracePt t="31718" x="7283450" y="5353050"/>
          <p14:tracePt t="31734" x="7258050" y="5365750"/>
          <p14:tracePt t="31751" x="7213600" y="5384800"/>
          <p14:tracePt t="31768" x="7188200" y="5397500"/>
          <p14:tracePt t="31784" x="7162800" y="5416550"/>
          <p14:tracePt t="31801" x="7143750" y="5435600"/>
          <p14:tracePt t="31817" x="7131050" y="5448300"/>
          <p14:tracePt t="31834" x="7112000" y="5467350"/>
          <p14:tracePt t="31851" x="7092950" y="5492750"/>
          <p14:tracePt t="31868" x="7080250" y="5518150"/>
          <p14:tracePt t="31884" x="7054850" y="5562600"/>
          <p14:tracePt t="31901" x="7048500" y="5588000"/>
          <p14:tracePt t="31917" x="7042150" y="5613400"/>
          <p14:tracePt t="31934" x="7042150" y="5632450"/>
          <p14:tracePt t="31951" x="7042150" y="5657850"/>
          <p14:tracePt t="31968" x="7042150" y="5683250"/>
          <p14:tracePt t="31984" x="7048500" y="5702300"/>
          <p14:tracePt t="32001" x="7061200" y="5740400"/>
          <p14:tracePt t="32018" x="7073900" y="5765800"/>
          <p14:tracePt t="32034" x="7092950" y="5791200"/>
          <p14:tracePt t="32051" x="7112000" y="5816600"/>
          <p14:tracePt t="32067" x="7137400" y="5848350"/>
          <p14:tracePt t="32084" x="7162800" y="5873750"/>
          <p14:tracePt t="32101" x="7194550" y="5911850"/>
          <p14:tracePt t="32118" x="7219950" y="5937250"/>
          <p14:tracePt t="32134" x="7245350" y="5956300"/>
          <p14:tracePt t="32151" x="7258050" y="5969000"/>
          <p14:tracePt t="32167" x="7277100" y="5975350"/>
          <p14:tracePt t="32184" x="7296150" y="5981700"/>
          <p14:tracePt t="32201" x="7315200" y="5988050"/>
          <p14:tracePt t="32220" x="7321550" y="5994400"/>
          <p14:tracePt t="32234" x="7334250" y="5994400"/>
          <p14:tracePt t="32251" x="7340600" y="5994400"/>
          <p14:tracePt t="32267" x="7359650" y="5994400"/>
          <p14:tracePt t="32284" x="7372350" y="5981700"/>
          <p14:tracePt t="32301" x="7416800" y="5943600"/>
          <p14:tracePt t="32317" x="7442200" y="5918200"/>
          <p14:tracePt t="32334" x="7461250" y="5899150"/>
          <p14:tracePt t="32350" x="7486650" y="5873750"/>
          <p14:tracePt t="32367" x="7505700" y="5842000"/>
          <p14:tracePt t="32385" x="7524750" y="5822950"/>
          <p14:tracePt t="32401" x="7543800" y="5810250"/>
          <p14:tracePt t="32417" x="7575550" y="5765800"/>
          <p14:tracePt t="32434" x="7600950" y="5734050"/>
          <p14:tracePt t="32450" x="7620000" y="5695950"/>
          <p14:tracePt t="32467" x="7620000" y="5676900"/>
          <p14:tracePt t="32484" x="7626350" y="5651500"/>
          <p14:tracePt t="32500" x="7626350" y="5626100"/>
          <p14:tracePt t="32517" x="7626350" y="5594350"/>
          <p14:tracePt t="32534" x="7620000" y="5524500"/>
          <p14:tracePt t="32550" x="7607300" y="5473700"/>
          <p14:tracePt t="32567" x="7594600" y="5429250"/>
          <p14:tracePt t="32584" x="7581900" y="5403850"/>
          <p14:tracePt t="32600" x="7569200" y="5378450"/>
          <p14:tracePt t="32617" x="7556500" y="5353050"/>
          <p14:tracePt t="32634" x="7537450" y="5327650"/>
          <p14:tracePt t="32652" x="7518400" y="5295900"/>
          <p14:tracePt t="32668" x="7473950" y="5257800"/>
          <p14:tracePt t="32684" x="7454900" y="5232400"/>
          <p14:tracePt t="32700" x="7435850" y="5213350"/>
          <p14:tracePt t="32717" x="7423150" y="5200650"/>
          <p14:tracePt t="32733" x="7410450" y="5200650"/>
          <p14:tracePt t="32750" x="7404100" y="5200650"/>
          <p14:tracePt t="32767" x="7391400" y="5200650"/>
          <p14:tracePt t="32783" x="7378700" y="5200650"/>
          <p14:tracePt t="32800" x="7359650" y="5213350"/>
          <p14:tracePt t="32817" x="7334250" y="5238750"/>
          <p14:tracePt t="32833" x="7315200" y="5270500"/>
          <p14:tracePt t="32850" x="7296150" y="5295900"/>
          <p14:tracePt t="32867" x="7277100" y="5321300"/>
          <p14:tracePt t="32884" x="7245350" y="5365750"/>
          <p14:tracePt t="32900" x="7219950" y="5397500"/>
          <p14:tracePt t="32917" x="7194550" y="5429250"/>
          <p14:tracePt t="32935" x="7181850" y="5454650"/>
          <p14:tracePt t="32950" x="7175500" y="5480050"/>
          <p14:tracePt t="32967" x="7162800" y="5505450"/>
          <p14:tracePt t="32984" x="7162800" y="5530850"/>
          <p14:tracePt t="33001" x="7162800" y="5556250"/>
          <p14:tracePt t="33016" x="7162800" y="5581650"/>
          <p14:tracePt t="33033" x="7162800" y="5619750"/>
          <p14:tracePt t="33050" x="7162800" y="5638800"/>
          <p14:tracePt t="33066" x="7162800" y="5664200"/>
          <p14:tracePt t="33083" x="7169150" y="5689600"/>
          <p14:tracePt t="33100" x="7175500" y="5715000"/>
          <p14:tracePt t="33118" x="7188200" y="5740400"/>
          <p14:tracePt t="33134" x="7194550" y="5765800"/>
          <p14:tracePt t="33150" x="7194550" y="5778500"/>
          <p14:tracePt t="33167" x="7200900" y="5778500"/>
          <p14:tracePt t="33299" x="7207250" y="5778500"/>
          <p14:tracePt t="33316" x="7213600" y="5772150"/>
          <p14:tracePt t="33324" x="7219950" y="5765800"/>
          <p14:tracePt t="33333" x="7226300" y="5765800"/>
          <p14:tracePt t="33350" x="7232650" y="5759450"/>
          <p14:tracePt t="33367" x="7239000" y="5759450"/>
          <p14:tracePt t="33384" x="7251700" y="5753100"/>
          <p14:tracePt t="33400" x="7270750" y="5753100"/>
          <p14:tracePt t="33417" x="7296150" y="5759450"/>
          <p14:tracePt t="33433" x="7315200" y="5765800"/>
          <p14:tracePt t="33451" x="7346950" y="5791200"/>
          <p14:tracePt t="33468" x="7397750" y="5816600"/>
          <p14:tracePt t="33483" x="7435850" y="5829300"/>
          <p14:tracePt t="33500" x="7480300" y="5848350"/>
          <p14:tracePt t="33516" x="7524750" y="5873750"/>
          <p14:tracePt t="33533" x="7550150" y="5886450"/>
          <p14:tracePt t="33550" x="7581900" y="5892800"/>
          <p14:tracePt t="33566" x="7613650" y="5899150"/>
          <p14:tracePt t="33583" x="7658100" y="5911850"/>
          <p14:tracePt t="33600" x="7708900" y="5924550"/>
          <p14:tracePt t="33616" x="7753350" y="5930900"/>
          <p14:tracePt t="33633" x="7778750" y="5937250"/>
          <p14:tracePt t="33651" x="7804150" y="5937250"/>
          <p14:tracePt t="33667" x="7810500" y="5943600"/>
          <p14:tracePt t="33683" x="7816850" y="5943600"/>
          <p14:tracePt t="33700" x="7823200" y="5943600"/>
          <p14:tracePt t="33717" x="7842250" y="5943600"/>
          <p14:tracePt t="33733" x="7867650" y="5930900"/>
          <p14:tracePt t="33750" x="7893050" y="5918200"/>
          <p14:tracePt t="33767" x="7912100" y="5918200"/>
          <p14:tracePt t="33783" x="7924800" y="5899150"/>
          <p14:tracePt t="33800" x="7937500" y="5892800"/>
          <p14:tracePt t="33816" x="7950200" y="5880100"/>
          <p14:tracePt t="33833" x="7956550" y="5873750"/>
          <p14:tracePt t="33850" x="7956550" y="5861050"/>
          <p14:tracePt t="33866" x="7962900" y="5848350"/>
          <p14:tracePt t="33882" x="7962900" y="5835650"/>
          <p14:tracePt t="33916" x="7962900" y="5829300"/>
          <p14:tracePt t="33957" x="7962900" y="5822950"/>
          <p14:tracePt t="33998" x="7956550" y="5822950"/>
          <p14:tracePt t="34041" x="7950200" y="5822950"/>
          <p14:tracePt t="34143" x="7943850" y="5822950"/>
          <p14:tracePt t="34218" x="7937500" y="5822950"/>
          <p14:tracePt t="34228" x="7937500" y="5816600"/>
          <p14:tracePt t="34609" x="7937500" y="5822950"/>
          <p14:tracePt t="34615" x="7943850" y="5829300"/>
          <p14:tracePt t="34624" x="7950200" y="5835650"/>
          <p14:tracePt t="34632" x="7956550" y="5842000"/>
          <p14:tracePt t="34649" x="7981950" y="5867400"/>
          <p14:tracePt t="34665" x="8007350" y="5899150"/>
          <p14:tracePt t="34682" x="8039100" y="5924550"/>
          <p14:tracePt t="34699" x="8083550" y="5969000"/>
          <p14:tracePt t="34701" x="8108950" y="5981700"/>
          <p14:tracePt t="34716" x="8128000" y="5994400"/>
          <p14:tracePt t="34732" x="8166100" y="6026150"/>
          <p14:tracePt t="34749" x="8191500" y="6051550"/>
          <p14:tracePt t="34766" x="8229600" y="6064250"/>
          <p14:tracePt t="34782" x="8261350" y="6076950"/>
          <p14:tracePt t="34799" x="8318500" y="6083300"/>
          <p14:tracePt t="34815" x="8382000" y="6108700"/>
          <p14:tracePt t="34832" x="8432800" y="6115050"/>
          <p14:tracePt t="34848" x="8458200" y="6121400"/>
          <p14:tracePt t="34865" x="8502650" y="6115050"/>
          <p14:tracePt t="34882" x="8528050" y="6108700"/>
          <p14:tracePt t="34899" x="8566150" y="6102350"/>
          <p14:tracePt t="34915" x="8591550" y="6096000"/>
          <p14:tracePt t="34932" x="8629650" y="6076950"/>
          <p14:tracePt t="34948" x="8661400" y="6045200"/>
          <p14:tracePt t="34965" x="8718550" y="6013450"/>
          <p14:tracePt t="34981" x="8763000" y="5994400"/>
          <p14:tracePt t="34998" x="8801100" y="5969000"/>
          <p14:tracePt t="35015" x="8858250" y="5943600"/>
          <p14:tracePt t="35031" x="8928100" y="5918200"/>
          <p14:tracePt t="35048" x="8991600" y="5886450"/>
          <p14:tracePt t="35065" x="9055100" y="5854700"/>
          <p14:tracePt t="35081" x="9099550" y="5822950"/>
          <p14:tracePt t="35099" x="9124950" y="5803900"/>
          <p14:tracePt t="35115" x="9163050" y="5791200"/>
          <p14:tracePt t="35131" x="9182100" y="5778500"/>
          <p14:tracePt t="35149" x="9194800" y="5765800"/>
          <p14:tracePt t="35165" x="9207500" y="5740400"/>
          <p14:tracePt t="35181" x="9232900" y="5715000"/>
          <p14:tracePt t="35198" x="9245600" y="5689600"/>
          <p14:tracePt t="35200" x="9258300" y="5676900"/>
          <p14:tracePt t="35215" x="9264650" y="5657850"/>
          <p14:tracePt t="35232" x="9277350" y="5607050"/>
          <p14:tracePt t="35249" x="9277350" y="5581650"/>
          <p14:tracePt t="35265" x="9277350" y="5562600"/>
          <p14:tracePt t="35281" x="9277350" y="5537200"/>
          <p14:tracePt t="35298" x="9258300" y="5505450"/>
          <p14:tracePt t="35315" x="9232900" y="5467350"/>
          <p14:tracePt t="35331" x="9194800" y="5416550"/>
          <p14:tracePt t="35348" x="9156700" y="5372100"/>
          <p14:tracePt t="35365" x="9093200" y="5308600"/>
          <p14:tracePt t="35381" x="8997950" y="5226050"/>
          <p14:tracePt t="35398" x="8883650" y="5137150"/>
          <p14:tracePt t="35414" x="8769350" y="5048250"/>
          <p14:tracePt t="35431" x="8655050" y="4997450"/>
          <p14:tracePt t="35448" x="8547100" y="4959350"/>
          <p14:tracePt t="35464" x="8394700" y="4902200"/>
          <p14:tracePt t="35481" x="8280400" y="4870450"/>
          <p14:tracePt t="35498" x="8172450" y="4832350"/>
          <p14:tracePt t="35514" x="8039100" y="4794250"/>
          <p14:tracePt t="35531" x="7931150" y="4756150"/>
          <p14:tracePt t="35548" x="7810500" y="4730750"/>
          <p14:tracePt t="35564" x="7677150" y="4711700"/>
          <p14:tracePt t="35581" x="7480300" y="4692650"/>
          <p14:tracePt t="35598" x="7378700" y="4705350"/>
          <p14:tracePt t="35614" x="7283450" y="4711700"/>
          <p14:tracePt t="35631" x="7207250" y="4711700"/>
          <p14:tracePt t="35648" x="7124700" y="4711700"/>
          <p14:tracePt t="35665" x="7042150" y="4718050"/>
          <p14:tracePt t="35681" x="6908800" y="4724400"/>
          <p14:tracePt t="35698" x="6813550" y="4737100"/>
          <p14:tracePt t="35715" x="6711950" y="4743450"/>
          <p14:tracePt t="35732" x="6604000" y="4762500"/>
          <p14:tracePt t="35748" x="6496050" y="4781550"/>
          <p14:tracePt t="35764" x="6388100" y="4806950"/>
          <p14:tracePt t="35781" x="6292850" y="4845050"/>
          <p14:tracePt t="35798" x="6229350" y="4864100"/>
          <p14:tracePt t="35814" x="6191250" y="4889500"/>
          <p14:tracePt t="35831" x="6146800" y="4908550"/>
          <p14:tracePt t="35847" x="6121400" y="4927600"/>
          <p14:tracePt t="35864" x="6096000" y="4946650"/>
          <p14:tracePt t="35881" x="6070600" y="4972050"/>
          <p14:tracePt t="35897" x="6051550" y="4991100"/>
          <p14:tracePt t="35915" x="6032500" y="5010150"/>
          <p14:tracePt t="35931" x="6013450" y="5041900"/>
          <p14:tracePt t="35948" x="5975350" y="5086350"/>
          <p14:tracePt t="35965" x="5949950" y="5137150"/>
          <p14:tracePt t="35981" x="5918200" y="5200650"/>
          <p14:tracePt t="35998" x="5880100" y="5295900"/>
          <p14:tracePt t="36015" x="5854700" y="5410200"/>
          <p14:tracePt t="36031" x="5835650" y="5511800"/>
          <p14:tracePt t="36048" x="5835650" y="5657850"/>
          <p14:tracePt t="36064" x="5848350" y="5765800"/>
          <p14:tracePt t="36081" x="5886450" y="5873750"/>
          <p14:tracePt t="36098" x="5937250" y="5975350"/>
          <p14:tracePt t="36115" x="6007100" y="6076950"/>
          <p14:tracePt t="36131" x="6096000" y="6172200"/>
          <p14:tracePt t="36148" x="6191250" y="6254750"/>
          <p14:tracePt t="36164" x="6292850" y="6318250"/>
          <p14:tracePt t="36181" x="6419850" y="6388100"/>
          <p14:tracePt t="36197" x="6699250" y="6521450"/>
          <p14:tracePt t="36214" x="6921500" y="6635750"/>
          <p14:tracePt t="36230" x="7156450" y="6743700"/>
          <p14:tracePt t="36247" x="7385050" y="6851650"/>
          <p14:tracePt t="36264" x="7569200" y="6851650"/>
          <p14:tracePt t="36281" x="7727950" y="6851650"/>
          <p14:tracePt t="36297" x="7994650" y="6851650"/>
          <p14:tracePt t="36314" x="8159750" y="6851650"/>
          <p14:tracePt t="36330" x="8318500" y="6851650"/>
          <p14:tracePt t="36347" x="8477250" y="6851650"/>
          <p14:tracePt t="36364" x="8616950" y="6851650"/>
          <p14:tracePt t="36380" x="8731250" y="6845300"/>
          <p14:tracePt t="36397" x="8845550" y="6813550"/>
          <p14:tracePt t="36415" x="8985250" y="6756400"/>
          <p14:tracePt t="36431" x="9067800" y="6724650"/>
          <p14:tracePt t="36447" x="9156700" y="6692900"/>
          <p14:tracePt t="36465" x="9232900" y="6654800"/>
          <p14:tracePt t="36481" x="9283700" y="6629400"/>
          <p14:tracePt t="36497" x="9347200" y="6584950"/>
          <p14:tracePt t="36514" x="9391650" y="6534150"/>
          <p14:tracePt t="36531" x="9461500" y="6489700"/>
          <p14:tracePt t="36547" x="9531350" y="6445250"/>
          <p14:tracePt t="36564" x="9575800" y="6413500"/>
          <p14:tracePt t="36580" x="9613900" y="6356350"/>
          <p14:tracePt t="36597" x="9639300" y="6318250"/>
          <p14:tracePt t="36614" x="9671050" y="6273800"/>
          <p14:tracePt t="36630" x="9696450" y="6191250"/>
          <p14:tracePt t="36647" x="9715500" y="6076950"/>
          <p14:tracePt t="36664" x="9715500" y="6000750"/>
          <p14:tracePt t="36680" x="9715500" y="5937250"/>
          <p14:tracePt t="36697" x="9702800" y="5867400"/>
          <p14:tracePt t="36714" x="9671050" y="5759450"/>
          <p14:tracePt t="36730" x="9626600" y="5626100"/>
          <p14:tracePt t="36747" x="9588500" y="5492750"/>
          <p14:tracePt t="36764" x="9480550" y="5270500"/>
          <p14:tracePt t="36780" x="9359900" y="5130800"/>
          <p14:tracePt t="36797" x="9239250" y="5016500"/>
          <p14:tracePt t="36813" x="9112250" y="4902200"/>
          <p14:tracePt t="36830" x="8985250" y="4838700"/>
          <p14:tracePt t="36847" x="8877300" y="4800600"/>
          <p14:tracePt t="36864" x="8775700" y="4775200"/>
          <p14:tracePt t="36880" x="8674100" y="4775200"/>
          <p14:tracePt t="36897" x="8528050" y="4800600"/>
          <p14:tracePt t="36914" x="8413750" y="4832350"/>
          <p14:tracePt t="36930" x="8305800" y="4857750"/>
          <p14:tracePt t="36946" x="8197850" y="4895850"/>
          <p14:tracePt t="36963" x="8115300" y="4927600"/>
          <p14:tracePt t="36980" x="8039100" y="4946650"/>
          <p14:tracePt t="36996" x="7994650" y="4953000"/>
          <p14:tracePt t="37013" x="7975600" y="4953000"/>
          <p14:tracePt t="37030" x="7962900" y="4953000"/>
          <p14:tracePt t="37046" x="7950200" y="4953000"/>
          <p14:tracePt t="37063" x="7931150" y="4953000"/>
          <p14:tracePt t="37080" x="7912100" y="4953000"/>
          <p14:tracePt t="37096" x="7886700" y="4953000"/>
          <p14:tracePt t="37113" x="7861300" y="4959350"/>
          <p14:tracePt t="37130" x="7823200" y="4965700"/>
          <p14:tracePt t="37146" x="7810500" y="4965700"/>
          <p14:tracePt t="37163" x="7804150" y="4965700"/>
          <p14:tracePt t="37180" x="7797800" y="4965700"/>
          <p14:tracePt t="37197" x="7791450" y="4965700"/>
          <p14:tracePt t="37236" x="7791450" y="4972050"/>
          <p14:tracePt t="37337" x="7785100" y="4978400"/>
          <p14:tracePt t="37350" x="7778750" y="4984750"/>
          <p14:tracePt t="37356" x="7778750" y="4991100"/>
          <p14:tracePt t="37365" x="7772400" y="4997450"/>
          <p14:tracePt t="37380" x="7759700" y="5010150"/>
          <p14:tracePt t="37396" x="7753350" y="5010150"/>
          <p14:tracePt t="37413" x="7753350" y="5016500"/>
          <p14:tracePt t="37430" x="7753350" y="5022850"/>
          <p14:tracePt t="37489" x="7740650" y="5029200"/>
          <p14:tracePt t="37498" x="7727950" y="5041900"/>
          <p14:tracePt t="37503" x="7715250" y="5054600"/>
          <p14:tracePt t="37513" x="7708900" y="5067300"/>
          <p14:tracePt t="37557" x="7708900" y="5073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Principal\Mis documentos\marisa\DSC005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858000" y="3581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600">
                <a:solidFill>
                  <a:schemeClr val="bg1"/>
                </a:solidFill>
                <a:latin typeface="Arial" panose="020B0604020202020204" pitchFamily="34" charset="0"/>
              </a:rPr>
              <a:t>100 gr.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276600" y="685800"/>
            <a:ext cx="2667000" cy="36988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1800">
                <a:solidFill>
                  <a:schemeClr val="bg1"/>
                </a:solidFill>
                <a:latin typeface="Arial" panose="020B0604020202020204" pitchFamily="34" charset="0"/>
              </a:rPr>
              <a:t>1 pocillo en crudo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400800" y="5105400"/>
            <a:ext cx="2514600" cy="73342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</a:rPr>
              <a:t>50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gr.HC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8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23" grpId="0" autoUpdateAnimBg="0"/>
      <p:bldP spid="30725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2258" x="7702550" y="5073650"/>
          <p14:tracePt t="2519" x="7702550" y="5067300"/>
          <p14:tracePt t="2539" x="7702550" y="5060950"/>
          <p14:tracePt t="2549" x="7702550" y="5054600"/>
          <p14:tracePt t="2557" x="7702550" y="5048250"/>
          <p14:tracePt t="2573" x="7702550" y="5035550"/>
          <p14:tracePt t="2590" x="7715250" y="5003800"/>
          <p14:tracePt t="2606" x="7740650" y="4959350"/>
          <p14:tracePt t="2624" x="7772400" y="4933950"/>
          <p14:tracePt t="2640" x="7810500" y="4895850"/>
          <p14:tracePt t="2657" x="7848600" y="4857750"/>
          <p14:tracePt t="2673" x="7899400" y="4813300"/>
          <p14:tracePt t="2690" x="8013700" y="4724400"/>
          <p14:tracePt t="2706" x="8134350" y="4603750"/>
          <p14:tracePt t="2723" x="8235950" y="4521200"/>
          <p14:tracePt t="2740" x="8286750" y="4470400"/>
          <p14:tracePt t="2756" x="8299450" y="4451350"/>
          <p14:tracePt t="2773" x="8305800" y="4451350"/>
          <p14:tracePt t="2874" x="8299450" y="4451350"/>
          <p14:tracePt t="2881" x="8280400" y="4451350"/>
          <p14:tracePt t="2890" x="8255000" y="4445000"/>
          <p14:tracePt t="2906" x="8147050" y="4432300"/>
          <p14:tracePt t="2923" x="8039100" y="4394200"/>
          <p14:tracePt t="2940" x="7988300" y="4362450"/>
          <p14:tracePt t="2942" x="7988300" y="4356100"/>
          <p14:tracePt t="2956" x="7988300" y="4343400"/>
          <p14:tracePt t="2973" x="7988300" y="4318000"/>
          <p14:tracePt t="2989" x="7988300" y="4292600"/>
          <p14:tracePt t="3006" x="7975600" y="4267200"/>
          <p14:tracePt t="3023" x="7956550" y="4241800"/>
          <p14:tracePt t="3040" x="7956550" y="4197350"/>
          <p14:tracePt t="3057" x="7988300" y="4108450"/>
          <p14:tracePt t="3073" x="8039100" y="4019550"/>
          <p14:tracePt t="3090" x="8140700" y="3886200"/>
          <p14:tracePt t="3106" x="8293100" y="3721100"/>
          <p14:tracePt t="3123" x="8464550" y="3543300"/>
          <p14:tracePt t="3140" x="8616950" y="3384550"/>
          <p14:tracePt t="3157" x="8731250" y="3257550"/>
          <p14:tracePt t="3176" x="8775700" y="3206750"/>
          <p14:tracePt t="3191" x="8807450" y="3149600"/>
          <p14:tracePt t="3206" x="8858250" y="2984500"/>
          <p14:tracePt t="3223" x="8883650" y="2901950"/>
          <p14:tracePt t="3239" x="8902700" y="2806700"/>
          <p14:tracePt t="3256" x="8902700" y="2711450"/>
          <p14:tracePt t="3272" x="8877300" y="2616200"/>
          <p14:tracePt t="3290" x="8775700" y="2495550"/>
          <p14:tracePt t="3307" x="8597900" y="2298700"/>
          <p14:tracePt t="3323" x="8477250" y="2165350"/>
          <p14:tracePt t="3339" x="8343900" y="2038350"/>
          <p14:tracePt t="3356" x="8248650" y="1917700"/>
          <p14:tracePt t="3373" x="8210550" y="1835150"/>
          <p14:tracePt t="3390" x="8178800" y="1758950"/>
          <p14:tracePt t="3406" x="8147050" y="1695450"/>
          <p14:tracePt t="3423" x="8108950" y="1638300"/>
          <p14:tracePt t="3440" x="8077200" y="1606550"/>
          <p14:tracePt t="3456" x="8026400" y="1568450"/>
          <p14:tracePt t="3473" x="7950200" y="1536700"/>
          <p14:tracePt t="3489" x="7854950" y="1498600"/>
          <p14:tracePt t="3506" x="7747000" y="1460500"/>
          <p14:tracePt t="3524" x="7588250" y="1422400"/>
          <p14:tracePt t="3541" x="7429500" y="1384300"/>
          <p14:tracePt t="3557" x="7258050" y="1339850"/>
          <p14:tracePt t="3572" x="7023100" y="1295400"/>
          <p14:tracePt t="3589" x="6877050" y="1276350"/>
          <p14:tracePt t="3606" x="6762750" y="1263650"/>
          <p14:tracePt t="3623" x="6661150" y="1263650"/>
          <p14:tracePt t="3640" x="6540500" y="1276350"/>
          <p14:tracePt t="3656" x="6407150" y="1314450"/>
          <p14:tracePt t="3673" x="6178550" y="1371600"/>
          <p14:tracePt t="3689" x="6026150" y="1403350"/>
          <p14:tracePt t="3706" x="5867400" y="1435100"/>
          <p14:tracePt t="3722" x="5746750" y="1473200"/>
          <p14:tracePt t="3739" x="5638800" y="1498600"/>
          <p14:tracePt t="3756" x="5537200" y="1530350"/>
          <p14:tracePt t="3772" x="5454650" y="1568450"/>
          <p14:tracePt t="3789" x="5308600" y="1631950"/>
          <p14:tracePt t="3807" x="5213350" y="1676400"/>
          <p14:tracePt t="3822" x="5099050" y="1752600"/>
          <p14:tracePt t="3839" x="4946650" y="1841500"/>
          <p14:tracePt t="3856" x="4781550" y="1943100"/>
          <p14:tracePt t="3873" x="4641850" y="2057400"/>
          <p14:tracePt t="3890" x="4514850" y="2152650"/>
          <p14:tracePt t="3906" x="4387850" y="2254250"/>
          <p14:tracePt t="3922" x="4210050" y="2419350"/>
          <p14:tracePt t="3939" x="4089400" y="2527300"/>
          <p14:tracePt t="3955" x="4006850" y="2628900"/>
          <p14:tracePt t="3972" x="3917950" y="2749550"/>
          <p14:tracePt t="3989" x="3860800" y="2857500"/>
          <p14:tracePt t="4006" x="3816350" y="2971800"/>
          <p14:tracePt t="4022" x="3759200" y="3149600"/>
          <p14:tracePt t="4039" x="3721100" y="3257550"/>
          <p14:tracePt t="4055" x="3689350" y="3365500"/>
          <p14:tracePt t="4072" x="3651250" y="3479800"/>
          <p14:tracePt t="4089" x="3613150" y="3613150"/>
          <p14:tracePt t="4106" x="3587750" y="3733800"/>
          <p14:tracePt t="4122" x="3568700" y="3848100"/>
          <p14:tracePt t="4139" x="3549650" y="4057650"/>
          <p14:tracePt t="4156" x="3549650" y="4184650"/>
          <p14:tracePt t="4173" x="3549650" y="4286250"/>
          <p14:tracePt t="4190" x="3556000" y="4394200"/>
          <p14:tracePt t="4205" x="3594100" y="4527550"/>
          <p14:tracePt t="4222" x="3632200" y="4641850"/>
          <p14:tracePt t="4239" x="3670300" y="4724400"/>
          <p14:tracePt t="4257" x="3689350" y="4768850"/>
          <p14:tracePt t="4272" x="3714750" y="4806950"/>
          <p14:tracePt t="4289" x="3727450" y="4832350"/>
          <p14:tracePt t="4306" x="3752850" y="4857750"/>
          <p14:tracePt t="4322" x="3778250" y="4889500"/>
          <p14:tracePt t="4339" x="3797300" y="4914900"/>
          <p14:tracePt t="4356" x="3816350" y="4933950"/>
          <p14:tracePt t="4372" x="3848100" y="4959350"/>
          <p14:tracePt t="4388" x="3873500" y="4978400"/>
          <p14:tracePt t="4405" x="3898900" y="4997450"/>
          <p14:tracePt t="4422" x="3937000" y="5029200"/>
          <p14:tracePt t="4438" x="3968750" y="5054600"/>
          <p14:tracePt t="4443" x="3987800" y="5060950"/>
          <p14:tracePt t="4455" x="4013200" y="5067300"/>
          <p14:tracePt t="4472" x="4064000" y="5080000"/>
          <p14:tracePt t="4489" x="4127500" y="5073650"/>
          <p14:tracePt t="4505" x="4216400" y="5041900"/>
          <p14:tracePt t="4522" x="4248150" y="5022850"/>
          <p14:tracePt t="4538" x="4273550" y="5003800"/>
          <p14:tracePt t="4555" x="4292600" y="4997450"/>
          <p14:tracePt t="4572" x="4298950" y="4991100"/>
          <p14:tracePt t="4628" x="4298950" y="4984750"/>
          <p14:tracePt t="4753" x="4305300" y="4978400"/>
          <p14:tracePt t="4760" x="4324350" y="4965700"/>
          <p14:tracePt t="4771" x="4343400" y="4953000"/>
          <p14:tracePt t="4788" x="4419600" y="4908550"/>
          <p14:tracePt t="4805" x="4470400" y="4870450"/>
          <p14:tracePt t="4821" x="4546600" y="4838700"/>
          <p14:tracePt t="4838" x="4641850" y="4800600"/>
          <p14:tracePt t="4855" x="4756150" y="4756150"/>
          <p14:tracePt t="4872" x="4864100" y="4718050"/>
          <p14:tracePt t="4888" x="4984750" y="4679950"/>
          <p14:tracePt t="4906" x="5130800" y="4641850"/>
          <p14:tracePt t="4923" x="5276850" y="4597400"/>
          <p14:tracePt t="4939" x="5530850" y="4527550"/>
          <p14:tracePt t="4946" x="5632450" y="4514850"/>
          <p14:tracePt t="4955" x="5734050" y="4483100"/>
          <p14:tracePt t="4971" x="5943600" y="4445000"/>
          <p14:tracePt t="4988" x="6121400" y="4400550"/>
          <p14:tracePt t="5005" x="6286500" y="4343400"/>
          <p14:tracePt t="5022" x="6394450" y="4286250"/>
          <p14:tracePt t="5038" x="6553200" y="4171950"/>
          <p14:tracePt t="5055" x="6629400" y="4089400"/>
          <p14:tracePt t="5071" x="6680200" y="4000500"/>
          <p14:tracePt t="5088" x="6724650" y="3892550"/>
          <p14:tracePt t="5104" x="6762750" y="3803650"/>
          <p14:tracePt t="5121" x="6775450" y="3721100"/>
          <p14:tracePt t="5138" x="6781800" y="3670300"/>
          <p14:tracePt t="5154" x="6794500" y="3625850"/>
          <p14:tracePt t="5171" x="6794500" y="3613150"/>
          <p14:tracePt t="5188" x="6794500" y="3600450"/>
          <p14:tracePt t="5204" x="6794500" y="3594100"/>
          <p14:tracePt t="5221" x="6781800" y="3575050"/>
          <p14:tracePt t="5238" x="6756400" y="3556000"/>
          <p14:tracePt t="5255" x="6731000" y="3543300"/>
          <p14:tracePt t="5271" x="6705600" y="3530600"/>
          <p14:tracePt t="5288" x="6673850" y="3530600"/>
          <p14:tracePt t="5304" x="6642100" y="3530600"/>
          <p14:tracePt t="5321" x="6604000" y="3543300"/>
          <p14:tracePt t="5338" x="6521450" y="3587750"/>
          <p14:tracePt t="5354" x="6419850" y="3689350"/>
          <p14:tracePt t="5371" x="6254750" y="3810000"/>
          <p14:tracePt t="5388" x="6064250" y="3956050"/>
          <p14:tracePt t="5404" x="5873750" y="4083050"/>
          <p14:tracePt t="5421" x="5715000" y="4229100"/>
          <p14:tracePt t="5438" x="5600700" y="4349750"/>
          <p14:tracePt t="5440" x="5549900" y="4419600"/>
          <p14:tracePt t="5454" x="5492750" y="4527550"/>
          <p14:tracePt t="5472" x="5448300" y="4641850"/>
          <p14:tracePt t="5487" x="5410200" y="4724400"/>
          <p14:tracePt t="5504" x="5403850" y="4794250"/>
          <p14:tracePt t="5521" x="5397500" y="4902200"/>
          <p14:tracePt t="5537" x="5397500" y="5003800"/>
          <p14:tracePt t="5554" x="5435600" y="5124450"/>
          <p14:tracePt t="5571" x="5480050" y="5226050"/>
          <p14:tracePt t="5587" x="5638800" y="5378450"/>
          <p14:tracePt t="5604" x="5753100" y="5467350"/>
          <p14:tracePt t="5621" x="5911850" y="5518150"/>
          <p14:tracePt t="5638" x="6089650" y="5549900"/>
          <p14:tracePt t="5654" x="6273800" y="5568950"/>
          <p14:tracePt t="5671" x="6438900" y="5537200"/>
          <p14:tracePt t="5688" x="6610350" y="5486400"/>
          <p14:tracePt t="5704" x="6889750" y="5403850"/>
          <p14:tracePt t="5721" x="7035800" y="5353050"/>
          <p14:tracePt t="5737" x="7181850" y="5283200"/>
          <p14:tracePt t="5754" x="7296150" y="5194300"/>
          <p14:tracePt t="5770" x="7410450" y="5130800"/>
          <p14:tracePt t="5787" x="7543800" y="5029200"/>
          <p14:tracePt t="5804" x="7727950" y="4851400"/>
          <p14:tracePt t="5820" x="7848600" y="4724400"/>
          <p14:tracePt t="5838" x="7950200" y="4597400"/>
          <p14:tracePt t="5854" x="8013700" y="4470400"/>
          <p14:tracePt t="5871" x="8064500" y="4324350"/>
          <p14:tracePt t="5887" x="8096250" y="4165600"/>
          <p14:tracePt t="5904" x="8096250" y="4038600"/>
          <p14:tracePt t="5920" x="8083550" y="3917950"/>
          <p14:tracePt t="5937" x="8039100" y="3765550"/>
          <p14:tracePt t="5954" x="8007350" y="3702050"/>
          <p14:tracePt t="5970" x="7975600" y="3663950"/>
          <p14:tracePt t="5987" x="7943850" y="3632200"/>
          <p14:tracePt t="6004" x="7867650" y="3600450"/>
          <p14:tracePt t="6020" x="7759700" y="3562350"/>
          <p14:tracePt t="6037" x="7613650" y="3524250"/>
          <p14:tracePt t="6053" x="7391400" y="3467100"/>
          <p14:tracePt t="6070" x="7277100" y="3429000"/>
          <p14:tracePt t="6088" x="7245350" y="3409950"/>
          <p14:tracePt t="6104" x="7226300" y="3390900"/>
          <p14:tracePt t="6121" x="7219950" y="3378200"/>
          <p14:tracePt t="6138" x="7207250" y="3371850"/>
          <p14:tracePt t="6154" x="7200900" y="3359150"/>
          <p14:tracePt t="6171" x="7200900" y="3340100"/>
          <p14:tracePt t="6188" x="7194550" y="3333750"/>
          <p14:tracePt t="6204" x="7188200" y="3327400"/>
          <p14:tracePt t="6221" x="7188200" y="3308350"/>
          <p14:tracePt t="6237" x="7188200" y="3302000"/>
          <p14:tracePt t="6253" x="7181850" y="3295650"/>
          <p14:tracePt t="6332" x="7181850" y="3289300"/>
          <p14:tracePt t="6408" x="7175500" y="3289300"/>
          <p14:tracePt t="6657" x="7175500" y="3295650"/>
          <p14:tracePt t="6701" x="7175500" y="3270250"/>
          <p14:tracePt t="6710" x="7175500" y="3225800"/>
          <p14:tracePt t="6720" x="7175500" y="3187700"/>
          <p14:tracePt t="6736" x="7188200" y="3111500"/>
          <p14:tracePt t="6753" x="7207250" y="2990850"/>
          <p14:tracePt t="6769" x="7251700" y="2806700"/>
          <p14:tracePt t="6786" x="7270750" y="2698750"/>
          <p14:tracePt t="6803" x="7277100" y="2635250"/>
          <p14:tracePt t="6820" x="7283450" y="2597150"/>
          <p14:tracePt t="6837" x="7283450" y="2546350"/>
          <p14:tracePt t="6854" x="7245350" y="2438400"/>
          <p14:tracePt t="6871" x="7194550" y="2273300"/>
          <p14:tracePt t="6887" x="7162800" y="2178050"/>
          <p14:tracePt t="6903" x="7156450" y="2082800"/>
          <p14:tracePt t="6920" x="7150100" y="1987550"/>
          <p14:tracePt t="6937" x="7150100" y="1911350"/>
          <p14:tracePt t="6953" x="7150100" y="1854200"/>
          <p14:tracePt t="6970" x="7150100" y="1803400"/>
          <p14:tracePt t="6986" x="7156450" y="1765300"/>
          <p14:tracePt t="7003" x="7162800" y="1727200"/>
          <p14:tracePt t="7019" x="7162800" y="1695450"/>
          <p14:tracePt t="7036" x="7162800" y="1670050"/>
          <p14:tracePt t="7053" x="7150100" y="1631950"/>
          <p14:tracePt t="7069" x="7118350" y="1593850"/>
          <p14:tracePt t="7086" x="7092950" y="1549400"/>
          <p14:tracePt t="7104" x="7004050" y="1460500"/>
          <p14:tracePt t="7120" x="6946900" y="1422400"/>
          <p14:tracePt t="7136" x="6781800" y="1295400"/>
          <p14:tracePt t="7153" x="6667500" y="1238250"/>
          <p14:tracePt t="7170" x="6584950" y="1206500"/>
          <p14:tracePt t="7186" x="6483350" y="1168400"/>
          <p14:tracePt t="7203" x="6413500" y="1136650"/>
          <p14:tracePt t="7219" x="6337300" y="1111250"/>
          <p14:tracePt t="7236" x="6229350" y="1098550"/>
          <p14:tracePt t="7253" x="6146800" y="1085850"/>
          <p14:tracePt t="7270" x="6045200" y="1085850"/>
          <p14:tracePt t="7286" x="5924550" y="1060450"/>
          <p14:tracePt t="7303" x="5816600" y="1035050"/>
          <p14:tracePt t="7319" x="5695950" y="1003300"/>
          <p14:tracePt t="7336" x="5588000" y="971550"/>
          <p14:tracePt t="7354" x="5480050" y="958850"/>
          <p14:tracePt t="7370" x="5378450" y="971550"/>
          <p14:tracePt t="7386" x="5213350" y="1016000"/>
          <p14:tracePt t="7402" x="5105400" y="1054100"/>
          <p14:tracePt t="7419" x="5016500" y="1098550"/>
          <p14:tracePt t="7437" x="4946650" y="1149350"/>
          <p14:tracePt t="7453" x="4870450" y="1219200"/>
          <p14:tracePt t="7469" x="4775200" y="1301750"/>
          <p14:tracePt t="7486" x="4616450" y="1435100"/>
          <p14:tracePt t="7502" x="4508500" y="1543050"/>
          <p14:tracePt t="7519" x="4394200" y="1638300"/>
          <p14:tracePt t="7536" x="4273550" y="1746250"/>
          <p14:tracePt t="7552" x="4152900" y="1866900"/>
          <p14:tracePt t="7569" x="4051300" y="1974850"/>
          <p14:tracePt t="7586" x="3949700" y="2076450"/>
          <p14:tracePt t="7602" x="3829050" y="2247900"/>
          <p14:tracePt t="7619" x="3740150" y="2368550"/>
          <p14:tracePt t="7636" x="3683000" y="2470150"/>
          <p14:tracePt t="7653" x="3644900" y="2552700"/>
          <p14:tracePt t="7669" x="3606800" y="2641600"/>
          <p14:tracePt t="7686" x="3575050" y="2724150"/>
          <p14:tracePt t="7703" x="3536950" y="2825750"/>
          <p14:tracePt t="7720" x="3505200" y="2901950"/>
          <p14:tracePt t="7736" x="3473450" y="2971800"/>
          <p14:tracePt t="7752" x="3429000" y="3111500"/>
          <p14:tracePt t="7769" x="3409950" y="3219450"/>
          <p14:tracePt t="7786" x="3403600" y="3327400"/>
          <p14:tracePt t="7802" x="3403600" y="3441700"/>
          <p14:tracePt t="7819" x="3403600" y="3568700"/>
          <p14:tracePt t="7835" x="3441700" y="3714750"/>
          <p14:tracePt t="7853" x="3511550" y="3956050"/>
          <p14:tracePt t="7869" x="3594100" y="4114800"/>
          <p14:tracePt t="7886" x="3708400" y="4292600"/>
          <p14:tracePt t="7902" x="3810000" y="4445000"/>
          <p14:tracePt t="7919" x="3886200" y="4584700"/>
          <p14:tracePt t="7936" x="3943350" y="4686300"/>
          <p14:tracePt t="7939" x="3981450" y="4730750"/>
          <p14:tracePt t="7952" x="4057650" y="4857750"/>
          <p14:tracePt t="7969" x="4146550" y="4972050"/>
          <p14:tracePt t="7987" x="4216400" y="5073650"/>
          <p14:tracePt t="8002" x="4273550" y="5130800"/>
          <p14:tracePt t="8019" x="4318000" y="5175250"/>
          <p14:tracePt t="8036" x="4368800" y="5207000"/>
          <p14:tracePt t="8052" x="4413250" y="5232400"/>
          <p14:tracePt t="8069" x="4464050" y="5238750"/>
          <p14:tracePt t="8085" x="4533900" y="5232400"/>
          <p14:tracePt t="8102" x="4699000" y="5175250"/>
          <p14:tracePt t="8119" x="4806950" y="5137150"/>
          <p14:tracePt t="8135" x="4914900" y="5099050"/>
          <p14:tracePt t="8152" x="5029200" y="5054600"/>
          <p14:tracePt t="8170" x="5143500" y="4978400"/>
          <p14:tracePt t="8186" x="5264150" y="4857750"/>
          <p14:tracePt t="8202" x="5448300" y="4572000"/>
          <p14:tracePt t="8219" x="5581650" y="4349750"/>
          <p14:tracePt t="8236" x="5721350" y="4076700"/>
          <p14:tracePt t="8253" x="5816600" y="3867150"/>
          <p14:tracePt t="8269" x="5905500" y="3702050"/>
          <p14:tracePt t="8285" x="6000750" y="3543300"/>
          <p14:tracePt t="8302" x="6057900" y="3390900"/>
          <p14:tracePt t="8319" x="6165850" y="3187700"/>
          <p14:tracePt t="8335" x="6242050" y="3048000"/>
          <p14:tracePt t="8352" x="6356350" y="2921000"/>
          <p14:tracePt t="8369" x="6464300" y="2800350"/>
          <p14:tracePt t="8385" x="6578600" y="2686050"/>
          <p14:tracePt t="8402" x="6692900" y="2616200"/>
          <p14:tracePt t="8418" x="6794500" y="2571750"/>
          <p14:tracePt t="8436" x="6902450" y="2533650"/>
          <p14:tracePt t="8439" x="6959600" y="2508250"/>
          <p14:tracePt t="8452" x="7054850" y="2470150"/>
          <p14:tracePt t="8468" x="7156450" y="2438400"/>
          <p14:tracePt t="8485" x="7264400" y="2400300"/>
          <p14:tracePt t="8502" x="7353300" y="2362200"/>
          <p14:tracePt t="8518" x="7404100" y="2343150"/>
          <p14:tracePt t="8536" x="7442200" y="2324100"/>
          <p14:tracePt t="8552" x="7505700" y="2279650"/>
          <p14:tracePt t="8568" x="7543800" y="2254250"/>
          <p14:tracePt t="8585" x="7575550" y="2222500"/>
          <p14:tracePt t="8602" x="7620000" y="2203450"/>
          <p14:tracePt t="8619" x="7645400" y="2178050"/>
          <p14:tracePt t="8636" x="7677150" y="2146300"/>
          <p14:tracePt t="8652" x="7702550" y="2114550"/>
          <p14:tracePt t="8669" x="7727950" y="2076450"/>
          <p14:tracePt t="8685" x="7766050" y="1987550"/>
          <p14:tracePt t="8702" x="7791450" y="1936750"/>
          <p14:tracePt t="8718" x="7797800" y="1879600"/>
          <p14:tracePt t="8735" x="7797800" y="1828800"/>
          <p14:tracePt t="8751" x="7797800" y="1797050"/>
          <p14:tracePt t="8768" x="7791450" y="1771650"/>
          <p14:tracePt t="8785" x="7778750" y="1746250"/>
          <p14:tracePt t="8801" x="7759700" y="1720850"/>
          <p14:tracePt t="8818" x="7715250" y="1676400"/>
          <p14:tracePt t="8835" x="7683500" y="1651000"/>
          <p14:tracePt t="8851" x="7594600" y="1606550"/>
          <p14:tracePt t="8868" x="7499350" y="1568450"/>
          <p14:tracePt t="8885" x="7366000" y="1530350"/>
          <p14:tracePt t="8901" x="7226300" y="1473200"/>
          <p14:tracePt t="8918" x="7061200" y="1422400"/>
          <p14:tracePt t="8935" x="6953250" y="1384300"/>
          <p14:tracePt t="8951" x="6845300" y="1346200"/>
          <p14:tracePt t="8968" x="6743700" y="1308100"/>
          <p14:tracePt t="8985" x="6686550" y="1295400"/>
          <p14:tracePt t="9002" x="6629400" y="1295400"/>
          <p14:tracePt t="9018" x="6565900" y="1295400"/>
          <p14:tracePt t="9035" x="6477000" y="1295400"/>
          <p14:tracePt t="9051" x="6407150" y="1314450"/>
          <p14:tracePt t="9068" x="6350000" y="1320800"/>
          <p14:tracePt t="9085" x="6286500" y="1333500"/>
          <p14:tracePt t="9101" x="6242050" y="1346200"/>
          <p14:tracePt t="9118" x="6153150" y="1377950"/>
          <p14:tracePt t="9135" x="6057900" y="1390650"/>
          <p14:tracePt t="9151" x="5949950" y="1428750"/>
          <p14:tracePt t="9168" x="5791200" y="1466850"/>
          <p14:tracePt t="9185" x="5689600" y="1504950"/>
          <p14:tracePt t="9202" x="5581650" y="1536700"/>
          <p14:tracePt t="9218" x="5511800" y="1555750"/>
          <p14:tracePt t="9234" x="5473700" y="1574800"/>
          <p14:tracePt t="9251" x="5448300" y="1581150"/>
          <p14:tracePt t="9267" x="5429250" y="1587500"/>
          <p14:tracePt t="9301" x="5422900" y="1593850"/>
          <p14:tracePt t="9318" x="5410200" y="1600200"/>
          <p14:tracePt t="9334" x="5403850" y="1606550"/>
          <p14:tracePt t="9351" x="5378450" y="1631950"/>
          <p14:tracePt t="9368" x="5346700" y="1663700"/>
          <p14:tracePt t="9384" x="5314950" y="1689100"/>
          <p14:tracePt t="9401" x="5264150" y="1733550"/>
          <p14:tracePt t="9417" x="5238750" y="1746250"/>
          <p14:tracePt t="9434" x="5219700" y="1752600"/>
          <p14:tracePt t="9451" x="5207000" y="1752600"/>
          <p14:tracePt t="9468" x="5181600" y="1752600"/>
          <p14:tracePt t="9484" x="5156200" y="1746250"/>
          <p14:tracePt t="9501" x="5130800" y="1739900"/>
          <p14:tracePt t="9517" x="5086350" y="1727200"/>
          <p14:tracePt t="9534" x="5010150" y="1720850"/>
          <p14:tracePt t="9551" x="4959350" y="1714500"/>
          <p14:tracePt t="9567" x="4927600" y="1714500"/>
          <p14:tracePt t="9584" x="4895850" y="1714500"/>
          <p14:tracePt t="9601" x="4870450" y="1714500"/>
          <p14:tracePt t="9618" x="4845050" y="1720850"/>
          <p14:tracePt t="9635" x="4806950" y="1739900"/>
          <p14:tracePt t="9651" x="4794250" y="1739900"/>
          <p14:tracePt t="9669" x="4787900" y="1752600"/>
          <p14:tracePt t="9685" x="4775200" y="1758950"/>
          <p14:tracePt t="9701" x="4768850" y="1765300"/>
          <p14:tracePt t="9734" x="4762500" y="1771650"/>
          <p14:tracePt t="9751" x="4762500" y="1778000"/>
          <p14:tracePt t="9767" x="4756150" y="1790700"/>
          <p14:tracePt t="9784" x="4749800" y="1797050"/>
          <p14:tracePt t="9800" x="4749800" y="1809750"/>
          <p14:tracePt t="9817" x="4730750" y="1835150"/>
          <p14:tracePt t="9834" x="4705350" y="1879600"/>
          <p14:tracePt t="9850" x="4679950" y="1905000"/>
          <p14:tracePt t="9867" x="4660900" y="1930400"/>
          <p14:tracePt t="9884" x="4635500" y="1955800"/>
          <p14:tracePt t="9900" x="4603750" y="1987550"/>
          <p14:tracePt t="9919" x="4578350" y="2012950"/>
          <p14:tracePt t="9935" x="4540250" y="2051050"/>
          <p14:tracePt t="9951" x="4508500" y="2082800"/>
          <p14:tracePt t="9968" x="4483100" y="2101850"/>
          <p14:tracePt t="9984" x="4464050" y="2120900"/>
          <p14:tracePt t="10001" x="4438650" y="2139950"/>
          <p14:tracePt t="10017" x="4413250" y="2159000"/>
          <p14:tracePt t="10034" x="4387850" y="2171700"/>
          <p14:tracePt t="10050" x="4349750" y="2209800"/>
          <p14:tracePt t="10067" x="4318000" y="2228850"/>
          <p14:tracePt t="10084" x="4286250" y="2260600"/>
          <p14:tracePt t="10100" x="4260850" y="2286000"/>
          <p14:tracePt t="10117" x="4216400" y="2317750"/>
          <p14:tracePt t="10134" x="4165600" y="2343150"/>
          <p14:tracePt t="10150" x="4127500" y="2374900"/>
          <p14:tracePt t="10167" x="4102100" y="2400300"/>
          <p14:tracePt t="10184" x="4051300" y="2438400"/>
          <p14:tracePt t="10200" x="4025900" y="2463800"/>
          <p14:tracePt t="10217" x="4019550" y="2470150"/>
          <p14:tracePt t="10234" x="4013200" y="2482850"/>
          <p14:tracePt t="10250" x="4006850" y="2482850"/>
          <p14:tracePt t="10267" x="4000500" y="2495550"/>
          <p14:tracePt t="10284" x="4000500" y="2501900"/>
          <p14:tracePt t="10300" x="3994150" y="2501900"/>
          <p14:tracePt t="10317" x="3987800" y="2514600"/>
          <p14:tracePt t="10334" x="3981450" y="2533650"/>
          <p14:tracePt t="10350" x="3975100" y="2540000"/>
          <p14:tracePt t="10367" x="3968750" y="2559050"/>
          <p14:tracePt t="10384" x="3962400" y="2571750"/>
          <p14:tracePt t="10401" x="3949700" y="2590800"/>
          <p14:tracePt t="10418" x="3943350" y="2597150"/>
          <p14:tracePt t="10434" x="3943350" y="2609850"/>
          <p14:tracePt t="10439" x="3937000" y="2609850"/>
          <p14:tracePt t="10450" x="3937000" y="2622550"/>
          <p14:tracePt t="10468" x="3937000" y="2635250"/>
          <p14:tracePt t="10485" x="3930650" y="2635250"/>
          <p14:tracePt t="10501" x="3930650" y="2647950"/>
          <p14:tracePt t="10517" x="3924300" y="2660650"/>
          <p14:tracePt t="10533" x="3924300" y="2667000"/>
          <p14:tracePt t="10550" x="3917950" y="2673350"/>
          <p14:tracePt t="10567" x="3917950" y="2686050"/>
          <p14:tracePt t="10584" x="3911600" y="2698750"/>
          <p14:tracePt t="10600" x="3905250" y="2711450"/>
          <p14:tracePt t="10617" x="3905250" y="2730500"/>
          <p14:tracePt t="10633" x="3898900" y="2736850"/>
          <p14:tracePt t="10650" x="3898900" y="2743200"/>
          <p14:tracePt t="10684" x="3898900" y="2749550"/>
          <p14:tracePt t="10776" x="3898900" y="2755900"/>
          <p14:tracePt t="10787" x="3898900" y="2762250"/>
          <p14:tracePt t="10800" x="3892550" y="2762250"/>
          <p14:tracePt t="10811" x="3892550" y="2768600"/>
          <p14:tracePt t="10849" x="3892550" y="2774950"/>
          <p14:tracePt t="10869" x="3892550" y="2781300"/>
          <p14:tracePt t="10876" x="3892550" y="2787650"/>
          <p14:tracePt t="10910" x="3892550" y="2794000"/>
          <p14:tracePt t="10934" x="3892550" y="2800350"/>
          <p14:tracePt t="11011" x="3892550" y="2806700"/>
          <p14:tracePt t="11507" x="3892550" y="2813050"/>
          <p14:tracePt t="11546" x="3892550" y="2819400"/>
          <p14:tracePt t="11966" x="3892550" y="2825750"/>
          <p14:tracePt t="15164" x="3892550" y="2819400"/>
          <p14:tracePt t="17748" x="3892550" y="2825750"/>
          <p14:tracePt t="17784" x="3892550" y="2832100"/>
          <p14:tracePt t="17818" x="3892550" y="2838450"/>
          <p14:tracePt t="18216" x="3892550" y="2832100"/>
          <p14:tracePt t="21404" x="3886200" y="2832100"/>
          <p14:tracePt t="21411" x="3873500" y="2832100"/>
          <p14:tracePt t="21420" x="3867150" y="2832100"/>
          <p14:tracePt t="21652" x="3867150" y="2838450"/>
          <p14:tracePt t="22011" x="3867150" y="2832100"/>
          <p14:tracePt t="22740" x="3873500" y="2825750"/>
          <p14:tracePt t="22757" x="3873500" y="2819400"/>
          <p14:tracePt t="22791" x="3879850" y="2813050"/>
          <p14:tracePt t="22807" x="3886200" y="2813050"/>
          <p14:tracePt t="22823" x="3892550" y="2800350"/>
          <p14:tracePt t="23709" x="3892550" y="2794000"/>
          <p14:tracePt t="23969" x="3898900" y="2794000"/>
          <p14:tracePt t="24021" x="3905250" y="2794000"/>
          <p14:tracePt t="24452" x="3911600" y="2794000"/>
          <p14:tracePt t="24527" x="3917950" y="2794000"/>
          <p14:tracePt t="24544" x="3924300" y="2794000"/>
          <p14:tracePt t="24589" x="3924300" y="2787650"/>
          <p14:tracePt t="26640" x="3924300" y="2781300"/>
          <p14:tracePt t="26650" x="3924300" y="2774950"/>
          <p14:tracePt t="26658" x="3924300" y="2768600"/>
          <p14:tracePt t="26670" x="3924300" y="2755900"/>
          <p14:tracePt t="26687" x="3917950" y="2730500"/>
          <p14:tracePt t="26703" x="3892550" y="2705100"/>
          <p14:tracePt t="26720" x="3860800" y="2616200"/>
          <p14:tracePt t="26737" x="3841750" y="2495550"/>
          <p14:tracePt t="26754" x="3822700" y="2343150"/>
          <p14:tracePt t="26770" x="3803650" y="2184400"/>
          <p14:tracePt t="26787" x="3803650" y="2032000"/>
          <p14:tracePt t="26803" x="3803650" y="1892300"/>
          <p14:tracePt t="26820" x="3797300" y="1708150"/>
          <p14:tracePt t="26837" x="3784600" y="1581150"/>
          <p14:tracePt t="26853" x="3778250" y="1454150"/>
          <p14:tracePt t="26870" x="3778250" y="1346200"/>
          <p14:tracePt t="26887" x="3810000" y="1238250"/>
          <p14:tracePt t="26903" x="3841750" y="1130300"/>
          <p14:tracePt t="26920" x="3879850" y="1028700"/>
          <p14:tracePt t="26936" x="3937000" y="863600"/>
          <p14:tracePt t="26953" x="3968750" y="768350"/>
          <p14:tracePt t="26970" x="4000500" y="723900"/>
          <p14:tracePt t="26987" x="4025900" y="698500"/>
          <p14:tracePt t="27003" x="4051300" y="666750"/>
          <p14:tracePt t="27020" x="4083050" y="641350"/>
          <p14:tracePt t="27036" x="4108450" y="615950"/>
          <p14:tracePt t="27053" x="4121150" y="603250"/>
          <p14:tracePt t="27110" x="4114800" y="603250"/>
          <p14:tracePt t="27117" x="4108450" y="603250"/>
          <p14:tracePt t="27125" x="4095750" y="609600"/>
          <p14:tracePt t="27136" x="4083050" y="622300"/>
          <p14:tracePt t="27153" x="4057650" y="660400"/>
          <p14:tracePt t="27170" x="3905250" y="831850"/>
          <p14:tracePt t="27186" x="3778250" y="1009650"/>
          <p14:tracePt t="27203" x="3657600" y="1174750"/>
          <p14:tracePt t="27220" x="3575050" y="1320800"/>
          <p14:tracePt t="27236" x="3524250" y="1466850"/>
          <p14:tracePt t="27253" x="3486150" y="1581150"/>
          <p14:tracePt t="27270" x="3454400" y="1689100"/>
          <p14:tracePt t="27286" x="3422650" y="1809750"/>
          <p14:tracePt t="27303" x="3416300" y="1968500"/>
          <p14:tracePt t="27319" x="3403600" y="2070100"/>
          <p14:tracePt t="27336" x="3397250" y="2133600"/>
          <p14:tracePt t="27353" x="3397250" y="2178050"/>
          <p14:tracePt t="27370" x="3397250" y="2203450"/>
          <p14:tracePt t="27387" x="3397250" y="2228850"/>
          <p14:tracePt t="27403" x="3416300" y="2266950"/>
          <p14:tracePt t="27420" x="3454400" y="2349500"/>
          <p14:tracePt t="27437" x="3568700" y="2533650"/>
          <p14:tracePt t="27453" x="3676650" y="2647950"/>
          <p14:tracePt t="27470" x="3771900" y="2743200"/>
          <p14:tracePt t="27476" x="3803650" y="2774950"/>
          <p14:tracePt t="27486" x="3835400" y="2794000"/>
          <p14:tracePt t="27503" x="3873500" y="2819400"/>
          <p14:tracePt t="27520" x="3917950" y="2851150"/>
          <p14:tracePt t="27536" x="4000500" y="2895600"/>
          <p14:tracePt t="27553" x="4051300" y="2927350"/>
          <p14:tracePt t="27570" x="4121150" y="2946400"/>
          <p14:tracePt t="27586" x="4210050" y="2978150"/>
          <p14:tracePt t="27603" x="4311650" y="2990850"/>
          <p14:tracePt t="27619" x="4432300" y="3003550"/>
          <p14:tracePt t="27636" x="4572000" y="3003550"/>
          <p14:tracePt t="27653" x="4794250" y="2990850"/>
          <p14:tracePt t="27669" x="4933950" y="3003550"/>
          <p14:tracePt t="27686" x="5067300" y="3028950"/>
          <p14:tracePt t="27702" x="5194300" y="3028950"/>
          <p14:tracePt t="27719" x="5314950" y="3028950"/>
          <p14:tracePt t="27736" x="5422900" y="2990850"/>
          <p14:tracePt t="27752" x="5530850" y="2952750"/>
          <p14:tracePt t="27770" x="5645150" y="2895600"/>
          <p14:tracePt t="27786" x="5905500" y="2838450"/>
          <p14:tracePt t="27802" x="6089650" y="2794000"/>
          <p14:tracePt t="27819" x="6248400" y="2755900"/>
          <p14:tracePt t="27836" x="6369050" y="2717800"/>
          <p14:tracePt t="27852" x="6477000" y="2673350"/>
          <p14:tracePt t="27870" x="6565900" y="2628900"/>
          <p14:tracePt t="27886" x="6616700" y="2590800"/>
          <p14:tracePt t="27903" x="6654800" y="2546350"/>
          <p14:tracePt t="27919" x="6680200" y="2501900"/>
          <p14:tracePt t="27936" x="6711950" y="2438400"/>
          <p14:tracePt t="27952" x="6737350" y="2362200"/>
          <p14:tracePt t="27969" x="6750050" y="2273300"/>
          <p14:tracePt t="27971" x="6750050" y="2216150"/>
          <p14:tracePt t="27985" x="6750050" y="2165350"/>
          <p14:tracePt t="28003" x="6750050" y="2076450"/>
          <p14:tracePt t="28019" x="6750050" y="1974850"/>
          <p14:tracePt t="28036" x="6731000" y="1924050"/>
          <p14:tracePt t="28052" x="6705600" y="1879600"/>
          <p14:tracePt t="28069" x="6680200" y="1847850"/>
          <p14:tracePt t="28085" x="6654800" y="1809750"/>
          <p14:tracePt t="28102" x="6623050" y="1784350"/>
          <p14:tracePt t="28120" x="6597650" y="1765300"/>
          <p14:tracePt t="28135" x="6565900" y="1733550"/>
          <p14:tracePt t="28152" x="6540500" y="1714500"/>
          <p14:tracePt t="28170" x="6515100" y="1695450"/>
          <p14:tracePt t="28185" x="6489700" y="1670050"/>
          <p14:tracePt t="28202" x="6464300" y="1657350"/>
          <p14:tracePt t="28219" x="6432550" y="1644650"/>
          <p14:tracePt t="28235" x="6419850" y="1631950"/>
          <p14:tracePt t="28252" x="6381750" y="1612900"/>
          <p14:tracePt t="28269" x="6356350" y="1606550"/>
          <p14:tracePt t="28285" x="6330950" y="1600200"/>
          <p14:tracePt t="28302" x="6305550" y="1600200"/>
          <p14:tracePt t="28319" x="6280150" y="1593850"/>
          <p14:tracePt t="28335" x="6254750" y="1593850"/>
          <p14:tracePt t="28352" x="6229350" y="1587500"/>
          <p14:tracePt t="28369" x="6210300" y="1574800"/>
          <p14:tracePt t="28386" x="6197600" y="1568450"/>
          <p14:tracePt t="28402" x="6184900" y="1549400"/>
          <p14:tracePt t="28419" x="6172200" y="1536700"/>
          <p14:tracePt t="28435" x="6153150" y="1530350"/>
          <p14:tracePt t="28452" x="6146800" y="1517650"/>
          <p14:tracePt t="28468" x="6121400" y="1504950"/>
          <p14:tracePt t="28471" x="6108700" y="1504950"/>
          <p14:tracePt t="28486" x="6096000" y="1498600"/>
          <p14:tracePt t="28502" x="6057900" y="1485900"/>
          <p14:tracePt t="28518" x="6019800" y="1479550"/>
          <p14:tracePt t="28535" x="5994400" y="1473200"/>
          <p14:tracePt t="28552" x="5956300" y="1466850"/>
          <p14:tracePt t="28568" x="5899150" y="1460500"/>
          <p14:tracePt t="28586" x="5861050" y="1435100"/>
          <p14:tracePt t="28602" x="5822950" y="1409700"/>
          <p14:tracePt t="28619" x="5797550" y="1390650"/>
          <p14:tracePt t="28636" x="5772150" y="1365250"/>
          <p14:tracePt t="28653" x="5708650" y="1339850"/>
          <p14:tracePt t="28671" x="5626100" y="1308100"/>
          <p14:tracePt t="28686" x="5594350" y="1295400"/>
          <p14:tracePt t="28702" x="5581650" y="1289050"/>
          <p14:tracePt t="28719" x="5568950" y="1282700"/>
          <p14:tracePt t="28735" x="5568950" y="1276350"/>
          <p14:tracePt t="28752" x="5562600" y="1276350"/>
          <p14:tracePt t="28785" x="5556250" y="1276350"/>
          <p14:tracePt t="28802" x="5543550" y="1276350"/>
          <p14:tracePt t="28819" x="5537200" y="1276350"/>
          <p14:tracePt t="28836" x="5524500" y="1276350"/>
          <p14:tracePt t="28851" x="5499100" y="1276350"/>
          <p14:tracePt t="28869" x="5473700" y="1282700"/>
          <p14:tracePt t="28886" x="5448300" y="1295400"/>
          <p14:tracePt t="28902" x="5422900" y="1308100"/>
          <p14:tracePt t="28918" x="5397500" y="1320800"/>
          <p14:tracePt t="28935" x="5372100" y="1339850"/>
          <p14:tracePt t="28952" x="5321300" y="1384300"/>
          <p14:tracePt t="28968" x="5283200" y="1409700"/>
          <p14:tracePt t="28985" x="5213350" y="1479550"/>
          <p14:tracePt t="29001" x="5130800" y="1562100"/>
          <p14:tracePt t="29018" x="5060950" y="1619250"/>
          <p14:tracePt t="29035" x="5029200" y="1663700"/>
          <p14:tracePt t="29051" x="4997450" y="1689100"/>
          <p14:tracePt t="29068" x="4978400" y="1720850"/>
          <p14:tracePt t="29085" x="4965700" y="1746250"/>
          <p14:tracePt t="29101" x="4959350" y="1752600"/>
          <p14:tracePt t="29667" x="4953000" y="1758950"/>
          <p14:tracePt t="29676" x="4946650" y="1758950"/>
          <p14:tracePt t="29685" x="4946650" y="1765300"/>
          <p14:tracePt t="29701" x="4946650" y="1771650"/>
          <p14:tracePt t="29718" x="4940300" y="1784350"/>
          <p14:tracePt t="29734" x="4933950" y="1784350"/>
          <p14:tracePt t="29751" x="4927600" y="1790700"/>
          <p14:tracePt t="29768" x="4927600" y="1797050"/>
          <p14:tracePt t="29784" x="4921250" y="1797050"/>
          <p14:tracePt t="29803" x="4914900" y="1803400"/>
          <p14:tracePt t="29817" x="4908550" y="1809750"/>
          <p14:tracePt t="29834" x="4908550" y="1816100"/>
          <p14:tracePt t="29851" x="4895850" y="1822450"/>
          <p14:tracePt t="29867" x="4889500" y="1835150"/>
          <p14:tracePt t="29884" x="4870450" y="1860550"/>
          <p14:tracePt t="29901" x="4857750" y="1873250"/>
          <p14:tracePt t="29918" x="4845050" y="1892300"/>
          <p14:tracePt t="29934" x="4826000" y="1905000"/>
          <p14:tracePt t="29951" x="4813300" y="1917700"/>
          <p14:tracePt t="29967" x="4800600" y="1930400"/>
          <p14:tracePt t="29970" x="4800600" y="1936750"/>
          <p14:tracePt t="29984" x="4794250" y="1943100"/>
          <p14:tracePt t="30000" x="4781550" y="1955800"/>
          <p14:tracePt t="30018" x="4775200" y="1968500"/>
          <p14:tracePt t="30034" x="4762500" y="1974850"/>
          <p14:tracePt t="30051" x="4756150" y="1987550"/>
          <p14:tracePt t="30084" x="4749800" y="1993900"/>
          <p14:tracePt t="30100" x="4743450" y="2000250"/>
          <p14:tracePt t="30117" x="4737100" y="2006600"/>
          <p14:tracePt t="30134" x="4730750" y="2012950"/>
          <p14:tracePt t="30152" x="4718050" y="2019300"/>
          <p14:tracePt t="30169" x="4711700" y="2032000"/>
          <p14:tracePt t="30185" x="4699000" y="2044700"/>
          <p14:tracePt t="30201" x="4686300" y="2057400"/>
          <p14:tracePt t="30218" x="4686300" y="2063750"/>
          <p14:tracePt t="30234" x="4673600" y="2070100"/>
          <p14:tracePt t="30251" x="4660900" y="2082800"/>
          <p14:tracePt t="30268" x="4648200" y="2089150"/>
          <p14:tracePt t="30284" x="4641850" y="2095500"/>
          <p14:tracePt t="30300" x="4635500" y="2101850"/>
          <p14:tracePt t="30317" x="4629150" y="2108200"/>
          <p14:tracePt t="30334" x="4622800" y="2114550"/>
          <p14:tracePt t="30351" x="4616450" y="2127250"/>
          <p14:tracePt t="30367" x="4610100" y="2133600"/>
          <p14:tracePt t="30385" x="4603750" y="2133600"/>
          <p14:tracePt t="30402" x="4597400" y="2139950"/>
          <p14:tracePt t="30417" x="4591050" y="2146300"/>
          <p14:tracePt t="30434" x="4578350" y="2146300"/>
          <p14:tracePt t="30451" x="4572000" y="2159000"/>
          <p14:tracePt t="30467" x="4565650" y="2165350"/>
          <p14:tracePt t="30484" x="4559300" y="2171700"/>
          <p14:tracePt t="30500" x="4552950" y="2178050"/>
          <p14:tracePt t="30517" x="4540250" y="2184400"/>
          <p14:tracePt t="30534" x="4533900" y="2190750"/>
          <p14:tracePt t="30550" x="4533900" y="2197100"/>
          <p14:tracePt t="30567" x="4527550" y="2203450"/>
          <p14:tracePt t="30584" x="4521200" y="2203450"/>
          <p14:tracePt t="30600" x="4514850" y="2209800"/>
          <p14:tracePt t="30617" x="4508500" y="2216150"/>
          <p14:tracePt t="30634" x="4502150" y="2222500"/>
          <p14:tracePt t="30651" x="4495800" y="2235200"/>
          <p14:tracePt t="30668" x="4489450" y="2241550"/>
          <p14:tracePt t="30684" x="4483100" y="2247900"/>
          <p14:tracePt t="30700" x="4470400" y="2260600"/>
          <p14:tracePt t="30718" x="4464050" y="2266950"/>
          <p14:tracePt t="31080" x="4464050" y="2273300"/>
          <p14:tracePt t="31089" x="4451350" y="2286000"/>
          <p14:tracePt t="31100" x="4445000" y="2298700"/>
          <p14:tracePt t="31117" x="4400550" y="2355850"/>
          <p14:tracePt t="31133" x="4375150" y="2387600"/>
          <p14:tracePt t="31150" x="4343400" y="2425700"/>
          <p14:tracePt t="31167" x="4311650" y="2482850"/>
          <p14:tracePt t="31183" x="4286250" y="2540000"/>
          <p14:tracePt t="31200" x="4260850" y="2597150"/>
          <p14:tracePt t="31216" x="4229100" y="2647950"/>
          <p14:tracePt t="31233" x="4216400" y="2692400"/>
          <p14:tracePt t="31250" x="4203700" y="2768600"/>
          <p14:tracePt t="31266" x="4197350" y="2813050"/>
          <p14:tracePt t="31283" x="4184650" y="2851150"/>
          <p14:tracePt t="31300" x="4171950" y="2882900"/>
          <p14:tracePt t="31316" x="4165600" y="2914650"/>
          <p14:tracePt t="31333" x="4152900" y="2940050"/>
          <p14:tracePt t="31350" x="4140200" y="2965450"/>
          <p14:tracePt t="31366" x="4114800" y="3003550"/>
          <p14:tracePt t="31383" x="4108450" y="3028950"/>
          <p14:tracePt t="31400" x="4108450" y="3048000"/>
          <p14:tracePt t="31416" x="4108450" y="3060700"/>
          <p14:tracePt t="31568" x="4108450" y="3054350"/>
          <p14:tracePt t="31575" x="4108450" y="3048000"/>
          <p14:tracePt t="31583" x="4108450" y="3041650"/>
          <p14:tracePt t="31599" x="4133850" y="3016250"/>
          <p14:tracePt t="31616" x="4165600" y="2971800"/>
          <p14:tracePt t="31633" x="4191000" y="2940050"/>
          <p14:tracePt t="31650" x="4222750" y="2908300"/>
          <p14:tracePt t="31667" x="4260850" y="2870200"/>
          <p14:tracePt t="31683" x="4286250" y="2844800"/>
          <p14:tracePt t="31699" x="4311650" y="2813050"/>
          <p14:tracePt t="31717" x="4349750" y="2794000"/>
          <p14:tracePt t="31732" x="4381500" y="2774950"/>
          <p14:tracePt t="31749" x="4406900" y="2755900"/>
          <p14:tracePt t="31766" x="4457700" y="2717800"/>
          <p14:tracePt t="31783" x="4483100" y="2692400"/>
          <p14:tracePt t="31799" x="4521200" y="2667000"/>
          <p14:tracePt t="31817" x="4546600" y="2635250"/>
          <p14:tracePt t="31832" x="4572000" y="2609850"/>
          <p14:tracePt t="31849" x="4603750" y="2590800"/>
          <p14:tracePt t="31866" x="4629150" y="2565400"/>
          <p14:tracePt t="31883" x="4692650" y="2533650"/>
          <p14:tracePt t="31900" x="4743450" y="2501900"/>
          <p14:tracePt t="31916" x="4832350" y="2463800"/>
          <p14:tracePt t="31932" x="4895850" y="2432050"/>
          <p14:tracePt t="31949" x="4946650" y="2400300"/>
          <p14:tracePt t="31966" x="4984750" y="2374900"/>
          <p14:tracePt t="31982" x="5016500" y="2349500"/>
          <p14:tracePt t="31999" x="5054600" y="2317750"/>
          <p14:tracePt t="32016" x="5105400" y="2279650"/>
          <p14:tracePt t="32033" x="5143500" y="2241550"/>
          <p14:tracePt t="32049" x="5194300" y="2190750"/>
          <p14:tracePt t="32066" x="5232400" y="2114550"/>
          <p14:tracePt t="32082" x="5276850" y="2051050"/>
          <p14:tracePt t="32099" x="5295900" y="2006600"/>
          <p14:tracePt t="32116" x="5308600" y="1955800"/>
          <p14:tracePt t="32132" x="5308600" y="1892300"/>
          <p14:tracePt t="32149" x="5295900" y="1860550"/>
          <p14:tracePt t="32167" x="5276850" y="1828800"/>
          <p14:tracePt t="32183" x="5251450" y="1797050"/>
          <p14:tracePt t="32199" x="5219700" y="1778000"/>
          <p14:tracePt t="32217" x="5194300" y="1765300"/>
          <p14:tracePt t="32232" x="5168900" y="1758950"/>
          <p14:tracePt t="32249" x="5124450" y="1758950"/>
          <p14:tracePt t="32266" x="4953000" y="1797050"/>
          <p14:tracePt t="32282" x="4800600" y="1860550"/>
          <p14:tracePt t="32299" x="4572000" y="1924050"/>
          <p14:tracePt t="32315" x="4349750" y="2006600"/>
          <p14:tracePt t="32332" x="4165600" y="2070100"/>
          <p14:tracePt t="32349" x="4019550" y="2114550"/>
          <p14:tracePt t="32366" x="3892550" y="2171700"/>
          <p14:tracePt t="32382" x="3721100" y="2286000"/>
          <p14:tracePt t="32399" x="3619500" y="2362200"/>
          <p14:tracePt t="32416" x="3524250" y="2457450"/>
          <p14:tracePt t="32432" x="3441700" y="2552700"/>
          <p14:tracePt t="32449" x="3359150" y="2641600"/>
          <p14:tracePt t="32466" x="3276600" y="2736850"/>
          <p14:tracePt t="32468" x="3238500" y="2794000"/>
          <p14:tracePt t="32482" x="3181350" y="2901950"/>
          <p14:tracePt t="32499" x="3124200" y="3016250"/>
          <p14:tracePt t="32516" x="3086100" y="3124200"/>
          <p14:tracePt t="32532" x="3048000" y="3238500"/>
          <p14:tracePt t="32549" x="3022600" y="3359150"/>
          <p14:tracePt t="32566" x="3003550" y="3473450"/>
          <p14:tracePt t="32582" x="2997200" y="3581400"/>
          <p14:tracePt t="32599" x="2997200" y="3683000"/>
          <p14:tracePt t="32615" x="3016250" y="3790950"/>
          <p14:tracePt t="32632" x="3079750" y="3968750"/>
          <p14:tracePt t="32648" x="3136900" y="4095750"/>
          <p14:tracePt t="32666" x="3206750" y="4210050"/>
          <p14:tracePt t="32683" x="3282950" y="4324350"/>
          <p14:tracePt t="32698" x="3359150" y="4438650"/>
          <p14:tracePt t="32717" x="3454400" y="4572000"/>
          <p14:tracePt t="32732" x="3524250" y="4641850"/>
          <p14:tracePt t="32748" x="3587750" y="4686300"/>
          <p14:tracePt t="32765" x="3651250" y="4718050"/>
          <p14:tracePt t="32782" x="3727450" y="4737100"/>
          <p14:tracePt t="32799" x="3778250" y="4737100"/>
          <p14:tracePt t="32815" x="3848100" y="4705350"/>
          <p14:tracePt t="32832" x="3937000" y="4673600"/>
          <p14:tracePt t="32848" x="4089400" y="4597400"/>
          <p14:tracePt t="32865" x="4191000" y="4521200"/>
          <p14:tracePt t="32881" x="4298950" y="4425950"/>
          <p14:tracePt t="32898" x="4419600" y="4311650"/>
          <p14:tracePt t="32915" x="4527550" y="4178300"/>
          <p14:tracePt t="32932" x="4648200" y="4038600"/>
          <p14:tracePt t="32948" x="4756150" y="3898900"/>
          <p14:tracePt t="32966" x="4876800" y="3759200"/>
          <p14:tracePt t="32968" x="4940300" y="3695700"/>
          <p14:tracePt t="32981" x="5041900" y="3600450"/>
          <p14:tracePt t="32999" x="5124450" y="3517900"/>
          <p14:tracePt t="33015" x="5219700" y="3435350"/>
          <p14:tracePt t="33032" x="5295900" y="3384550"/>
          <p14:tracePt t="33048" x="5372100" y="3352800"/>
          <p14:tracePt t="33065" x="5480050" y="3302000"/>
          <p14:tracePt t="33081" x="5575300" y="3276600"/>
          <p14:tracePt t="33098" x="5721350" y="3263900"/>
          <p14:tracePt t="33115" x="5791200" y="3251200"/>
          <p14:tracePt t="33131" x="5861050" y="3251200"/>
          <p14:tracePt t="33148" x="5911850" y="3251200"/>
          <p14:tracePt t="33165" x="5956300" y="3244850"/>
          <p14:tracePt t="33182" x="6007100" y="3232150"/>
          <p14:tracePt t="33198" x="6172200" y="3194050"/>
          <p14:tracePt t="33215" x="6305550" y="3155950"/>
          <p14:tracePt t="33231" x="6464300" y="3117850"/>
          <p14:tracePt t="33249" x="6629400" y="3079750"/>
          <p14:tracePt t="33265" x="6813550" y="3028950"/>
          <p14:tracePt t="33282" x="6985000" y="2965450"/>
          <p14:tracePt t="33298" x="7112000" y="2895600"/>
          <p14:tracePt t="33315" x="7226300" y="2851150"/>
          <p14:tracePt t="33332" x="7289800" y="2819400"/>
          <p14:tracePt t="33348" x="7359650" y="2768600"/>
          <p14:tracePt t="33365" x="7397750" y="2730500"/>
          <p14:tracePt t="33381" x="7448550" y="2667000"/>
          <p14:tracePt t="33398" x="7493000" y="2578100"/>
          <p14:tracePt t="33415" x="7556500" y="2463800"/>
          <p14:tracePt t="33432" x="7613650" y="2343150"/>
          <p14:tracePt t="33448" x="7677150" y="2165350"/>
          <p14:tracePt t="33465" x="7715250" y="2044700"/>
          <p14:tracePt t="33481" x="7753350" y="1930400"/>
          <p14:tracePt t="33498" x="7759700" y="1854200"/>
          <p14:tracePt t="33515" x="7759700" y="1784350"/>
          <p14:tracePt t="33532" x="7759700" y="1733550"/>
          <p14:tracePt t="33549" x="7759700" y="1689100"/>
          <p14:tracePt t="33566" x="7747000" y="1625600"/>
          <p14:tracePt t="33581" x="7727950" y="1581150"/>
          <p14:tracePt t="33598" x="7696200" y="1530350"/>
          <p14:tracePt t="33614" x="7664450" y="1479550"/>
          <p14:tracePt t="33631" x="7620000" y="1435100"/>
          <p14:tracePt t="33648" x="7543800" y="1384300"/>
          <p14:tracePt t="33664" x="7429500" y="1308100"/>
          <p14:tracePt t="33682" x="7315200" y="1231900"/>
          <p14:tracePt t="33698" x="7188200" y="1143000"/>
          <p14:tracePt t="33716" x="6972300" y="1041400"/>
          <p14:tracePt t="33731" x="6819900" y="965200"/>
          <p14:tracePt t="33748" x="6661150" y="882650"/>
          <p14:tracePt t="33764" x="6502400" y="831850"/>
          <p14:tracePt t="33781" x="6343650" y="793750"/>
          <p14:tracePt t="33798" x="6184900" y="762000"/>
          <p14:tracePt t="33814" x="6000750" y="736600"/>
          <p14:tracePt t="33831" x="5899150" y="736600"/>
          <p14:tracePt t="33848" x="5803900" y="736600"/>
          <p14:tracePt t="33864" x="5746750" y="742950"/>
          <p14:tracePt t="33881" x="5683250" y="768350"/>
          <p14:tracePt t="33898" x="5581650" y="781050"/>
          <p14:tracePt t="33914" x="5416550" y="838200"/>
          <p14:tracePt t="33931" x="5308600" y="857250"/>
          <p14:tracePt t="33948" x="5200650" y="895350"/>
          <p14:tracePt t="33965" x="5105400" y="920750"/>
          <p14:tracePt t="33981" x="5054600" y="933450"/>
          <p14:tracePt t="33998" x="5003800" y="958850"/>
          <p14:tracePt t="34015" x="4953000" y="971550"/>
          <p14:tracePt t="34032" x="4908550" y="984250"/>
          <p14:tracePt t="34048" x="4895850" y="996950"/>
          <p14:tracePt t="34064" x="4832350" y="1009650"/>
          <p14:tracePt t="34081" x="4787900" y="1035050"/>
          <p14:tracePt t="34097" x="4737100" y="1054100"/>
          <p14:tracePt t="34114" x="4673600" y="1079500"/>
          <p14:tracePt t="34130" x="4622800" y="1098550"/>
          <p14:tracePt t="34148" x="4540250" y="1130300"/>
          <p14:tracePt t="34164" x="4394200" y="1212850"/>
          <p14:tracePt t="34181" x="4318000" y="1276350"/>
          <p14:tracePt t="34197" x="4248150" y="1346200"/>
          <p14:tracePt t="34214" x="4210050" y="1409700"/>
          <p14:tracePt t="34230" x="4171950" y="1454150"/>
          <p14:tracePt t="34247" x="4133850" y="1524000"/>
          <p14:tracePt t="34265" x="4083050" y="1593850"/>
          <p14:tracePt t="34281" x="4013200" y="1727200"/>
          <p14:tracePt t="34297" x="3968750" y="1809750"/>
          <p14:tracePt t="34314" x="3930650" y="1911350"/>
          <p14:tracePt t="34331" x="3898900" y="1993900"/>
          <p14:tracePt t="34349" x="3860800" y="2108200"/>
          <p14:tracePt t="34364" x="3822700" y="2216150"/>
          <p14:tracePt t="34380" x="3790950" y="2324100"/>
          <p14:tracePt t="34398" x="3759200" y="2432050"/>
          <p14:tracePt t="34414" x="3746500" y="2616200"/>
          <p14:tracePt t="34431" x="3733800" y="2762250"/>
          <p14:tracePt t="34447" x="3727450" y="2901950"/>
          <p14:tracePt t="34464" x="3708400" y="3035300"/>
          <p14:tracePt t="34480" x="3708400" y="3175000"/>
          <p14:tracePt t="34497" x="3708400" y="3314700"/>
          <p14:tracePt t="34514" x="3695700" y="3505200"/>
          <p14:tracePt t="34530" x="3689350" y="3638550"/>
          <p14:tracePt t="34547" x="3689350" y="3765550"/>
          <p14:tracePt t="34563" x="3689350" y="3892550"/>
          <p14:tracePt t="34580" x="3702050" y="4038600"/>
          <p14:tracePt t="34597" x="3714750" y="4140200"/>
          <p14:tracePt t="34613" x="3733800" y="4248150"/>
          <p14:tracePt t="34630" x="3752850" y="4356100"/>
          <p14:tracePt t="34647" x="3810000" y="4533900"/>
          <p14:tracePt t="34663" x="3848100" y="4654550"/>
          <p14:tracePt t="34680" x="3892550" y="4768850"/>
          <p14:tracePt t="34697" x="3956050" y="4870450"/>
          <p14:tracePt t="34715" x="4006850" y="4946650"/>
          <p14:tracePt t="34730" x="4038600" y="4972050"/>
          <p14:tracePt t="34748" x="4064000" y="4997450"/>
          <p14:tracePt t="34765" x="4089400" y="5003800"/>
          <p14:tracePt t="34781" x="4159250" y="5016500"/>
          <p14:tracePt t="34797" x="4267200" y="5003800"/>
          <p14:tracePt t="34814" x="4387850" y="4946650"/>
          <p14:tracePt t="34830" x="4552950" y="4864100"/>
          <p14:tracePt t="34847" x="4718050" y="4705350"/>
          <p14:tracePt t="34864" x="4870450" y="4572000"/>
          <p14:tracePt t="34880" x="5099050" y="4387850"/>
          <p14:tracePt t="34897" x="5232400" y="4235450"/>
          <p14:tracePt t="34913" x="5359400" y="4114800"/>
          <p14:tracePt t="34930" x="5480050" y="3994150"/>
          <p14:tracePt t="34947" x="5581650" y="3943350"/>
          <p14:tracePt t="34964" x="5645150" y="3898900"/>
          <p14:tracePt t="34969" x="5664200" y="3886200"/>
          <p14:tracePt t="34980" x="5689600" y="3873500"/>
          <p14:tracePt t="34996" x="5753100" y="3829050"/>
          <p14:tracePt t="35013" x="5822950" y="3797300"/>
          <p14:tracePt t="35030" x="5911850" y="3765550"/>
          <p14:tracePt t="35047" x="5994400" y="3727450"/>
          <p14:tracePt t="35063" x="6083300" y="3702050"/>
          <p14:tracePt t="35080" x="6153150" y="3676650"/>
          <p14:tracePt t="35097" x="6223000" y="3663950"/>
          <p14:tracePt t="35113" x="6292850" y="3657600"/>
          <p14:tracePt t="35130" x="6369050" y="3632200"/>
          <p14:tracePt t="35146" x="6419850" y="3619500"/>
          <p14:tracePt t="35163" x="6451600" y="3613150"/>
          <p14:tracePt t="35180" x="6489700" y="3606800"/>
          <p14:tracePt t="35197" x="6515100" y="3594100"/>
          <p14:tracePt t="35214" x="6540500" y="3568700"/>
          <p14:tracePt t="35230" x="6635750" y="3505200"/>
          <p14:tracePt t="35246" x="6750050" y="3454400"/>
          <p14:tracePt t="35263" x="6838950" y="3378200"/>
          <p14:tracePt t="35280" x="6934200" y="3295650"/>
          <p14:tracePt t="35296" x="7010400" y="3244850"/>
          <p14:tracePt t="35313" x="7067550" y="3194050"/>
          <p14:tracePt t="35329" x="7124700" y="3143250"/>
          <p14:tracePt t="35346" x="7150100" y="3105150"/>
          <p14:tracePt t="35363" x="7194550" y="3041650"/>
          <p14:tracePt t="35379" x="7226300" y="2971800"/>
          <p14:tracePt t="35396" x="7258050" y="2882900"/>
          <p14:tracePt t="35413" x="7289800" y="2806700"/>
          <p14:tracePt t="35429" x="7321550" y="2755900"/>
          <p14:tracePt t="35446" x="7353300" y="2692400"/>
          <p14:tracePt t="35463" x="7372350" y="2628900"/>
          <p14:tracePt t="35465" x="7385050" y="2590800"/>
          <p14:tracePt t="35480" x="7404100" y="2533650"/>
          <p14:tracePt t="35496" x="7435850" y="2387600"/>
          <p14:tracePt t="35513" x="7448550" y="2279650"/>
          <p14:tracePt t="35530" x="7454900" y="2171700"/>
          <p14:tracePt t="35546" x="7454900" y="2070100"/>
          <p14:tracePt t="35563" x="7454900" y="1968500"/>
          <p14:tracePt t="35579" x="7454900" y="1885950"/>
          <p14:tracePt t="35597" x="7448550" y="1790700"/>
          <p14:tracePt t="35613" x="7429500" y="1733550"/>
          <p14:tracePt t="35630" x="7404100" y="1676400"/>
          <p14:tracePt t="35647" x="7372350" y="1625600"/>
          <p14:tracePt t="35663" x="7346950" y="1593850"/>
          <p14:tracePt t="35679" x="7315200" y="1555750"/>
          <p14:tracePt t="35696" x="7283450" y="1524000"/>
          <p14:tracePt t="35713" x="7213600" y="1422400"/>
          <p14:tracePt t="35729" x="7156450" y="1358900"/>
          <p14:tracePt t="35746" x="7086600" y="1263650"/>
          <p14:tracePt t="35763" x="7004050" y="1206500"/>
          <p14:tracePt t="35779" x="6902450" y="1136650"/>
          <p14:tracePt t="35796" x="6794500" y="1104900"/>
          <p14:tracePt t="35813" x="6680200" y="1066800"/>
          <p14:tracePt t="35830" x="6572250" y="1028700"/>
          <p14:tracePt t="35846" x="6413500" y="996950"/>
          <p14:tracePt t="35862" x="6305550" y="984250"/>
          <p14:tracePt t="35879" x="6191250" y="990600"/>
          <p14:tracePt t="35896" x="6070600" y="990600"/>
          <p14:tracePt t="35912" x="5969000" y="996950"/>
          <p14:tracePt t="35930" x="5848350" y="1016000"/>
          <p14:tracePt t="35946" x="5727700" y="1022350"/>
          <p14:tracePt t="35963" x="5670550" y="1028700"/>
          <p14:tracePt t="35979" x="5638800" y="1035050"/>
          <p14:tracePt t="35996" x="5613400" y="1035050"/>
          <p14:tracePt t="36013" x="5588000" y="1035050"/>
          <p14:tracePt t="36029" x="5562600" y="1035050"/>
          <p14:tracePt t="36046" x="5537200" y="1035050"/>
          <p14:tracePt t="36062" x="5518150" y="1035050"/>
          <p14:tracePt t="36079" x="5492750" y="1035050"/>
          <p14:tracePt t="36096" x="5473700" y="1035050"/>
          <p14:tracePt t="36112" x="5461000" y="1041400"/>
          <p14:tracePt t="36129" x="5441950" y="1047750"/>
          <p14:tracePt t="36146" x="5422900" y="1054100"/>
          <p14:tracePt t="36162" x="5397500" y="1079500"/>
          <p14:tracePt t="36179" x="5372100" y="1104900"/>
          <p14:tracePt t="36196" x="5340350" y="1111250"/>
          <p14:tracePt t="36212" x="5334000" y="1117600"/>
          <p14:tracePt t="36229" x="5327650" y="1117600"/>
          <p14:tracePt t="36391" x="5327650" y="1130300"/>
          <p14:tracePt t="36398" x="5321300" y="1162050"/>
          <p14:tracePt t="36412" x="5295900" y="1257300"/>
          <p14:tracePt t="36429" x="5270500" y="1365250"/>
          <p14:tracePt t="36446" x="5251450" y="1511300"/>
          <p14:tracePt t="36463" x="5251450" y="1714500"/>
          <p14:tracePt t="36468" x="5276850" y="1841500"/>
          <p14:tracePt t="36478" x="5295900" y="1968500"/>
          <p14:tracePt t="36495" x="5346700" y="2349500"/>
          <p14:tracePt t="36512" x="5429250" y="2959100"/>
          <p14:tracePt t="36529" x="5480050" y="3397250"/>
          <p14:tracePt t="36545" x="5556250" y="3873500"/>
          <p14:tracePt t="36562" x="5607050" y="4311650"/>
          <p14:tracePt t="36579" x="5651500" y="4565650"/>
          <p14:tracePt t="36595" x="5683250" y="4749800"/>
          <p14:tracePt t="36612" x="5702300" y="4940300"/>
          <p14:tracePt t="36628" x="5702300" y="5048250"/>
          <p14:tracePt t="36645" x="5702300" y="5149850"/>
          <p14:tracePt t="36662" x="5708650" y="5251450"/>
          <p14:tracePt t="36678" x="5734050" y="5353050"/>
          <p14:tracePt t="36695" x="5772150" y="5461000"/>
          <p14:tracePt t="36712" x="5803900" y="5537200"/>
          <p14:tracePt t="36729" x="5848350" y="5588000"/>
          <p14:tracePt t="36745" x="5880100" y="5613400"/>
          <p14:tracePt t="36763" x="5918200" y="5638800"/>
          <p14:tracePt t="36779" x="5949950" y="5670550"/>
          <p14:tracePt t="36795" x="5981700" y="5695950"/>
          <p14:tracePt t="36812" x="6019800" y="5721350"/>
          <p14:tracePt t="36828" x="6140450" y="5759450"/>
          <p14:tracePt t="36845" x="6311900" y="5842000"/>
          <p14:tracePt t="36862" x="6661150" y="6007100"/>
          <p14:tracePt t="36879" x="6934200" y="6108700"/>
          <p14:tracePt t="36895" x="7251700" y="6261100"/>
          <p14:tracePt t="36912" x="7524750" y="6362700"/>
          <p14:tracePt t="36928" x="7721600" y="6413500"/>
          <p14:tracePt t="36945" x="7867650" y="6445250"/>
          <p14:tracePt t="36962" x="8026400" y="6464300"/>
          <p14:tracePt t="36978" x="8089900" y="6445250"/>
          <p14:tracePt t="36995" x="8140700" y="6432550"/>
          <p14:tracePt t="37012" x="8166100" y="6413500"/>
          <p14:tracePt t="37029" x="8216900" y="6381750"/>
          <p14:tracePt t="37045" x="8280400" y="6350000"/>
          <p14:tracePt t="37062" x="8331200" y="6324600"/>
          <p14:tracePt t="37078" x="8394700" y="6273800"/>
          <p14:tracePt t="37095" x="8439150" y="6242050"/>
          <p14:tracePt t="37113" x="8464550" y="6223000"/>
          <p14:tracePt t="37128" x="8496300" y="6197600"/>
          <p14:tracePt t="37145" x="8521700" y="6165850"/>
          <p14:tracePt t="37162" x="8553450" y="6115050"/>
          <p14:tracePt t="37179" x="8578850" y="6051550"/>
          <p14:tracePt t="37195" x="8610600" y="6007100"/>
          <p14:tracePt t="37213" x="8636000" y="5949950"/>
          <p14:tracePt t="37229" x="8661400" y="5873750"/>
          <p14:tracePt t="37245" x="8674100" y="5829300"/>
          <p14:tracePt t="37262" x="8686800" y="5759450"/>
          <p14:tracePt t="37279" x="8686800" y="5689600"/>
          <p14:tracePt t="37295" x="8674100" y="5613400"/>
          <p14:tracePt t="37312" x="8648700" y="5499100"/>
          <p14:tracePt t="37328" x="8509000" y="5327650"/>
          <p14:tracePt t="37344" x="8369300" y="5207000"/>
          <p14:tracePt t="37361" x="8216900" y="5092700"/>
          <p14:tracePt t="37378" x="8077200" y="5029200"/>
          <p14:tracePt t="37394" x="7943850" y="4959350"/>
          <p14:tracePt t="37411" x="7785100" y="4921250"/>
          <p14:tracePt t="37428" x="7600950" y="4870450"/>
          <p14:tracePt t="37444" x="7277100" y="4806950"/>
          <p14:tracePt t="37461" x="7048500" y="4762500"/>
          <p14:tracePt t="37478" x="6877050" y="4724400"/>
          <p14:tracePt t="37494" x="6750050" y="4705350"/>
          <p14:tracePt t="37512" x="6642100" y="4705350"/>
          <p14:tracePt t="37528" x="6559550" y="4730750"/>
          <p14:tracePt t="37544" x="6470650" y="4768850"/>
          <p14:tracePt t="37561" x="6362700" y="4813300"/>
          <p14:tracePt t="37578" x="6197600" y="4876800"/>
          <p14:tracePt t="37594" x="6083300" y="4953000"/>
          <p14:tracePt t="37611" x="5962650" y="5041900"/>
          <p14:tracePt t="37628" x="5848350" y="5118100"/>
          <p14:tracePt t="37644" x="5765800" y="5200650"/>
          <p14:tracePt t="37661" x="5734050" y="5270500"/>
          <p14:tracePt t="37678" x="5708650" y="5359400"/>
          <p14:tracePt t="37695" x="5670550" y="5518150"/>
          <p14:tracePt t="37711" x="5670550" y="5607050"/>
          <p14:tracePt t="37728" x="5695950" y="5715000"/>
          <p14:tracePt t="37744" x="5740400" y="5854700"/>
          <p14:tracePt t="37761" x="5848350" y="5969000"/>
          <p14:tracePt t="37778" x="5981700" y="6102350"/>
          <p14:tracePt t="37795" x="6242050" y="6273800"/>
          <p14:tracePt t="37811" x="6464300" y="6381750"/>
          <p14:tracePt t="37828" x="6686550" y="6457950"/>
          <p14:tracePt t="37845" x="6858000" y="6496050"/>
          <p14:tracePt t="37862" x="6972300" y="6515100"/>
          <p14:tracePt t="37878" x="7004050" y="6515100"/>
          <p14:tracePt t="37895" x="7010400" y="6515100"/>
          <p14:tracePt t="37927" x="7010400" y="6508750"/>
          <p14:tracePt t="38088" x="7010400" y="6502400"/>
          <p14:tracePt t="38187" x="7010400" y="6496050"/>
          <p14:tracePt t="39005" x="7010400" y="6489700"/>
          <p14:tracePt t="39950" x="7010400" y="6496050"/>
          <p14:tracePt t="39964" x="7010400" y="6502400"/>
          <p14:tracePt t="39997" x="7010400" y="6496050"/>
          <p14:tracePt t="40135" x="7010400" y="6489700"/>
          <p14:tracePt t="40174" x="7010400" y="6483350"/>
          <p14:tracePt t="40269" x="7004050" y="64833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Principal\Mis documentos\marisa\DSC005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6629400" y="3124200"/>
            <a:ext cx="83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600">
                <a:latin typeface="Arial" panose="020B0604020202020204" pitchFamily="34" charset="0"/>
              </a:rPr>
              <a:t>100 gr.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7239000" y="4800600"/>
            <a:ext cx="83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600">
                <a:latin typeface="Arial" panose="020B0604020202020204" pitchFamily="34" charset="0"/>
              </a:rPr>
              <a:t>100 gr.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276600" y="685800"/>
            <a:ext cx="3124200" cy="36988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1800">
                <a:solidFill>
                  <a:schemeClr val="bg1"/>
                </a:solidFill>
                <a:latin typeface="Arial" panose="020B0604020202020204" pitchFamily="34" charset="0"/>
              </a:rPr>
              <a:t>1/2 pocillo en crudo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562600" y="5867400"/>
            <a:ext cx="4495800" cy="73342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</a:rPr>
              <a:t>25 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</a:rPr>
              <a:t> 9 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</a:rPr>
              <a:t> 5 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 39 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s-ES" altLang="en-US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40gr.HC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8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47" grpId="0" autoUpdateAnimBg="0"/>
      <p:bldP spid="31748" grpId="0" autoUpdateAnimBg="0"/>
      <p:bldP spid="31749" grpId="0" animBg="1" autoUpdateAnimBg="0"/>
      <p:bldP spid="31750" grpId="0" animBg="1" autoUpdateAnimBg="0"/>
    </p:bldLst>
  </p:timing>
  <p:extLst>
    <p:ext uri="{3A86A75C-4F4B-4683-9AE1-C65F6400EC91}">
      <p14:laserTraceLst xmlns:p14="http://schemas.microsoft.com/office/powerpoint/2010/main">
        <p14:tracePtLst>
          <p14:tracePt t="4927" x="6997700" y="6477000"/>
          <p14:tracePt t="4933" x="6985000" y="6464300"/>
          <p14:tracePt t="4941" x="6972300" y="6451600"/>
          <p14:tracePt t="4953" x="6946900" y="6438900"/>
          <p14:tracePt t="4969" x="6940550" y="6432550"/>
          <p14:tracePt t="5063" x="6940550" y="6426200"/>
          <p14:tracePt t="5072" x="6946900" y="6426200"/>
          <p14:tracePt t="5151" x="6953250" y="6419850"/>
          <p14:tracePt t="5160" x="6972300" y="6400800"/>
          <p14:tracePt t="5170" x="7067550" y="6311900"/>
          <p14:tracePt t="5186" x="7334250" y="6108700"/>
          <p14:tracePt t="5203" x="7518400" y="5962650"/>
          <p14:tracePt t="5220" x="7550150" y="5899150"/>
          <p14:tracePt t="5236" x="7556500" y="5854700"/>
          <p14:tracePt t="5252" x="7524750" y="5784850"/>
          <p14:tracePt t="5269" x="7486650" y="5638800"/>
          <p14:tracePt t="5286" x="7442200" y="5467350"/>
          <p14:tracePt t="5302" x="7404100" y="5308600"/>
          <p14:tracePt t="5319" x="7378700" y="5143500"/>
          <p14:tracePt t="5336" x="7334250" y="4984750"/>
          <p14:tracePt t="5352" x="7327900" y="4845050"/>
          <p14:tracePt t="5369" x="7327900" y="4711700"/>
          <p14:tracePt t="5386" x="7327900" y="4533900"/>
          <p14:tracePt t="5402" x="7327900" y="4419600"/>
          <p14:tracePt t="5419" x="7346950" y="4260850"/>
          <p14:tracePt t="5436" x="7378700" y="4102100"/>
          <p14:tracePt t="5452" x="7404100" y="3975100"/>
          <p14:tracePt t="5469" x="7442200" y="3829050"/>
          <p14:tracePt t="5485" x="7505700" y="3600450"/>
          <p14:tracePt t="5502" x="7543800" y="3467100"/>
          <p14:tracePt t="5519" x="7581900" y="3333750"/>
          <p14:tracePt t="5536" x="7620000" y="3200400"/>
          <p14:tracePt t="5553" x="7658100" y="3092450"/>
          <p14:tracePt t="5569" x="7689850" y="2978150"/>
          <p14:tracePt t="5585" x="7721600" y="2870200"/>
          <p14:tracePt t="5602" x="7734300" y="2711450"/>
          <p14:tracePt t="5619" x="7747000" y="2609850"/>
          <p14:tracePt t="5635" x="7747000" y="2508250"/>
          <p14:tracePt t="5652" x="7747000" y="2425700"/>
          <p14:tracePt t="5669" x="7747000" y="2349500"/>
          <p14:tracePt t="5686" x="7753350" y="2266950"/>
          <p14:tracePt t="5702" x="7766050" y="2209800"/>
          <p14:tracePt t="5719" x="7766050" y="2159000"/>
          <p14:tracePt t="5736" x="7766050" y="2101850"/>
          <p14:tracePt t="5752" x="7759700" y="2057400"/>
          <p14:tracePt t="5769" x="7747000" y="2025650"/>
          <p14:tracePt t="5785" x="7721600" y="1987550"/>
          <p14:tracePt t="5802" x="7689850" y="1943100"/>
          <p14:tracePt t="5818" x="7664450" y="1911350"/>
          <p14:tracePt t="5835" x="7639050" y="1885950"/>
          <p14:tracePt t="5852" x="7588250" y="1835150"/>
          <p14:tracePt t="5869" x="7543800" y="1803400"/>
          <p14:tracePt t="5885" x="7486650" y="1784350"/>
          <p14:tracePt t="5902" x="7435850" y="1758950"/>
          <p14:tracePt t="5919" x="7340600" y="1733550"/>
          <p14:tracePt t="5935" x="7239000" y="1701800"/>
          <p14:tracePt t="5952" x="7169150" y="1657350"/>
          <p14:tracePt t="5968" x="7105650" y="1625600"/>
          <p14:tracePt t="5985" x="7023100" y="1600200"/>
          <p14:tracePt t="6002" x="6915150" y="1581150"/>
          <p14:tracePt t="6018" x="6781800" y="1562100"/>
          <p14:tracePt t="6035" x="6616700" y="1574800"/>
          <p14:tracePt t="6052" x="6432550" y="1606550"/>
          <p14:tracePt t="6068" x="6242050" y="1625600"/>
          <p14:tracePt t="6086" x="6070600" y="1657350"/>
          <p14:tracePt t="6102" x="5835650" y="1708150"/>
          <p14:tracePt t="6118" x="5651500" y="1765300"/>
          <p14:tracePt t="6135" x="5441950" y="1828800"/>
          <p14:tracePt t="6152" x="5238750" y="1873250"/>
          <p14:tracePt t="6168" x="5067300" y="1955800"/>
          <p14:tracePt t="6186" x="4902200" y="2032000"/>
          <p14:tracePt t="6202" x="4654550" y="2228850"/>
          <p14:tracePt t="6219" x="4495800" y="2387600"/>
          <p14:tracePt t="6236" x="4368800" y="2527300"/>
          <p14:tracePt t="6252" x="4298950" y="2641600"/>
          <p14:tracePt t="6268" x="4267200" y="2705100"/>
          <p14:tracePt t="6285" x="4235450" y="2768600"/>
          <p14:tracePt t="6302" x="4216400" y="2819400"/>
          <p14:tracePt t="6318" x="4210050" y="2882900"/>
          <p14:tracePt t="6335" x="4210050" y="2914650"/>
          <p14:tracePt t="6351" x="4216400" y="2940050"/>
          <p14:tracePt t="6368" x="4235450" y="2965450"/>
          <p14:tracePt t="6385" x="4235450" y="2978150"/>
          <p14:tracePt t="6401" x="4241800" y="2978150"/>
          <p14:tracePt t="6805" x="4248150" y="2978150"/>
          <p14:tracePt t="6822" x="4254500" y="2978150"/>
          <p14:tracePt t="6830" x="4254500" y="2971800"/>
          <p14:tracePt t="6839" x="4260850" y="2971800"/>
          <p14:tracePt t="6851" x="4273550" y="2959100"/>
          <p14:tracePt t="6868" x="4305300" y="2927350"/>
          <p14:tracePt t="6884" x="4343400" y="2895600"/>
          <p14:tracePt t="6901" x="4381500" y="2870200"/>
          <p14:tracePt t="6918" x="4438650" y="2838450"/>
          <p14:tracePt t="6934" x="4470400" y="2813050"/>
          <p14:tracePt t="6952" x="4508500" y="2787650"/>
          <p14:tracePt t="6968" x="4546600" y="2762250"/>
          <p14:tracePt t="6985" x="4565650" y="2755900"/>
          <p14:tracePt t="7181" x="4552950" y="2762250"/>
          <p14:tracePt t="7186" x="4546600" y="2774950"/>
          <p14:tracePt t="7194" x="4533900" y="2794000"/>
          <p14:tracePt t="7203" x="4514850" y="2813050"/>
          <p14:tracePt t="7309" x="4508500" y="2813050"/>
          <p14:tracePt t="7449" x="4514850" y="2806700"/>
          <p14:tracePt t="7456" x="4521200" y="2800350"/>
          <p14:tracePt t="7467" x="4521200" y="2794000"/>
          <p14:tracePt t="7484" x="4527550" y="2794000"/>
          <p14:tracePt t="7663" x="4521200" y="2794000"/>
          <p14:tracePt t="7676" x="4514850" y="2806700"/>
          <p14:tracePt t="7689" x="4508500" y="2813050"/>
          <p14:tracePt t="7698" x="4502150" y="2825750"/>
          <p14:tracePt t="7707" x="4483100" y="2838450"/>
          <p14:tracePt t="7719" x="4470400" y="2851150"/>
          <p14:tracePt t="7734" x="4445000" y="2889250"/>
          <p14:tracePt t="7751" x="4400550" y="2946400"/>
          <p14:tracePt t="7767" x="4375150" y="2984500"/>
          <p14:tracePt t="7784" x="4349750" y="3016250"/>
          <p14:tracePt t="7801" x="4318000" y="3048000"/>
          <p14:tracePt t="7817" x="4292600" y="3073400"/>
          <p14:tracePt t="7834" x="4273550" y="3092450"/>
          <p14:tracePt t="7850" x="4254500" y="3124200"/>
          <p14:tracePt t="7868" x="4222750" y="3149600"/>
          <p14:tracePt t="7884" x="4210050" y="3168650"/>
          <p14:tracePt t="7901" x="4191000" y="3206750"/>
          <p14:tracePt t="7917" x="4191000" y="3225800"/>
          <p14:tracePt t="7934" x="4178300" y="3244850"/>
          <p14:tracePt t="7951" x="4178300" y="3270250"/>
          <p14:tracePt t="7968" x="4178300" y="3295650"/>
          <p14:tracePt t="7984" x="4197350" y="3333750"/>
          <p14:tracePt t="8000" x="4216400" y="3371850"/>
          <p14:tracePt t="8017" x="4241800" y="3416300"/>
          <p14:tracePt t="8034" x="4273550" y="3467100"/>
          <p14:tracePt t="8051" x="4305300" y="3517900"/>
          <p14:tracePt t="8067" x="4362450" y="3581400"/>
          <p14:tracePt t="8084" x="4425950" y="3619500"/>
          <p14:tracePt t="8100" x="4540250" y="3670300"/>
          <p14:tracePt t="8117" x="4711700" y="3727450"/>
          <p14:tracePt t="8134" x="4826000" y="3771900"/>
          <p14:tracePt t="8151" x="4933950" y="3810000"/>
          <p14:tracePt t="8167" x="5067300" y="3829050"/>
          <p14:tracePt t="8184" x="5245100" y="3835400"/>
          <p14:tracePt t="8200" x="5461000" y="3822700"/>
          <p14:tracePt t="8217" x="5715000" y="3803650"/>
          <p14:tracePt t="8234" x="5956300" y="3771900"/>
          <p14:tracePt t="8250" x="6203950" y="3708400"/>
          <p14:tracePt t="8267" x="6362700" y="3657600"/>
          <p14:tracePt t="8284" x="6502400" y="3619500"/>
          <p14:tracePt t="8300" x="6648450" y="3543300"/>
          <p14:tracePt t="8317" x="6813550" y="3460750"/>
          <p14:tracePt t="8334" x="6972300" y="3378200"/>
          <p14:tracePt t="8350" x="7251700" y="3289300"/>
          <p14:tracePt t="8367" x="7410450" y="3219450"/>
          <p14:tracePt t="8383" x="7556500" y="3155950"/>
          <p14:tracePt t="8400" x="7664450" y="3079750"/>
          <p14:tracePt t="8416" x="7689850" y="3054350"/>
          <p14:tracePt t="8433" x="7715250" y="3028950"/>
          <p14:tracePt t="8450" x="7727950" y="3009900"/>
          <p14:tracePt t="8467" x="7734300" y="2990850"/>
          <p14:tracePt t="8484" x="7734300" y="2984500"/>
          <p14:tracePt t="8500" x="7734300" y="2971800"/>
          <p14:tracePt t="8517" x="7734300" y="2959100"/>
          <p14:tracePt t="8534" x="7715250" y="2946400"/>
          <p14:tracePt t="8550" x="7702550" y="2940050"/>
          <p14:tracePt t="8567" x="7683500" y="2933700"/>
          <p14:tracePt t="8583" x="7651750" y="2927350"/>
          <p14:tracePt t="8600" x="7575550" y="2927350"/>
          <p14:tracePt t="8616" x="7391400" y="2959100"/>
          <p14:tracePt t="8633" x="7150100" y="2978150"/>
          <p14:tracePt t="8649" x="6699250" y="3048000"/>
          <p14:tracePt t="8666" x="6286500" y="3098800"/>
          <p14:tracePt t="8683" x="5778500" y="3130550"/>
          <p14:tracePt t="8699" x="5314950" y="3187700"/>
          <p14:tracePt t="8717" x="5035550" y="3251200"/>
          <p14:tracePt t="8734" x="4864100" y="3314700"/>
          <p14:tracePt t="8751" x="4718050" y="3352800"/>
          <p14:tracePt t="8766" x="4546600" y="3429000"/>
          <p14:tracePt t="8784" x="4483100" y="3460750"/>
          <p14:tracePt t="8801" x="4457700" y="3479800"/>
          <p14:tracePt t="8816" x="4432300" y="3486150"/>
          <p14:tracePt t="8833" x="4413250" y="3492500"/>
          <p14:tracePt t="8850" x="4406900" y="3492500"/>
          <p14:tracePt t="8866" x="4400550" y="3492500"/>
          <p14:tracePt t="8883" x="4394200" y="3492500"/>
          <p14:tracePt t="8928" x="4387850" y="3492500"/>
          <p14:tracePt t="8989" x="4381500" y="3492500"/>
          <p14:tracePt t="9088" x="4375150" y="3492500"/>
          <p14:tracePt t="9210" x="4368800" y="3492500"/>
          <p14:tracePt t="9298" x="4362450" y="3492500"/>
          <p14:tracePt t="9306" x="4356100" y="3492500"/>
          <p14:tracePt t="9319" x="4349750" y="3492500"/>
          <p14:tracePt t="9332" x="4337050" y="3492500"/>
          <p14:tracePt t="9349" x="4330700" y="3492500"/>
          <p14:tracePt t="9366" x="4324350" y="3492500"/>
          <p14:tracePt t="9383" x="4318000" y="3498850"/>
          <p14:tracePt t="9399" x="4311650" y="3517900"/>
          <p14:tracePt t="9416" x="4311650" y="3556000"/>
          <p14:tracePt t="9432" x="4311650" y="3581400"/>
          <p14:tracePt t="9449" x="4311650" y="3606800"/>
          <p14:tracePt t="9466" x="4324350" y="3619500"/>
          <p14:tracePt t="9483" x="4324350" y="3625850"/>
          <p14:tracePt t="9486" x="4330700" y="3632200"/>
          <p14:tracePt t="9499" x="4330700" y="3638550"/>
          <p14:tracePt t="9516" x="4337050" y="3651250"/>
          <p14:tracePt t="9533" x="4343400" y="3651250"/>
          <p14:tracePt t="9549" x="4356100" y="3657600"/>
          <p14:tracePt t="9565" x="4368800" y="3657600"/>
          <p14:tracePt t="9725" x="4368800" y="3676650"/>
          <p14:tracePt t="9734" x="4356100" y="3689350"/>
          <p14:tracePt t="9740" x="4343400" y="3702050"/>
          <p14:tracePt t="9749" x="4330700" y="3727450"/>
          <p14:tracePt t="9766" x="4298950" y="3790950"/>
          <p14:tracePt t="9782" x="4254500" y="3886200"/>
          <p14:tracePt t="9800" x="4222750" y="3975100"/>
          <p14:tracePt t="9815" x="4184650" y="4057650"/>
          <p14:tracePt t="9832" x="4146550" y="4171950"/>
          <p14:tracePt t="9849" x="4095750" y="4337050"/>
          <p14:tracePt t="9865" x="4064000" y="4400550"/>
          <p14:tracePt t="9882" x="4051300" y="4438650"/>
          <p14:tracePt t="9899" x="4025900" y="4470400"/>
          <p14:tracePt t="9916" x="4019550" y="4483100"/>
          <p14:tracePt t="9932" x="4013200" y="4495800"/>
          <p14:tracePt t="9949" x="4006850" y="4502150"/>
          <p14:tracePt t="9981" x="4000500" y="4508500"/>
          <p14:tracePt t="10055" x="4000500" y="4514850"/>
          <p14:tracePt t="10067" x="4000500" y="4521200"/>
          <p14:tracePt t="10076" x="4000500" y="4527550"/>
          <p14:tracePt t="10083" x="4006850" y="4533900"/>
          <p14:tracePt t="10098" x="4013200" y="4546600"/>
          <p14:tracePt t="10115" x="4038600" y="4572000"/>
          <p14:tracePt t="10132" x="4070350" y="4616450"/>
          <p14:tracePt t="10148" x="4178300" y="4711700"/>
          <p14:tracePt t="10165" x="4343400" y="4826000"/>
          <p14:tracePt t="10182" x="4521200" y="4953000"/>
          <p14:tracePt t="10198" x="4921250" y="5124450"/>
          <p14:tracePt t="10215" x="5207000" y="5238750"/>
          <p14:tracePt t="10232" x="5499100" y="5283200"/>
          <p14:tracePt t="10250" x="5772150" y="5308600"/>
          <p14:tracePt t="10265" x="6019800" y="5321300"/>
          <p14:tracePt t="10281" x="6273800" y="5295900"/>
          <p14:tracePt t="10298" x="6546850" y="5238750"/>
          <p14:tracePt t="10315" x="6781800" y="5162550"/>
          <p14:tracePt t="10332" x="7004050" y="5060950"/>
          <p14:tracePt t="10348" x="7302500" y="4857750"/>
          <p14:tracePt t="10365" x="7454900" y="4737100"/>
          <p14:tracePt t="10381" x="7569200" y="4629150"/>
          <p14:tracePt t="10398" x="7689850" y="4508500"/>
          <p14:tracePt t="10415" x="7766050" y="4394200"/>
          <p14:tracePt t="10431" x="7867650" y="4260850"/>
          <p14:tracePt t="10448" x="7931150" y="4165600"/>
          <p14:tracePt t="10465" x="7975600" y="4114800"/>
          <p14:tracePt t="10482" x="8007350" y="4083050"/>
          <p14:tracePt t="10498" x="8020050" y="4070350"/>
          <p14:tracePt t="10515" x="8026400" y="4051300"/>
          <p14:tracePt t="10532" x="8026400" y="4032250"/>
          <p14:tracePt t="10549" x="8026400" y="4013200"/>
          <p14:tracePt t="10565" x="8007350" y="3987800"/>
          <p14:tracePt t="10582" x="7924800" y="3987800"/>
          <p14:tracePt t="10598" x="7816850" y="4019550"/>
          <p14:tracePt t="10615" x="7708900" y="4057650"/>
          <p14:tracePt t="10632" x="7594600" y="4095750"/>
          <p14:tracePt t="10648" x="7486650" y="4133850"/>
          <p14:tracePt t="10664" x="7404100" y="4165600"/>
          <p14:tracePt t="10681" x="7359650" y="4197350"/>
          <p14:tracePt t="10698" x="7302500" y="4241800"/>
          <p14:tracePt t="10715" x="7264400" y="4273550"/>
          <p14:tracePt t="10732" x="7232650" y="4318000"/>
          <p14:tracePt t="10748" x="7200900" y="4349750"/>
          <p14:tracePt t="10765" x="7175500" y="4375150"/>
          <p14:tracePt t="10783" x="7162800" y="4394200"/>
          <p14:tracePt t="10800" x="7156450" y="4400550"/>
          <p14:tracePt t="11499" x="7150100" y="4400550"/>
          <p14:tracePt t="11506" x="7150100" y="4394200"/>
          <p14:tracePt t="11570" x="7150100" y="4387850"/>
          <p14:tracePt t="11921" x="7150100" y="4381500"/>
          <p14:tracePt t="11930" x="7150100" y="4375150"/>
          <p14:tracePt t="11937" x="7143750" y="4368800"/>
          <p14:tracePt t="11947" x="7143750" y="4362450"/>
          <p14:tracePt t="11964" x="7137400" y="4349750"/>
          <p14:tracePt t="11980" x="7131050" y="4337050"/>
          <p14:tracePt t="11997" x="7124700" y="4318000"/>
          <p14:tracePt t="12025" x="7124700" y="4311650"/>
          <p14:tracePt t="12101" x="7118350" y="4305300"/>
          <p14:tracePt t="13117" x="7118350" y="4298950"/>
          <p14:tracePt t="13130" x="7112000" y="4292600"/>
          <p14:tracePt t="13138" x="7112000" y="4286250"/>
          <p14:tracePt t="13146" x="7112000" y="4279900"/>
          <p14:tracePt t="13162" x="7112000" y="4267200"/>
          <p14:tracePt t="13179" x="7105650" y="4254500"/>
          <p14:tracePt t="13196" x="7099300" y="4235450"/>
          <p14:tracePt t="13212" x="7092950" y="4235450"/>
          <p14:tracePt t="13229" x="7092950" y="4222750"/>
          <p14:tracePt t="13246" x="7086600" y="4222750"/>
          <p14:tracePt t="13331" x="7086600" y="4216400"/>
          <p14:tracePt t="13508" x="7080250" y="4216400"/>
          <p14:tracePt t="13705" x="7073900" y="4216400"/>
          <p14:tracePt t="13850" x="7067550" y="4216400"/>
          <p14:tracePt t="13863" x="7061200" y="4216400"/>
          <p14:tracePt t="13870" x="7054850" y="4216400"/>
          <p14:tracePt t="13881" x="7054850" y="4210050"/>
          <p14:tracePt t="13895" x="7048500" y="4210050"/>
          <p14:tracePt t="13952" x="7042150" y="4210050"/>
          <p14:tracePt t="14026" x="7035800" y="4210050"/>
          <p14:tracePt t="14049" x="7035800" y="4203700"/>
          <p14:tracePt t="14079" x="7035800" y="4197350"/>
          <p14:tracePt t="14112" x="7029450" y="4197350"/>
          <p14:tracePt t="14212" x="7023100" y="4197350"/>
          <p14:tracePt t="14978" x="7023100" y="4191000"/>
          <p14:tracePt t="20884" x="7023100" y="4184650"/>
          <p14:tracePt t="20901" x="7016750" y="4165600"/>
          <p14:tracePt t="20909" x="6997700" y="4095750"/>
          <p14:tracePt t="20916" x="6991350" y="4019550"/>
          <p14:tracePt t="20926" x="6965950" y="3937000"/>
          <p14:tracePt t="20940" x="6940550" y="3778250"/>
          <p14:tracePt t="20956" x="6908800" y="3625850"/>
          <p14:tracePt t="20973" x="6877050" y="3454400"/>
          <p14:tracePt t="20989" x="6858000" y="3263900"/>
          <p14:tracePt t="21006" x="6819900" y="3054350"/>
          <p14:tracePt t="21008" x="6800850" y="2965450"/>
          <p14:tracePt t="21024" x="6775450" y="2876550"/>
          <p14:tracePt t="21040" x="6680200" y="2660650"/>
          <p14:tracePt t="21057" x="6591300" y="2540000"/>
          <p14:tracePt t="21073" x="6508750" y="2451100"/>
          <p14:tracePt t="21089" x="6419850" y="2374900"/>
          <p14:tracePt t="21106" x="6343650" y="2343150"/>
          <p14:tracePt t="21123" x="6267450" y="2311400"/>
          <p14:tracePt t="21140" x="6184900" y="2286000"/>
          <p14:tracePt t="21156" x="6026150" y="2286000"/>
          <p14:tracePt t="21173" x="5918200" y="2317750"/>
          <p14:tracePt t="21190" x="5810250" y="2349500"/>
          <p14:tracePt t="21206" x="5702300" y="2387600"/>
          <p14:tracePt t="21223" x="5626100" y="2419350"/>
          <p14:tracePt t="21240" x="5581650" y="2451100"/>
          <p14:tracePt t="21256" x="5505450" y="2527300"/>
          <p14:tracePt t="21273" x="5467350" y="2584450"/>
          <p14:tracePt t="21289" x="5435600" y="2660650"/>
          <p14:tracePt t="21306" x="5435600" y="2768600"/>
          <p14:tracePt t="21323" x="5492750" y="2876550"/>
          <p14:tracePt t="21339" x="5657850" y="2971800"/>
          <p14:tracePt t="21356" x="6007100" y="3048000"/>
          <p14:tracePt t="21372" x="6489700" y="3086100"/>
          <p14:tracePt t="21389" x="7505700" y="3060700"/>
          <p14:tracePt t="21406" x="8147050" y="3009900"/>
          <p14:tracePt t="21422" x="8610600" y="2882900"/>
          <p14:tracePt t="21439" x="8826500" y="2749550"/>
          <p14:tracePt t="21456" x="8909050" y="2692400"/>
          <p14:tracePt t="21473" x="8928100" y="2667000"/>
          <p14:tracePt t="21490" x="8940800" y="2628900"/>
          <p14:tracePt t="21491" x="8940800" y="2603500"/>
          <p14:tracePt t="21506" x="8902700" y="2508250"/>
          <p14:tracePt t="21522" x="8775700" y="2374900"/>
          <p14:tracePt t="21539" x="8566150" y="2216150"/>
          <p14:tracePt t="21556" x="8242300" y="1955800"/>
          <p14:tracePt t="21572" x="7924800" y="1733550"/>
          <p14:tracePt t="21589" x="7620000" y="1555750"/>
          <p14:tracePt t="21606" x="7207250" y="1339850"/>
          <p14:tracePt t="21623" x="6985000" y="1257300"/>
          <p14:tracePt t="21639" x="6762750" y="1212850"/>
          <p14:tracePt t="21657" x="6597650" y="1206500"/>
          <p14:tracePt t="21672" x="6426200" y="1238250"/>
          <p14:tracePt t="21689" x="6254750" y="1301750"/>
          <p14:tracePt t="21706" x="6070600" y="1390650"/>
          <p14:tracePt t="21722" x="5861050" y="1498600"/>
          <p14:tracePt t="21739" x="5638800" y="1593850"/>
          <p14:tracePt t="21756" x="5314950" y="1765300"/>
          <p14:tracePt t="21772" x="5143500" y="1892300"/>
          <p14:tracePt t="21790" x="4978400" y="2000250"/>
          <p14:tracePt t="21806" x="4838700" y="2114550"/>
          <p14:tracePt t="21823" x="4718050" y="2209800"/>
          <p14:tracePt t="21840" x="4641850" y="2311400"/>
          <p14:tracePt t="21857" x="4610100" y="2400300"/>
          <p14:tracePt t="21873" x="4565650" y="2476500"/>
          <p14:tracePt t="21889" x="4552950" y="2508250"/>
          <p14:tracePt t="21906" x="4546600" y="2533650"/>
          <p14:tracePt t="21922" x="4546600" y="2546350"/>
          <p14:tracePt t="21939" x="4546600" y="2552700"/>
          <p14:tracePt t="22296" x="4546600" y="2546350"/>
          <p14:tracePt t="22309" x="4546600" y="2533650"/>
          <p14:tracePt t="22316" x="4559300" y="2520950"/>
          <p14:tracePt t="22323" x="4565650" y="2508250"/>
          <p14:tracePt t="22338" x="4578350" y="2482850"/>
          <p14:tracePt t="22355" x="4591050" y="2457450"/>
          <p14:tracePt t="22372" x="4597400" y="2432050"/>
          <p14:tracePt t="22388" x="4603750" y="2406650"/>
          <p14:tracePt t="22405" x="4610100" y="2387600"/>
          <p14:tracePt t="22422" x="4610100" y="2381250"/>
          <p14:tracePt t="22689" x="4610100" y="2387600"/>
          <p14:tracePt t="22709" x="4610100" y="2393950"/>
          <p14:tracePt t="22742" x="4610100" y="2400300"/>
          <p14:tracePt t="22915" x="4610100" y="2406650"/>
          <p14:tracePt t="22926" x="4603750" y="2413000"/>
          <p14:tracePt t="22930" x="4603750" y="2419350"/>
          <p14:tracePt t="22939" x="4603750" y="2425700"/>
          <p14:tracePt t="22955" x="4591050" y="2444750"/>
          <p14:tracePt t="22971" x="4584700" y="2451100"/>
          <p14:tracePt t="22988" x="4572000" y="2463800"/>
          <p14:tracePt t="23005" x="4559300" y="2489200"/>
          <p14:tracePt t="23021" x="4546600" y="2508250"/>
          <p14:tracePt t="23038" x="4533900" y="2527300"/>
          <p14:tracePt t="23054" x="4527550" y="2540000"/>
          <p14:tracePt t="23071" x="4521200" y="2552700"/>
          <p14:tracePt t="23088" x="4514850" y="2559050"/>
          <p14:tracePt t="23142" x="4508500" y="2559050"/>
          <p14:tracePt t="23164" x="4508500" y="2565400"/>
          <p14:tracePt t="23175" x="4502150" y="2571750"/>
          <p14:tracePt t="23190" x="4502150" y="2578100"/>
          <p14:tracePt t="23203" x="4495800" y="2584450"/>
          <p14:tracePt t="23214" x="4489450" y="2590800"/>
          <p14:tracePt t="23229" x="4483100" y="2590800"/>
          <p14:tracePt t="23238" x="4476750" y="2597150"/>
          <p14:tracePt t="23255" x="4470400" y="2609850"/>
          <p14:tracePt t="23272" x="4438650" y="2635250"/>
          <p14:tracePt t="23288" x="4406900" y="2660650"/>
          <p14:tracePt t="23304" x="4400550" y="2679700"/>
          <p14:tracePt t="23321" x="4368800" y="2698750"/>
          <p14:tracePt t="23337" x="4356100" y="2711450"/>
          <p14:tracePt t="23354" x="4343400" y="2724150"/>
          <p14:tracePt t="23371" x="4318000" y="2749550"/>
          <p14:tracePt t="23388" x="4305300" y="2762250"/>
          <p14:tracePt t="23405" x="4279900" y="2781300"/>
          <p14:tracePt t="23422" x="4260850" y="2806700"/>
          <p14:tracePt t="23438" x="4241800" y="2825750"/>
          <p14:tracePt t="23455" x="4222750" y="2832100"/>
          <p14:tracePt t="23471" x="4216400" y="2844800"/>
          <p14:tracePt t="23488" x="4203700" y="2857500"/>
          <p14:tracePt t="23491" x="4197350" y="2863850"/>
          <p14:tracePt t="23517" x="4197350" y="2870200"/>
          <p14:tracePt t="23625" x="4191000" y="2870200"/>
          <p14:tracePt t="23643" x="4184650" y="2876550"/>
          <p14:tracePt t="23658" x="4178300" y="2882900"/>
          <p14:tracePt t="23664" x="4178300" y="2889250"/>
          <p14:tracePt t="23674" x="4171950" y="2895600"/>
          <p14:tracePt t="23689" x="4165600" y="2901950"/>
          <p14:tracePt t="23704" x="4159250" y="2908300"/>
          <p14:tracePt t="23720" x="4152900" y="2908300"/>
          <p14:tracePt t="25311" x="4146550" y="2914650"/>
          <p14:tracePt t="25344" x="4146550" y="2921000"/>
          <p14:tracePt t="28128" x="4146550" y="2927350"/>
          <p14:tracePt t="30622" x="4133850" y="2933700"/>
          <p14:tracePt t="30630" x="4114800" y="2952750"/>
          <p14:tracePt t="30638" x="4102100" y="2965450"/>
          <p14:tracePt t="30648" x="4089400" y="2997200"/>
          <p14:tracePt t="30665" x="4051300" y="3048000"/>
          <p14:tracePt t="30682" x="3987800" y="3155950"/>
          <p14:tracePt t="30698" x="3860800" y="3340100"/>
          <p14:tracePt t="30715" x="3784600" y="3454400"/>
          <p14:tracePt t="30732" x="3714750" y="3575050"/>
          <p14:tracePt t="30749" x="3638550" y="3714750"/>
          <p14:tracePt t="30766" x="3575050" y="3873500"/>
          <p14:tracePt t="30783" x="3536950" y="4006850"/>
          <p14:tracePt t="30799" x="3498850" y="4140200"/>
          <p14:tracePt t="30815" x="3492500" y="4298950"/>
          <p14:tracePt t="30832" x="3492500" y="4489450"/>
          <p14:tracePt t="30848" x="3492500" y="4591050"/>
          <p14:tracePt t="30865" x="3505200" y="4749800"/>
          <p14:tracePt t="30882" x="3543300" y="4965700"/>
          <p14:tracePt t="30898" x="3632200" y="5232400"/>
          <p14:tracePt t="30915" x="3759200" y="5499100"/>
          <p14:tracePt t="30932" x="3911600" y="5753100"/>
          <p14:tracePt t="30948" x="4197350" y="6076950"/>
          <p14:tracePt t="30965" x="4572000" y="6451600"/>
          <p14:tracePt t="30982" x="4933950" y="6769100"/>
          <p14:tracePt t="30998" x="5270500" y="6851650"/>
          <p14:tracePt t="31015" x="5530850" y="6851650"/>
          <p14:tracePt t="31031" x="5734050" y="6851650"/>
          <p14:tracePt t="31049" x="5867400" y="6851650"/>
          <p14:tracePt t="31064" x="5892800" y="6851650"/>
          <p14:tracePt t="31147" x="5899150" y="6851650"/>
          <p14:tracePt t="31158" x="5905500" y="6845300"/>
          <p14:tracePt t="31167" x="5918200" y="6832600"/>
          <p14:tracePt t="31181" x="5930900" y="6813550"/>
          <p14:tracePt t="31198" x="5981700" y="6743700"/>
          <p14:tracePt t="31215" x="6051550" y="6629400"/>
          <p14:tracePt t="31231" x="6159500" y="6502400"/>
          <p14:tracePt t="31248" x="6229350" y="6388100"/>
          <p14:tracePt t="31264" x="6261100" y="6311900"/>
          <p14:tracePt t="31282" x="6292850" y="6242050"/>
          <p14:tracePt t="31298" x="6330950" y="6121400"/>
          <p14:tracePt t="31315" x="6350000" y="6038850"/>
          <p14:tracePt t="31331" x="6369050" y="5943600"/>
          <p14:tracePt t="31348" x="6381750" y="5861050"/>
          <p14:tracePt t="31364" x="6388100" y="5829300"/>
          <p14:tracePt t="31381" x="6394450" y="5816600"/>
          <p14:tracePt t="31398" x="6394450" y="5810250"/>
          <p14:tracePt t="31431" x="6394450" y="5803900"/>
          <p14:tracePt t="31447" x="6394450" y="5797550"/>
          <p14:tracePt t="31520" x="6388100" y="5797550"/>
          <p14:tracePt t="31535" x="6381750" y="5797550"/>
          <p14:tracePt t="31547" x="6375400" y="5797550"/>
          <p14:tracePt t="31573" x="6375400" y="5803900"/>
          <p14:tracePt t="31579" x="6369050" y="5803900"/>
          <p14:tracePt t="31586" x="6356350" y="5810250"/>
          <p14:tracePt t="31597" x="6350000" y="5810250"/>
          <p14:tracePt t="31614" x="6343650" y="5810250"/>
          <p14:tracePt t="31631" x="6330950" y="5810250"/>
          <p14:tracePt t="31647" x="6318250" y="5816600"/>
          <p14:tracePt t="31664" x="6305550" y="5822950"/>
          <p14:tracePt t="31681" x="6280150" y="5842000"/>
          <p14:tracePt t="31697" x="6248400" y="5873750"/>
          <p14:tracePt t="31714" x="6178550" y="5905500"/>
          <p14:tracePt t="31731" x="6140450" y="5930900"/>
          <p14:tracePt t="31747" x="6115050" y="5956300"/>
          <p14:tracePt t="31764" x="6070600" y="6000750"/>
          <p14:tracePt t="31781" x="6045200" y="6026150"/>
          <p14:tracePt t="31797" x="6019800" y="6057900"/>
          <p14:tracePt t="31814" x="5994400" y="6121400"/>
          <p14:tracePt t="31831" x="5981700" y="6178550"/>
          <p14:tracePt t="31847" x="5981700" y="6254750"/>
          <p14:tracePt t="31864" x="6007100" y="6330950"/>
          <p14:tracePt t="31880" x="6038850" y="6375400"/>
          <p14:tracePt t="31897" x="6064250" y="6400800"/>
          <p14:tracePt t="31914" x="6102350" y="6407150"/>
          <p14:tracePt t="31931" x="6127750" y="6394450"/>
          <p14:tracePt t="31947" x="6159500" y="6369050"/>
          <p14:tracePt t="31964" x="6210300" y="6299200"/>
          <p14:tracePt t="31980" x="6267450" y="6197600"/>
          <p14:tracePt t="31998" x="6311900" y="6089650"/>
          <p14:tracePt t="32003" x="6330950" y="6032500"/>
          <p14:tracePt t="32015" x="6356350" y="5899150"/>
          <p14:tracePt t="32031" x="6356350" y="5746750"/>
          <p14:tracePt t="32047" x="6356350" y="5543550"/>
          <p14:tracePt t="32064" x="6311900" y="5238750"/>
          <p14:tracePt t="32081" x="6184900" y="4819650"/>
          <p14:tracePt t="32097" x="6032500" y="4502150"/>
          <p14:tracePt t="32114" x="5905500" y="4178300"/>
          <p14:tracePt t="32130" x="5765800" y="3790950"/>
          <p14:tracePt t="32147" x="5632450" y="3505200"/>
          <p14:tracePt t="32164" x="5499100" y="3257550"/>
          <p14:tracePt t="32180" x="5327650" y="3009900"/>
          <p14:tracePt t="32197" x="5137150" y="2800350"/>
          <p14:tracePt t="32214" x="4927600" y="2603500"/>
          <p14:tracePt t="32230" x="4749800" y="2444750"/>
          <p14:tracePt t="32248" x="4610100" y="2324100"/>
          <p14:tracePt t="32264" x="4451350" y="2228850"/>
          <p14:tracePt t="32281" x="4362450" y="2184400"/>
          <p14:tracePt t="32297" x="4286250" y="2152650"/>
          <p14:tracePt t="32313" x="4229100" y="2120900"/>
          <p14:tracePt t="32330" x="4159250" y="2070100"/>
          <p14:tracePt t="32347" x="4108450" y="2038350"/>
          <p14:tracePt t="32363" x="4057650" y="2000250"/>
          <p14:tracePt t="32380" x="4032250" y="1974850"/>
          <p14:tracePt t="32397" x="4013200" y="1955800"/>
          <p14:tracePt t="32414" x="4006850" y="1943100"/>
          <p14:tracePt t="32431" x="4000500" y="1936750"/>
          <p14:tracePt t="32447" x="4000500" y="1924050"/>
          <p14:tracePt t="32464" x="3994150" y="1917700"/>
          <p14:tracePt t="32480" x="3994150" y="1905000"/>
          <p14:tracePt t="32497" x="3994150" y="1892300"/>
          <p14:tracePt t="32513" x="3994150" y="1885950"/>
          <p14:tracePt t="32530" x="3994150" y="1879600"/>
          <p14:tracePt t="32546" x="3994150" y="1866900"/>
          <p14:tracePt t="32563" x="3994150" y="1860550"/>
          <p14:tracePt t="32580" x="3994150" y="1854200"/>
          <p14:tracePt t="32596" x="3994150" y="1847850"/>
          <p14:tracePt t="32725" x="4000500" y="1847850"/>
          <p14:tracePt t="32961" x="4000500" y="1854200"/>
          <p14:tracePt t="33230" x="4000500" y="1860550"/>
          <p14:tracePt t="33243" x="4000500" y="1873250"/>
          <p14:tracePt t="33251" x="4000500" y="1892300"/>
          <p14:tracePt t="33263" x="4000500" y="1924050"/>
          <p14:tracePt t="33280" x="4000500" y="2076450"/>
          <p14:tracePt t="33298" x="4032250" y="2228850"/>
          <p14:tracePt t="33313" x="4070350" y="2425700"/>
          <p14:tracePt t="33329" x="4114800" y="2667000"/>
          <p14:tracePt t="33346" x="4159250" y="2927350"/>
          <p14:tracePt t="33363" x="4267200" y="3238500"/>
          <p14:tracePt t="33380" x="4406900" y="3568700"/>
          <p14:tracePt t="33396" x="4584700" y="4057650"/>
          <p14:tracePt t="33413" x="4667250" y="4368800"/>
          <p14:tracePt t="33429" x="4826000" y="4819650"/>
          <p14:tracePt t="33446" x="5010150" y="5232400"/>
          <p14:tracePt t="33463" x="5200650" y="5581650"/>
          <p14:tracePt t="33479" x="5327650" y="5772150"/>
          <p14:tracePt t="33496" x="5492750" y="5975350"/>
          <p14:tracePt t="33513" x="5562600" y="6032500"/>
          <p14:tracePt t="33529" x="5588000" y="6076950"/>
          <p14:tracePt t="33546" x="5619750" y="6108700"/>
          <p14:tracePt t="33562" x="5645150" y="6134100"/>
          <p14:tracePt t="33579" x="5683250" y="6172200"/>
          <p14:tracePt t="33596" x="5715000" y="6210300"/>
          <p14:tracePt t="33613" x="5778500" y="6235700"/>
          <p14:tracePt t="33629" x="5861050" y="6280150"/>
          <p14:tracePt t="33646" x="5899150" y="6280150"/>
          <p14:tracePt t="33662" x="5943600" y="6273800"/>
          <p14:tracePt t="33679" x="6013450" y="6248400"/>
          <p14:tracePt t="33696" x="6083300" y="6229350"/>
          <p14:tracePt t="33712" x="6140450" y="6197600"/>
          <p14:tracePt t="33730" x="6191250" y="6165850"/>
          <p14:tracePt t="33746" x="6369050" y="6083300"/>
          <p14:tracePt t="33763" x="6540500" y="6007100"/>
          <p14:tracePt t="33779" x="6705600" y="5937250"/>
          <p14:tracePt t="33796" x="6826250" y="5892800"/>
          <p14:tracePt t="33812" x="6940550" y="5822950"/>
          <p14:tracePt t="33829" x="7029450" y="5759450"/>
          <p14:tracePt t="33846" x="7067550" y="5734050"/>
          <p14:tracePt t="33862" x="7099300" y="5695950"/>
          <p14:tracePt t="33879" x="7143750" y="5664200"/>
          <p14:tracePt t="33896" x="7207250" y="5626100"/>
          <p14:tracePt t="33913" x="7308850" y="5562600"/>
          <p14:tracePt t="33929" x="7397750" y="5505450"/>
          <p14:tracePt t="33945" x="7461250" y="5467350"/>
          <p14:tracePt t="33962" x="7493000" y="5441950"/>
          <p14:tracePt t="33979" x="7524750" y="5410200"/>
          <p14:tracePt t="33996" x="7562850" y="5372100"/>
          <p14:tracePt t="34012" x="7588250" y="5346700"/>
          <p14:tracePt t="34029" x="7607300" y="5314950"/>
          <p14:tracePt t="34046" x="7620000" y="5308600"/>
          <p14:tracePt t="34062" x="7639050" y="5283200"/>
          <p14:tracePt t="34079" x="7664450" y="5264150"/>
          <p14:tracePt t="34095" x="7696200" y="5219700"/>
          <p14:tracePt t="34112" x="7715250" y="5194300"/>
          <p14:tracePt t="34129" x="7727950" y="5168900"/>
          <p14:tracePt t="34145" x="7740650" y="5149850"/>
          <p14:tracePt t="34162" x="7740650" y="5143500"/>
          <p14:tracePt t="34179" x="7753350" y="5130800"/>
          <p14:tracePt t="34195" x="7759700" y="5118100"/>
          <p14:tracePt t="34212" x="7766050" y="5111750"/>
          <p14:tracePt t="34228" x="7766050" y="5105400"/>
          <p14:tracePt t="34245" x="7772400" y="5099050"/>
          <p14:tracePt t="34262" x="7772400" y="5092700"/>
          <p14:tracePt t="34302" x="7772400" y="5086350"/>
          <p14:tracePt t="34428" x="7778750" y="5080000"/>
          <p14:tracePt t="34438" x="7778750" y="5073650"/>
          <p14:tracePt t="34447" x="7785100" y="5073650"/>
          <p14:tracePt t="34462" x="7797800" y="5060950"/>
          <p14:tracePt t="34478" x="7810500" y="5035550"/>
          <p14:tracePt t="34495" x="7829550" y="5010150"/>
          <p14:tracePt t="34512" x="7854950" y="4972050"/>
          <p14:tracePt t="34530" x="7886700" y="4946650"/>
          <p14:tracePt t="34546" x="7912100" y="4921250"/>
          <p14:tracePt t="34562" x="7943850" y="4876800"/>
          <p14:tracePt t="34579" x="7975600" y="4851400"/>
          <p14:tracePt t="34595" x="8001000" y="4826000"/>
          <p14:tracePt t="34612" x="8026400" y="4787900"/>
          <p14:tracePt t="34629" x="8058150" y="4756150"/>
          <p14:tracePt t="34645" x="8083550" y="4718050"/>
          <p14:tracePt t="34662" x="8102600" y="4679950"/>
          <p14:tracePt t="34679" x="8128000" y="4635500"/>
          <p14:tracePt t="34696" x="8153400" y="4584700"/>
          <p14:tracePt t="34712" x="8197850" y="4470400"/>
          <p14:tracePt t="34728" x="8223250" y="4362450"/>
          <p14:tracePt t="34745" x="8229600" y="4254500"/>
          <p14:tracePt t="34762" x="8229600" y="4165600"/>
          <p14:tracePt t="34779" x="8229600" y="4070350"/>
          <p14:tracePt t="34795" x="8229600" y="3994150"/>
          <p14:tracePt t="34811" x="8216900" y="3917950"/>
          <p14:tracePt t="34829" x="8185150" y="3829050"/>
          <p14:tracePt t="34845" x="8153400" y="3765550"/>
          <p14:tracePt t="34862" x="8115300" y="3689350"/>
          <p14:tracePt t="34878" x="8089900" y="3625850"/>
          <p14:tracePt t="34895" x="8058150" y="3581400"/>
          <p14:tracePt t="34912" x="8032750" y="3549650"/>
          <p14:tracePt t="34928" x="7988300" y="3486150"/>
          <p14:tracePt t="34945" x="7956550" y="3441700"/>
          <p14:tracePt t="34961" x="7924800" y="3397250"/>
          <p14:tracePt t="34978" x="7842250" y="3327400"/>
          <p14:tracePt t="34995" x="7753350" y="3263900"/>
          <p14:tracePt t="34998" x="7696200" y="3244850"/>
          <p14:tracePt t="35011" x="7639050" y="3219450"/>
          <p14:tracePt t="35028" x="7531100" y="3168650"/>
          <p14:tracePt t="35046" x="7429500" y="3136900"/>
          <p14:tracePt t="35062" x="7289800" y="3092450"/>
          <p14:tracePt t="35078" x="7219950" y="3067050"/>
          <p14:tracePt t="35095" x="7124700" y="3060700"/>
          <p14:tracePt t="35112" x="7035800" y="3060700"/>
          <p14:tracePt t="35128" x="6940550" y="3048000"/>
          <p14:tracePt t="35145" x="6851650" y="3048000"/>
          <p14:tracePt t="35162" x="6750050" y="3041650"/>
          <p14:tracePt t="35178" x="6572250" y="3041650"/>
          <p14:tracePt t="35195" x="6419850" y="3067050"/>
          <p14:tracePt t="35211" x="6261100" y="3086100"/>
          <p14:tracePt t="35228" x="6108700" y="3092450"/>
          <p14:tracePt t="35245" x="5956300" y="3105150"/>
          <p14:tracePt t="35261" x="5797550" y="3130550"/>
          <p14:tracePt t="35278" x="5575300" y="3181350"/>
          <p14:tracePt t="35295" x="5441950" y="3219450"/>
          <p14:tracePt t="35311" x="5334000" y="3257550"/>
          <p14:tracePt t="35328" x="5219700" y="3302000"/>
          <p14:tracePt t="35344" x="5086350" y="3340100"/>
          <p14:tracePt t="35361" x="4953000" y="3378200"/>
          <p14:tracePt t="35378" x="4806950" y="3416300"/>
          <p14:tracePt t="35395" x="4686300" y="3454400"/>
          <p14:tracePt t="35412" x="4572000" y="3492500"/>
          <p14:tracePt t="35428" x="4432300" y="3543300"/>
          <p14:tracePt t="35444" x="4362450" y="3575050"/>
          <p14:tracePt t="35461" x="4305300" y="3606800"/>
          <p14:tracePt t="35478" x="4273550" y="3644900"/>
          <p14:tracePt t="35494" x="4241800" y="3676650"/>
          <p14:tracePt t="35497" x="4229100" y="3689350"/>
          <p14:tracePt t="35511" x="4216400" y="3702050"/>
          <p14:tracePt t="35528" x="4197350" y="3746500"/>
          <p14:tracePt t="35545" x="4191000" y="3771900"/>
          <p14:tracePt t="35561" x="4191000" y="3790950"/>
          <p14:tracePt t="35578" x="4203700" y="3822700"/>
          <p14:tracePt t="35595" x="4229100" y="3848100"/>
          <p14:tracePt t="35611" x="4254500" y="3860800"/>
          <p14:tracePt t="35628" x="4286250" y="3873500"/>
          <p14:tracePt t="35644" x="4343400" y="3873500"/>
          <p14:tracePt t="35661" x="4413250" y="3867150"/>
          <p14:tracePt t="35677" x="4508500" y="3835400"/>
          <p14:tracePt t="35694" x="4616450" y="3803650"/>
          <p14:tracePt t="35711" x="4749800" y="3765550"/>
          <p14:tracePt t="35727" x="4895850" y="3733800"/>
          <p14:tracePt t="35744" x="5054600" y="3702050"/>
          <p14:tracePt t="35761" x="5213350" y="3663950"/>
          <p14:tracePt t="35777" x="5461000" y="3575050"/>
          <p14:tracePt t="35794" x="5664200" y="3479800"/>
          <p14:tracePt t="35810" x="5886450" y="3365500"/>
          <p14:tracePt t="35827" x="6134100" y="3276600"/>
          <p14:tracePt t="35844" x="6369050" y="3213100"/>
          <p14:tracePt t="35861" x="6553200" y="3162300"/>
          <p14:tracePt t="35877" x="6731000" y="3124200"/>
          <p14:tracePt t="35894" x="6972300" y="3054350"/>
          <p14:tracePt t="35910" x="7131050" y="3009900"/>
          <p14:tracePt t="35927" x="7264400" y="2952750"/>
          <p14:tracePt t="35944" x="7385050" y="2914650"/>
          <p14:tracePt t="35960" x="7505700" y="2889250"/>
          <p14:tracePt t="35977" x="7613650" y="2863850"/>
          <p14:tracePt t="35994" x="7689850" y="2851150"/>
          <p14:tracePt t="36010" x="7721600" y="2844800"/>
          <p14:tracePt t="36027" x="7747000" y="2832100"/>
          <p14:tracePt t="36044" x="7772400" y="2825750"/>
          <p14:tracePt t="36060" x="7810500" y="2813050"/>
          <p14:tracePt t="36077" x="7842250" y="2787650"/>
          <p14:tracePt t="36094" x="7886700" y="2755900"/>
          <p14:tracePt t="36111" x="7937500" y="2730500"/>
          <p14:tracePt t="36128" x="7962900" y="2717800"/>
          <p14:tracePt t="36144" x="8007350" y="2673350"/>
          <p14:tracePt t="36161" x="8026400" y="2654300"/>
          <p14:tracePt t="36177" x="8032750" y="2647950"/>
          <p14:tracePt t="36239" x="8020050" y="2647950"/>
          <p14:tracePt t="36244" x="8001000" y="2647950"/>
          <p14:tracePt t="36253" x="7969250" y="2647950"/>
          <p14:tracePt t="36260" x="7931150" y="2647950"/>
          <p14:tracePt t="36277" x="7804150" y="2660650"/>
          <p14:tracePt t="36294" x="7645400" y="2647950"/>
          <p14:tracePt t="36310" x="7454900" y="2628900"/>
          <p14:tracePt t="36327" x="7226300" y="2603500"/>
          <p14:tracePt t="36343" x="6972300" y="2603500"/>
          <p14:tracePt t="36360" x="6597650" y="2603500"/>
          <p14:tracePt t="36377" x="6407150" y="2603500"/>
          <p14:tracePt t="36394" x="6229350" y="2597150"/>
          <p14:tracePt t="36410" x="6064250" y="2597150"/>
          <p14:tracePt t="36427" x="5880100" y="2584450"/>
          <p14:tracePt t="36443" x="5689600" y="2578100"/>
          <p14:tracePt t="36460" x="5499100" y="2578100"/>
          <p14:tracePt t="36477" x="5270500" y="2578100"/>
          <p14:tracePt t="36493" x="4914900" y="2628900"/>
          <p14:tracePt t="36510" x="4730750" y="2673350"/>
          <p14:tracePt t="36527" x="4610100" y="2711450"/>
          <p14:tracePt t="36543" x="4527550" y="2743200"/>
          <p14:tracePt t="36560" x="4451350" y="2774950"/>
          <p14:tracePt t="36577" x="4413250" y="2806700"/>
          <p14:tracePt t="36593" x="4368800" y="2851150"/>
          <p14:tracePt t="36610" x="4311650" y="2914650"/>
          <p14:tracePt t="36627" x="4286250" y="2940050"/>
          <p14:tracePt t="36643" x="4260850" y="2984500"/>
          <p14:tracePt t="36660" x="4229100" y="3016250"/>
          <p14:tracePt t="36677" x="4203700" y="3060700"/>
          <p14:tracePt t="36693" x="4178300" y="3086100"/>
          <p14:tracePt t="36710" x="4152900" y="3149600"/>
          <p14:tracePt t="36727" x="4140200" y="3200400"/>
          <p14:tracePt t="36743" x="4140200" y="3257550"/>
          <p14:tracePt t="36760" x="4140200" y="3308350"/>
          <p14:tracePt t="36776" x="4165600" y="3378200"/>
          <p14:tracePt t="36793" x="4197350" y="3435350"/>
          <p14:tracePt t="36810" x="4222750" y="3460750"/>
          <p14:tracePt t="36827" x="4248150" y="3486150"/>
          <p14:tracePt t="36844" x="4273550" y="3505200"/>
          <p14:tracePt t="36860" x="4381500" y="3530600"/>
          <p14:tracePt t="36878" x="4521200" y="3543300"/>
          <p14:tracePt t="36894" x="4699000" y="3568700"/>
          <p14:tracePt t="36910" x="4972050" y="3613150"/>
          <p14:tracePt t="36928" x="5289550" y="3663950"/>
          <p14:tracePt t="36943" x="5588000" y="3670300"/>
          <p14:tracePt t="36960" x="5867400" y="3670300"/>
          <p14:tracePt t="36976" x="6178550" y="3594100"/>
          <p14:tracePt t="36993" x="6330950" y="3536950"/>
          <p14:tracePt t="37009" x="6477000" y="3486150"/>
          <p14:tracePt t="37026" x="6584950" y="3441700"/>
          <p14:tracePt t="37043" x="6686550" y="3403600"/>
          <p14:tracePt t="37060" x="6737350" y="3378200"/>
          <p14:tracePt t="37077" x="6800850" y="3340100"/>
          <p14:tracePt t="37093" x="6858000" y="3327400"/>
          <p14:tracePt t="37110" x="6934200" y="3308350"/>
          <p14:tracePt t="37128" x="6991350" y="3308350"/>
          <p14:tracePt t="37144" x="7035800" y="3314700"/>
          <p14:tracePt t="37160" x="7099300" y="3333750"/>
          <p14:tracePt t="37176" x="7137400" y="3346450"/>
          <p14:tracePt t="37193" x="7188200" y="3359150"/>
          <p14:tracePt t="37210" x="7296150" y="3365500"/>
          <p14:tracePt t="37226" x="7391400" y="3365500"/>
          <p14:tracePt t="37243" x="7454900" y="3359150"/>
          <p14:tracePt t="37259" x="7518400" y="3333750"/>
          <p14:tracePt t="37276" x="7562850" y="3314700"/>
          <p14:tracePt t="37293" x="7588250" y="3302000"/>
          <p14:tracePt t="37309" x="7626350" y="3276600"/>
          <p14:tracePt t="37326" x="7651750" y="3244850"/>
          <p14:tracePt t="37343" x="7664450" y="3238500"/>
          <p14:tracePt t="37360" x="7664450" y="3232150"/>
          <p14:tracePt t="37376" x="7670800" y="3232150"/>
          <p14:tracePt t="37393" x="7670800" y="3225800"/>
          <p14:tracePt t="37437" x="7664450" y="3225800"/>
          <p14:tracePt t="37445" x="7658100" y="3225800"/>
          <p14:tracePt t="37459" x="7639050" y="3225800"/>
          <p14:tracePt t="37476" x="7600950" y="3232150"/>
          <p14:tracePt t="37493" x="7575550" y="3251200"/>
          <p14:tracePt t="37509" x="7543800" y="3263900"/>
          <p14:tracePt t="37526" x="7499350" y="3295650"/>
          <p14:tracePt t="37543" x="7448550" y="3314700"/>
          <p14:tracePt t="37559" x="7385050" y="3346450"/>
          <p14:tracePt t="37576" x="7258050" y="3397250"/>
          <p14:tracePt t="37592" x="7150100" y="3435350"/>
          <p14:tracePt t="37609" x="7035800" y="3473450"/>
          <p14:tracePt t="37626" x="6908800" y="3492500"/>
          <p14:tracePt t="37643" x="6775450" y="3511550"/>
          <p14:tracePt t="37660" x="6667500" y="3543300"/>
          <p14:tracePt t="37676" x="6534150" y="3600450"/>
          <p14:tracePt t="37692" x="6483350" y="3625850"/>
          <p14:tracePt t="37709" x="6457950" y="3657600"/>
          <p14:tracePt t="37726" x="6426200" y="3683000"/>
          <p14:tracePt t="37743" x="6419850" y="3702050"/>
          <p14:tracePt t="37759" x="6413500" y="3721100"/>
          <p14:tracePt t="37776" x="6413500" y="3746500"/>
          <p14:tracePt t="37792" x="6407150" y="3771900"/>
          <p14:tracePt t="37809" x="6407150" y="3790950"/>
          <p14:tracePt t="37826" x="6419850" y="3816350"/>
          <p14:tracePt t="37842" x="6445250" y="3841750"/>
          <p14:tracePt t="37859" x="6470650" y="3860800"/>
          <p14:tracePt t="37876" x="6496050" y="3867150"/>
          <p14:tracePt t="37892" x="6521450" y="3867150"/>
          <p14:tracePt t="37909" x="6534150" y="3860800"/>
          <p14:tracePt t="37926" x="6534150" y="3854450"/>
          <p14:tracePt t="37959" x="6527800" y="3848100"/>
          <p14:tracePt t="37976" x="6489700" y="3848100"/>
          <p14:tracePt t="37992" x="6362700" y="3835400"/>
          <p14:tracePt t="37995" x="6254750" y="3816350"/>
          <p14:tracePt t="38009" x="6140450" y="3797300"/>
          <p14:tracePt t="38025" x="5581650" y="3721100"/>
          <p14:tracePt t="38042" x="5168900" y="3663950"/>
          <p14:tracePt t="38059" x="4914900" y="3632200"/>
          <p14:tracePt t="38076" x="4737100" y="3625850"/>
          <p14:tracePt t="38092" x="4616450" y="3644900"/>
          <p14:tracePt t="38109" x="4540250" y="3676650"/>
          <p14:tracePt t="38125" x="4495800" y="3708400"/>
          <p14:tracePt t="38142" x="4451350" y="3746500"/>
          <p14:tracePt t="38159" x="4413250" y="3778250"/>
          <p14:tracePt t="38175" x="4381500" y="3803650"/>
          <p14:tracePt t="38192" x="4349750" y="3829050"/>
          <p14:tracePt t="38209" x="4330700" y="3835400"/>
          <p14:tracePt t="38291" x="4343400" y="3835400"/>
          <p14:tracePt t="38301" x="4368800" y="3822700"/>
          <p14:tracePt t="38309" x="4387850" y="3810000"/>
          <p14:tracePt t="38326" x="4483100" y="3778250"/>
          <p14:tracePt t="38342" x="4629150" y="3733800"/>
          <p14:tracePt t="38360" x="4845050" y="3708400"/>
          <p14:tracePt t="38377" x="5111750" y="3702050"/>
          <p14:tracePt t="38392" x="5708650" y="3714750"/>
          <p14:tracePt t="38409" x="6019800" y="3727450"/>
          <p14:tracePt t="38426" x="6273800" y="3733800"/>
          <p14:tracePt t="38442" x="6451600" y="3733800"/>
          <p14:tracePt t="38459" x="6546850" y="3727450"/>
          <p14:tracePt t="38475" x="6584950" y="3714750"/>
          <p14:tracePt t="38492" x="6591300" y="3695700"/>
          <p14:tracePt t="38508" x="6597650" y="3683000"/>
          <p14:tracePt t="38525" x="6604000" y="3676650"/>
          <p14:tracePt t="38542" x="6604000" y="3670300"/>
          <p14:tracePt t="38559" x="6604000" y="3663950"/>
          <p14:tracePt t="38592" x="6604000" y="3657600"/>
          <p14:tracePt t="38614" x="6597650" y="3657600"/>
          <p14:tracePt t="38634" x="6591300" y="3657600"/>
          <p14:tracePt t="38641" x="6584950" y="3663950"/>
          <p14:tracePt t="38659" x="6565900" y="3683000"/>
          <p14:tracePt t="38676" x="6546850" y="3708400"/>
          <p14:tracePt t="38692" x="6527800" y="3733800"/>
          <p14:tracePt t="38709" x="6502400" y="3759200"/>
          <p14:tracePt t="38725" x="6483350" y="3797300"/>
          <p14:tracePt t="38742" x="6457950" y="3854450"/>
          <p14:tracePt t="38758" x="6438900" y="3924300"/>
          <p14:tracePt t="38775" x="6432550" y="4013200"/>
          <p14:tracePt t="38792" x="6432550" y="4121150"/>
          <p14:tracePt t="38808" x="6426200" y="4178300"/>
          <p14:tracePt t="38825" x="6407150" y="4273550"/>
          <p14:tracePt t="38841" x="6400800" y="4362450"/>
          <p14:tracePt t="38858" x="6362700" y="4584700"/>
          <p14:tracePt t="38875" x="6337300" y="4806950"/>
          <p14:tracePt t="38891" x="6318250" y="4984750"/>
          <p14:tracePt t="38908" x="6311900" y="5162550"/>
          <p14:tracePt t="38925" x="6311900" y="5314950"/>
          <p14:tracePt t="38941" x="6311900" y="5448300"/>
          <p14:tracePt t="38958" x="6343650" y="5568950"/>
          <p14:tracePt t="38975" x="6356350" y="5657850"/>
          <p14:tracePt t="38991" x="6388100" y="5772150"/>
          <p14:tracePt t="39008" x="6413500" y="5848350"/>
          <p14:tracePt t="39025" x="6445250" y="5892800"/>
          <p14:tracePt t="39041" x="6470650" y="5924550"/>
          <p14:tracePt t="39058" x="6496050" y="5949950"/>
          <p14:tracePt t="39075" x="6527800" y="5988050"/>
          <p14:tracePt t="39093" x="6546850" y="6013450"/>
          <p14:tracePt t="39108" x="6572250" y="6051550"/>
          <p14:tracePt t="39125" x="6584950" y="6070600"/>
          <p14:tracePt t="39141" x="6591300" y="6083300"/>
          <p14:tracePt t="39158" x="6597650" y="6089650"/>
          <p14:tracePt t="39204" x="6604000" y="6089650"/>
          <p14:tracePt t="39212" x="6610350" y="6083300"/>
          <p14:tracePt t="39224" x="6629400" y="6038850"/>
          <p14:tracePt t="39241" x="6661150" y="5975350"/>
          <p14:tracePt t="39258" x="6680200" y="5930900"/>
          <p14:tracePt t="39275" x="6692900" y="5905500"/>
          <p14:tracePt t="39291" x="6737350" y="5791200"/>
          <p14:tracePt t="39308" x="6775450" y="5683250"/>
          <p14:tracePt t="39325" x="6813550" y="5568950"/>
          <p14:tracePt t="39341" x="6851650" y="5461000"/>
          <p14:tracePt t="39358" x="6883400" y="5365750"/>
          <p14:tracePt t="39375" x="6921500" y="5251450"/>
          <p14:tracePt t="39392" x="6927850" y="5175250"/>
          <p14:tracePt t="39408" x="6921500" y="5105400"/>
          <p14:tracePt t="39426" x="6889750" y="5029200"/>
          <p14:tracePt t="39441" x="6826250" y="4978400"/>
          <p14:tracePt t="39458" x="6788150" y="4959350"/>
          <p14:tracePt t="39474" x="6788150" y="4953000"/>
          <p14:tracePt t="39531" x="6794500" y="4953000"/>
          <p14:tracePt t="39538" x="6800850" y="4946650"/>
          <p14:tracePt t="39547" x="6813550" y="4940300"/>
          <p14:tracePt t="39558" x="6826250" y="4927600"/>
          <p14:tracePt t="39574" x="6864350" y="4908550"/>
          <p14:tracePt t="39591" x="6908800" y="4876800"/>
          <p14:tracePt t="39608" x="6953250" y="4851400"/>
          <p14:tracePt t="39625" x="6991350" y="4819650"/>
          <p14:tracePt t="39641" x="7061200" y="4781550"/>
          <p14:tracePt t="39658" x="7124700" y="4730750"/>
          <p14:tracePt t="39675" x="7194550" y="4679950"/>
          <p14:tracePt t="39691" x="7232650" y="4635500"/>
          <p14:tracePt t="39707" x="7277100" y="4578350"/>
          <p14:tracePt t="39724" x="7296150" y="4565650"/>
          <p14:tracePt t="39741" x="7302500" y="4559300"/>
          <p14:tracePt t="39774" x="7302500" y="4552950"/>
          <p14:tracePt t="39791" x="7289800" y="4546600"/>
          <p14:tracePt t="39807" x="7245350" y="4584700"/>
          <p14:tracePt t="39824" x="7086600" y="4692650"/>
          <p14:tracePt t="39841" x="6985000" y="4781550"/>
          <p14:tracePt t="39858" x="6870700" y="4864100"/>
          <p14:tracePt t="39874" x="6769100" y="4984750"/>
          <p14:tracePt t="39891" x="6680200" y="5111750"/>
          <p14:tracePt t="39908" x="6623050" y="5257800"/>
          <p14:tracePt t="39924" x="6565900" y="5473700"/>
          <p14:tracePt t="39941" x="6534150" y="5613400"/>
          <p14:tracePt t="39957" x="6515100" y="5772150"/>
          <p14:tracePt t="39974" x="6515100" y="5911850"/>
          <p14:tracePt t="39990" x="6540500" y="6057900"/>
          <p14:tracePt t="40007" x="6578600" y="6178550"/>
          <p14:tracePt t="40024" x="6610350" y="6286500"/>
          <p14:tracePt t="40040" x="6648450" y="6362700"/>
          <p14:tracePt t="40057" x="6673850" y="6413500"/>
          <p14:tracePt t="40074" x="6718300" y="6464300"/>
          <p14:tracePt t="40090" x="6724650" y="6477000"/>
          <p14:tracePt t="40162" x="6731000" y="6477000"/>
          <p14:tracePt t="40360" x="6743700" y="6477000"/>
          <p14:tracePt t="40368" x="6807200" y="6489700"/>
          <p14:tracePt t="40374" x="6883400" y="6508750"/>
          <p14:tracePt t="40390" x="7080250" y="6553200"/>
          <p14:tracePt t="40408" x="7283450" y="6616700"/>
          <p14:tracePt t="40424" x="7454900" y="6654800"/>
          <p14:tracePt t="40440" x="7600950" y="6692900"/>
          <p14:tracePt t="40457" x="7734300" y="6705600"/>
          <p14:tracePt t="40473" x="7848600" y="6705600"/>
          <p14:tracePt t="40490" x="7886700" y="6692900"/>
          <p14:tracePt t="40507" x="7918450" y="6680200"/>
          <p14:tracePt t="40524" x="7943850" y="6667500"/>
          <p14:tracePt t="40540" x="7969250" y="6642100"/>
          <p14:tracePt t="40557" x="8007350" y="6616700"/>
          <p14:tracePt t="40574" x="8032750" y="6584950"/>
          <p14:tracePt t="40590" x="8077200" y="6546850"/>
          <p14:tracePt t="40607" x="8102600" y="6521450"/>
          <p14:tracePt t="40624" x="8128000" y="6489700"/>
          <p14:tracePt t="40640" x="8159750" y="6457950"/>
          <p14:tracePt t="40657" x="8185150" y="6407150"/>
          <p14:tracePt t="40673" x="8210550" y="6343650"/>
          <p14:tracePt t="40690" x="8229600" y="6286500"/>
          <p14:tracePt t="40707" x="8229600" y="6191250"/>
          <p14:tracePt t="40723" x="8216900" y="6127750"/>
          <p14:tracePt t="40740" x="8185150" y="6089650"/>
          <p14:tracePt t="40756" x="8159750" y="6057900"/>
          <p14:tracePt t="40774" x="8134350" y="6032500"/>
          <p14:tracePt t="40790" x="8102600" y="6007100"/>
          <p14:tracePt t="40807" x="8077200" y="5988050"/>
          <p14:tracePt t="40824" x="8026400" y="5956300"/>
          <p14:tracePt t="40840" x="7924800" y="5905500"/>
          <p14:tracePt t="40857" x="7842250" y="5892800"/>
          <p14:tracePt t="40874" x="7753350" y="5867400"/>
          <p14:tracePt t="40890" x="7696200" y="5861050"/>
          <p14:tracePt t="40907" x="7658100" y="5842000"/>
          <p14:tracePt t="40924" x="7632700" y="5835650"/>
          <p14:tracePt t="40940" x="7600950" y="5835650"/>
          <p14:tracePt t="40957" x="7581900" y="5854700"/>
          <p14:tracePt t="40973" x="7556500" y="5880100"/>
          <p14:tracePt t="40990" x="7531100" y="5911850"/>
          <p14:tracePt t="40994" x="7512050" y="5930900"/>
          <p14:tracePt t="41006" x="7499350" y="5949950"/>
          <p14:tracePt t="41023" x="7473950" y="5994400"/>
          <p14:tracePt t="41040" x="7461250" y="6019800"/>
          <p14:tracePt t="41056" x="7461250" y="6045200"/>
          <p14:tracePt t="41073" x="7461250" y="6083300"/>
          <p14:tracePt t="41089" x="7461250" y="6115050"/>
          <p14:tracePt t="41107" x="7480300" y="6140450"/>
          <p14:tracePt t="41123" x="7499350" y="6172200"/>
          <p14:tracePt t="41140" x="7524750" y="6184900"/>
          <p14:tracePt t="41156" x="7550150" y="6203950"/>
          <p14:tracePt t="41173" x="7569200" y="6216650"/>
          <p14:tracePt t="41189" x="7607300" y="6216650"/>
          <p14:tracePt t="41206" x="7658100" y="6191250"/>
          <p14:tracePt t="41223" x="7747000" y="6134100"/>
          <p14:tracePt t="41240" x="7829550" y="6045200"/>
          <p14:tracePt t="41256" x="7905750" y="5930900"/>
          <p14:tracePt t="41273" x="7962900" y="5842000"/>
          <p14:tracePt t="41289" x="8007350" y="5746750"/>
          <p14:tracePt t="41306" x="8026400" y="5695950"/>
          <p14:tracePt t="41323" x="8026400" y="5670550"/>
          <p14:tracePt t="41339" x="8026400" y="5645150"/>
          <p14:tracePt t="41356" x="8026400" y="5626100"/>
          <p14:tracePt t="41373" x="8026400" y="5619750"/>
          <p14:tracePt t="41389" x="8020050" y="5619750"/>
          <p14:tracePt t="41406" x="8013700" y="5619750"/>
          <p14:tracePt t="41423" x="7988300" y="5626100"/>
          <p14:tracePt t="41439" x="7981950" y="5645150"/>
          <p14:tracePt t="41456" x="7962900" y="5670550"/>
          <p14:tracePt t="41473" x="7962900" y="5683250"/>
          <p14:tracePt t="41489" x="7962900" y="5708650"/>
          <p14:tracePt t="41506" x="7956550" y="5727700"/>
          <p14:tracePt t="41523" x="7956550" y="5746750"/>
          <p14:tracePt t="41539" x="7956550" y="5778500"/>
          <p14:tracePt t="41556" x="7975600" y="5835650"/>
          <p14:tracePt t="41573" x="7994650" y="5886450"/>
          <p14:tracePt t="41589" x="8032750" y="5962650"/>
          <p14:tracePt t="41607" x="8058150" y="6013450"/>
          <p14:tracePt t="41622" x="8070850" y="6038850"/>
          <p14:tracePt t="41640" x="8083550" y="6064250"/>
          <p14:tracePt t="41656" x="8089900" y="6083300"/>
          <p14:tracePt t="41673" x="8096250" y="6096000"/>
          <p14:tracePt t="41689" x="8102600" y="6108700"/>
          <p14:tracePt t="41707" x="8108950" y="6127750"/>
          <p14:tracePt t="41723" x="8108950" y="6146800"/>
          <p14:tracePt t="41740" x="8108950" y="6159500"/>
          <p14:tracePt t="41756" x="8115300" y="6178550"/>
          <p14:tracePt t="41773" x="8115300" y="6203950"/>
          <p14:tracePt t="41789" x="8115300" y="6235700"/>
          <p14:tracePt t="41806" x="8115300" y="6248400"/>
          <p14:tracePt t="41823" x="8115300" y="6267450"/>
          <p14:tracePt t="41856" x="8115300" y="6273800"/>
          <p14:tracePt t="41872" x="8115300" y="6280150"/>
          <p14:tracePt t="41975" x="8115300" y="6286500"/>
          <p14:tracePt t="42028" x="8115300" y="6292850"/>
          <p14:tracePt t="42040" x="8115300" y="6299200"/>
          <p14:tracePt t="42068" x="8115300" y="6305550"/>
          <p14:tracePt t="42082" x="8115300" y="6311900"/>
          <p14:tracePt t="42094" x="8115300" y="6318250"/>
          <p14:tracePt t="42105" x="8115300" y="6324600"/>
          <p14:tracePt t="42122" x="8115300" y="6330950"/>
          <p14:tracePt t="42129" x="8115300" y="6337300"/>
          <p14:tracePt t="42139" x="8115300" y="6343650"/>
          <p14:tracePt t="42156" x="8121650" y="6362700"/>
          <p14:tracePt t="42173" x="8134350" y="6388100"/>
          <p14:tracePt t="42189" x="8147050" y="6413500"/>
          <p14:tracePt t="42207" x="8153400" y="6432550"/>
          <p14:tracePt t="42222" x="8159750" y="6438900"/>
          <p14:tracePt t="42239" x="8159750" y="6451600"/>
          <p14:tracePt t="42256" x="8166100" y="6470650"/>
          <p14:tracePt t="42272" x="8178800" y="6489700"/>
          <p14:tracePt t="42289" x="8197850" y="6502400"/>
          <p14:tracePt t="42306" x="8223250" y="6521450"/>
          <p14:tracePt t="42322" x="8267700" y="6565900"/>
          <p14:tracePt t="42339" x="8280400" y="6591300"/>
          <p14:tracePt t="42355" x="8286750" y="6610350"/>
          <p14:tracePt t="42373" x="8293100" y="6623050"/>
          <p14:tracePt t="42389" x="8293100" y="6629400"/>
          <p14:tracePt t="42406" x="8299450" y="6635750"/>
          <p14:tracePt t="42423" x="8312150" y="6642100"/>
          <p14:tracePt t="42439" x="8331200" y="6648450"/>
          <p14:tracePt t="42456" x="8343900" y="6648450"/>
          <p14:tracePt t="42472" x="8369300" y="6654800"/>
          <p14:tracePt t="42490" x="8394700" y="6661150"/>
          <p14:tracePt t="42492" x="8407400" y="6667500"/>
          <p14:tracePt t="42506" x="8432800" y="6673850"/>
          <p14:tracePt t="42522" x="8458200" y="6673850"/>
          <p14:tracePt t="42539" x="8483600" y="6680200"/>
          <p14:tracePt t="42555" x="8528050" y="6680200"/>
          <p14:tracePt t="42572" x="8559800" y="6680200"/>
          <p14:tracePt t="42588" x="8604250" y="6680200"/>
          <p14:tracePt t="42606" x="8667750" y="6680200"/>
          <p14:tracePt t="42622" x="8743950" y="6667500"/>
          <p14:tracePt t="42639" x="8769350" y="6661150"/>
          <p14:tracePt t="42655" x="8794750" y="6648450"/>
          <p14:tracePt t="42672" x="8820150" y="6629400"/>
          <p14:tracePt t="42688" x="8851900" y="6597650"/>
          <p14:tracePt t="42705" x="8877300" y="6572250"/>
          <p14:tracePt t="42721" x="8915400" y="6534150"/>
          <p14:tracePt t="42738" x="8947150" y="6502400"/>
          <p14:tracePt t="42755" x="8972550" y="6483350"/>
          <p14:tracePt t="42771" x="8991600" y="6457950"/>
          <p14:tracePt t="42788" x="9004300" y="6445250"/>
          <p14:tracePt t="42805" x="9010650" y="6432550"/>
          <p14:tracePt t="42821" x="9017000" y="6413500"/>
          <p14:tracePt t="42838" x="9023350" y="6388100"/>
          <p14:tracePt t="42855" x="9023350" y="6362700"/>
          <p14:tracePt t="42871" x="9023350" y="6343650"/>
          <p14:tracePt t="42888" x="9023350" y="6318250"/>
          <p14:tracePt t="42905" x="9017000" y="6311900"/>
          <p14:tracePt t="42922" x="9010650" y="6286500"/>
          <p14:tracePt t="42938" x="9004300" y="6267450"/>
          <p14:tracePt t="42955" x="8985250" y="6242050"/>
          <p14:tracePt t="42971" x="8959850" y="6210300"/>
          <p14:tracePt t="42988" x="8940800" y="6197600"/>
          <p14:tracePt t="43005" x="8921750" y="6178550"/>
          <p14:tracePt t="43021" x="8896350" y="6153150"/>
          <p14:tracePt t="43038" x="8870950" y="6127750"/>
          <p14:tracePt t="43055" x="8839200" y="6102350"/>
          <p14:tracePt t="43071" x="8813800" y="6076950"/>
          <p14:tracePt t="43088" x="8775700" y="6045200"/>
          <p14:tracePt t="43105" x="8756650" y="6032500"/>
          <p14:tracePt t="43121" x="8737600" y="6026150"/>
          <p14:tracePt t="43138" x="8724900" y="6026150"/>
          <p14:tracePt t="43155" x="8718550" y="6013450"/>
          <p14:tracePt t="43171" x="8705850" y="6007100"/>
          <p14:tracePt t="43188" x="8686800" y="6007100"/>
          <p14:tracePt t="43205" x="8667750" y="6000750"/>
          <p14:tracePt t="43221" x="8648700" y="6000750"/>
          <p14:tracePt t="43238" x="8629650" y="6013450"/>
          <p14:tracePt t="43255" x="8604250" y="6032500"/>
          <p14:tracePt t="43272" x="8578850" y="6057900"/>
          <p14:tracePt t="43288" x="8553450" y="6089650"/>
          <p14:tracePt t="43305" x="8515350" y="6115050"/>
          <p14:tracePt t="43321" x="8477250" y="6159500"/>
          <p14:tracePt t="43338" x="8439150" y="6203950"/>
          <p14:tracePt t="43354" x="8420100" y="6235700"/>
          <p14:tracePt t="43371" x="8388350" y="6273800"/>
          <p14:tracePt t="43388" x="8356600" y="6356350"/>
          <p14:tracePt t="43404" x="8331200" y="6457950"/>
          <p14:tracePt t="43421" x="8324850" y="6527800"/>
          <p14:tracePt t="43438" x="8324850" y="6597650"/>
          <p14:tracePt t="43454" x="8324850" y="6623050"/>
          <p14:tracePt t="43471" x="8324850" y="6642100"/>
          <p14:tracePt t="43488" x="8324850" y="6661150"/>
          <p14:tracePt t="43504" x="8337550" y="6680200"/>
          <p14:tracePt t="43521" x="8356600" y="6699250"/>
          <p14:tracePt t="43538" x="8382000" y="6724650"/>
          <p14:tracePt t="43554" x="8432800" y="6756400"/>
          <p14:tracePt t="43571" x="8553450" y="6800850"/>
          <p14:tracePt t="43588" x="8661400" y="6838950"/>
          <p14:tracePt t="43604" x="8743950" y="6851650"/>
          <p14:tracePt t="43621" x="8813800" y="6851650"/>
          <p14:tracePt t="43638" x="8870950" y="6851650"/>
          <p14:tracePt t="43654" x="8896350" y="6851650"/>
          <p14:tracePt t="43672" x="8921750" y="6851650"/>
          <p14:tracePt t="43688" x="8959850" y="6845300"/>
          <p14:tracePt t="43704" x="8985250" y="6826250"/>
          <p14:tracePt t="43721" x="9004300" y="6807200"/>
          <p14:tracePt t="43738" x="9023350" y="6781800"/>
          <p14:tracePt t="43754" x="9055100" y="6756400"/>
          <p14:tracePt t="43771" x="9074150" y="6724650"/>
          <p14:tracePt t="43787" x="9086850" y="6692900"/>
          <p14:tracePt t="43804" x="9099550" y="6654800"/>
          <p14:tracePt t="43821" x="9099550" y="6635750"/>
          <p14:tracePt t="43837" x="9099550" y="6610350"/>
          <p14:tracePt t="43854" x="9099550" y="6584950"/>
          <p14:tracePt t="43871" x="9099550" y="6559550"/>
          <p14:tracePt t="43887" x="9099550" y="6534150"/>
          <p14:tracePt t="43904" x="9099550" y="6508750"/>
          <p14:tracePt t="43922" x="9086850" y="6483350"/>
          <p14:tracePt t="43937" x="9061450" y="6426200"/>
          <p14:tracePt t="43954" x="9029700" y="6394450"/>
          <p14:tracePt t="43970" x="9010650" y="6369050"/>
          <p14:tracePt t="43988" x="8985250" y="6337300"/>
          <p14:tracePt t="44004" x="8953500" y="6311900"/>
          <p14:tracePt t="44021" x="8934450" y="6286500"/>
          <p14:tracePt t="44038" x="8909050" y="6261100"/>
          <p14:tracePt t="44054" x="8877300" y="6216650"/>
          <p14:tracePt t="44070" x="8858250" y="6191250"/>
          <p14:tracePt t="44087" x="8826500" y="6172200"/>
          <p14:tracePt t="44104" x="8801100" y="6146800"/>
          <p14:tracePt t="44120" x="8775700" y="6127750"/>
          <p14:tracePt t="44138" x="8750300" y="6108700"/>
          <p14:tracePt t="44156" x="8718550" y="6096000"/>
          <p14:tracePt t="44171" x="8705850" y="6089650"/>
          <p14:tracePt t="44187" x="8699500" y="6083300"/>
          <p14:tracePt t="44204" x="8686800" y="6083300"/>
          <p14:tracePt t="44220" x="8674100" y="6076950"/>
          <p14:tracePt t="44237" x="8667750" y="6076950"/>
          <p14:tracePt t="44314" x="8667750" y="6070600"/>
          <p14:tracePt t="44327" x="8661400" y="6070600"/>
          <p14:tracePt t="44339" x="8661400" y="6064250"/>
          <p14:tracePt t="44361" x="8655050" y="6064250"/>
          <p14:tracePt t="44446" x="8648700" y="6064250"/>
          <p14:tracePt t="44497" x="8642350" y="6064250"/>
          <p14:tracePt t="44509" x="8636000" y="6064250"/>
          <p14:tracePt t="44518" x="8629650" y="6064250"/>
          <p14:tracePt t="44550" x="8623300" y="6070600"/>
          <p14:tracePt t="44582" x="8616950" y="6070600"/>
          <p14:tracePt t="44623" x="8610600" y="6070600"/>
          <p14:tracePt t="44685" x="8604250" y="6070600"/>
          <p14:tracePt t="44710" x="8597900" y="6070600"/>
          <p14:tracePt t="44720" x="8591550" y="6070600"/>
          <p14:tracePt t="44741" x="8585200" y="6070600"/>
          <p14:tracePt t="44746" x="8578850" y="6070600"/>
          <p14:tracePt t="44755" x="8566150" y="6070600"/>
          <p14:tracePt t="44770" x="8553450" y="6070600"/>
          <p14:tracePt t="44787" x="8534400" y="6070600"/>
          <p14:tracePt t="44803" x="8509000" y="6070600"/>
          <p14:tracePt t="44820" x="8489950" y="6070600"/>
          <p14:tracePt t="44836" x="8470900" y="6070600"/>
          <p14:tracePt t="44853" x="8451850" y="6070600"/>
          <p14:tracePt t="44870" x="8439150" y="6070600"/>
          <p14:tracePt t="44886" x="8432800" y="6070600"/>
          <p14:tracePt t="44920" x="8426450" y="6070600"/>
          <p14:tracePt t="44969" x="8420100" y="6064250"/>
          <p14:tracePt t="45019" x="8413750" y="6057900"/>
          <p14:tracePt t="45134" x="8407400" y="6057900"/>
          <p14:tracePt t="45155" x="8407400" y="6051550"/>
          <p14:tracePt t="45195" x="8401050" y="6051550"/>
          <p14:tracePt t="45218" x="8394700" y="6051550"/>
          <p14:tracePt t="45252" x="8388350" y="6051550"/>
          <p14:tracePt t="45316" x="8382000" y="6051550"/>
          <p14:tracePt t="45419" x="8375650" y="6051550"/>
          <p14:tracePt t="45453" x="8375650" y="6045200"/>
          <p14:tracePt t="45459" x="8369300" y="6045200"/>
          <p14:tracePt t="45485" x="8362950" y="6045200"/>
          <p14:tracePt t="45496" x="8362950" y="6038850"/>
          <p14:tracePt t="45522" x="8356600" y="6038850"/>
          <p14:tracePt t="45541" x="8350250" y="6038850"/>
          <p14:tracePt t="45557" x="8343900" y="6032500"/>
          <p14:tracePt t="45608" x="8337550" y="6032500"/>
          <p14:tracePt t="45629" x="8337550" y="60261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altLang="en-US" sz="6000" dirty="0"/>
              <a:t>Almuerzo </a:t>
            </a:r>
            <a:r>
              <a:rPr lang="es-AR" altLang="en-US" sz="6000" dirty="0" smtClean="0"/>
              <a:t>:</a:t>
            </a:r>
            <a:endParaRPr lang="es-AR" altLang="en-US" sz="6000" dirty="0"/>
          </a:p>
        </p:txBody>
      </p:sp>
      <p:pic>
        <p:nvPicPr>
          <p:cNvPr id="19459" name="3 Marcador de contenido" descr="FOTO 415 CON MARCA DE AGUA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8"/>
            <a:ext cx="4032250" cy="3060700"/>
          </a:xfrm>
        </p:spPr>
      </p:pic>
      <p:sp>
        <p:nvSpPr>
          <p:cNvPr id="19460" name="7 CuadroTexto"/>
          <p:cNvSpPr txBox="1">
            <a:spLocks noChangeArrowheads="1"/>
          </p:cNvSpPr>
          <p:nvPr/>
        </p:nvSpPr>
        <p:spPr bwMode="auto">
          <a:xfrm>
            <a:off x="7175500" y="3644900"/>
            <a:ext cx="19446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n-US" sz="1800">
                <a:latin typeface="Arial" panose="020B0604020202020204" pitchFamily="34" charset="0"/>
              </a:rPr>
              <a:t>Pomelo</a:t>
            </a:r>
          </a:p>
        </p:txBody>
      </p:sp>
      <p:pic>
        <p:nvPicPr>
          <p:cNvPr id="19461" name="3 Marcador de contenido" descr="FOTO 362 CON MARCA DE AGU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357564"/>
            <a:ext cx="425608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0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42"/>
    </mc:Choice>
    <mc:Fallback>
      <p:transition spd="slow" advTm="3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1" x="8331200" y="6026150"/>
          <p14:tracePt t="960" x="8324850" y="6026150"/>
          <p14:tracePt t="970" x="8318500" y="6026150"/>
          <p14:tracePt t="980" x="8305800" y="6026150"/>
          <p14:tracePt t="997" x="8274050" y="6026150"/>
          <p14:tracePt t="1014" x="8235950" y="6026150"/>
          <p14:tracePt t="1031" x="8134350" y="6026150"/>
          <p14:tracePt t="1047" x="8045450" y="6019800"/>
          <p14:tracePt t="1064" x="7937500" y="6019800"/>
          <p14:tracePt t="1081" x="7835900" y="6007100"/>
          <p14:tracePt t="1098" x="7689850" y="6000750"/>
          <p14:tracePt t="1115" x="7537450" y="6000750"/>
          <p14:tracePt t="1131" x="7321550" y="6000750"/>
          <p14:tracePt t="1147" x="7194550" y="6013450"/>
          <p14:tracePt t="1164" x="7086600" y="6019800"/>
          <p14:tracePt t="1181" x="6965950" y="6038850"/>
          <p14:tracePt t="1197" x="6864350" y="6038850"/>
          <p14:tracePt t="1214" x="6762750" y="6038850"/>
          <p14:tracePt t="1231" x="6654800" y="6038850"/>
          <p14:tracePt t="1247" x="6489700" y="6057900"/>
          <p14:tracePt t="1264" x="6356350" y="6057900"/>
          <p14:tracePt t="1280" x="6254750" y="6076950"/>
          <p14:tracePt t="1297" x="6146800" y="6083300"/>
          <p14:tracePt t="1314" x="6000750" y="6121400"/>
          <p14:tracePt t="1317" x="5924550" y="6146800"/>
          <p14:tracePt t="1330" x="5816600" y="6165850"/>
          <p14:tracePt t="1347" x="5600700" y="6184900"/>
          <p14:tracePt t="1364" x="5353050" y="6184900"/>
          <p14:tracePt t="1380" x="4972050" y="6146800"/>
          <p14:tracePt t="1397" x="4718050" y="6127750"/>
          <p14:tracePt t="1414" x="4521200" y="6159500"/>
          <p14:tracePt t="1430" x="4375150" y="6203950"/>
          <p14:tracePt t="1447" x="4267200" y="6235700"/>
          <p14:tracePt t="1464" x="4178300" y="6273800"/>
          <p14:tracePt t="1481" x="4083050" y="6299200"/>
          <p14:tracePt t="1497" x="3968750" y="6324600"/>
          <p14:tracePt t="1513" x="3898900" y="6330950"/>
          <p14:tracePt t="1530" x="3835400" y="6330950"/>
          <p14:tracePt t="1548" x="3790950" y="6330950"/>
          <p14:tracePt t="1564" x="3759200" y="6324600"/>
          <p14:tracePt t="1581" x="3733800" y="6318250"/>
          <p14:tracePt t="1597" x="3702050" y="6305550"/>
          <p14:tracePt t="1614" x="3695700" y="6299200"/>
          <p14:tracePt t="1631" x="3683000" y="6286500"/>
          <p14:tracePt t="1647" x="3670300" y="6280150"/>
          <p14:tracePt t="1664" x="3651250" y="6261100"/>
          <p14:tracePt t="1680" x="3638550" y="6235700"/>
          <p14:tracePt t="1697" x="3625850" y="6210300"/>
          <p14:tracePt t="1713" x="3613150" y="6197600"/>
          <p14:tracePt t="1730" x="3606800" y="6178550"/>
          <p14:tracePt t="1747" x="3600450" y="6140450"/>
          <p14:tracePt t="1764" x="3600450" y="6127750"/>
          <p14:tracePt t="1780" x="3600450" y="6108700"/>
          <p14:tracePt t="1797" x="3600450" y="6089650"/>
          <p14:tracePt t="1814" x="3600450" y="6070600"/>
          <p14:tracePt t="1834" x="3600450" y="6064250"/>
          <p14:tracePt t="1865" x="3600450" y="6057900"/>
          <p14:tracePt t="1872" x="3600450" y="6051550"/>
          <p14:tracePt t="2216" x="3600450" y="6057900"/>
          <p14:tracePt t="2234" x="3600450" y="6064250"/>
          <p14:tracePt t="2487" x="3600450" y="6057900"/>
          <p14:tracePt t="2528" x="3600450" y="6051550"/>
          <p14:tracePt t="2575" x="3600450" y="6045200"/>
          <p14:tracePt t="2634" x="3600450" y="6038850"/>
          <p14:tracePt t="3232" x="3613150" y="6026150"/>
          <p14:tracePt t="3237" x="3632200" y="6000750"/>
          <p14:tracePt t="3245" x="3657600" y="5962650"/>
          <p14:tracePt t="3262" x="3727450" y="5861050"/>
          <p14:tracePt t="3279" x="3835400" y="5746750"/>
          <p14:tracePt t="3296" x="3968750" y="5626100"/>
          <p14:tracePt t="3312" x="4095750" y="5505450"/>
          <p14:tracePt t="3314" x="4159250" y="5422900"/>
          <p14:tracePt t="3328" x="4279900" y="5270500"/>
          <p14:tracePt t="3345" x="4400550" y="5137150"/>
          <p14:tracePt t="3362" x="4521200" y="5022850"/>
          <p14:tracePt t="3379" x="4629150" y="4902200"/>
          <p14:tracePt t="3395" x="4673600" y="4845050"/>
          <p14:tracePt t="3412" x="4699000" y="4819650"/>
          <p14:tracePt t="3429" x="4730750" y="4794250"/>
          <p14:tracePt t="3445" x="4756150" y="4749800"/>
          <p14:tracePt t="3463" x="4787900" y="4699000"/>
          <p14:tracePt t="3479" x="4832350" y="4597400"/>
          <p14:tracePt t="3495" x="4870450" y="4521200"/>
          <p14:tracePt t="3512" x="4908550" y="4432300"/>
          <p14:tracePt t="3528" x="4946650" y="4324350"/>
          <p14:tracePt t="3545" x="4991100" y="4210050"/>
          <p14:tracePt t="3562" x="5029200" y="4102100"/>
          <p14:tracePt t="3579" x="5067300" y="3994150"/>
          <p14:tracePt t="3596" x="5092700" y="3867150"/>
          <p14:tracePt t="3612" x="5099050" y="3797300"/>
          <p14:tracePt t="3629" x="5099050" y="3708400"/>
          <p14:tracePt t="3645" x="5099050" y="3632200"/>
          <p14:tracePt t="3662" x="5086350" y="3556000"/>
          <p14:tracePt t="3679" x="5067300" y="3473450"/>
          <p14:tracePt t="3695" x="5041900" y="3340100"/>
          <p14:tracePt t="3712" x="5016500" y="3244850"/>
          <p14:tracePt t="3729" x="4984750" y="3136900"/>
          <p14:tracePt t="3745" x="4972050" y="3028950"/>
          <p14:tracePt t="3762" x="4933950" y="2921000"/>
          <p14:tracePt t="3778" x="4895850" y="2806700"/>
          <p14:tracePt t="3795" x="4857750" y="2698750"/>
          <p14:tracePt t="3813" x="4787900" y="2565400"/>
          <p14:tracePt t="3828" x="4718050" y="2489200"/>
          <p14:tracePt t="3845" x="4654550" y="2438400"/>
          <p14:tracePt t="3862" x="4597400" y="2400300"/>
          <p14:tracePt t="3879" x="4552950" y="2368550"/>
          <p14:tracePt t="3895" x="4521200" y="2349500"/>
          <p14:tracePt t="3911" x="4489450" y="2330450"/>
          <p14:tracePt t="3928" x="4476750" y="2330450"/>
          <p14:tracePt t="3945" x="4464050" y="2324100"/>
          <p14:tracePt t="4072" x="4457700" y="2324100"/>
          <p14:tracePt t="4122" x="4464050" y="2324100"/>
          <p14:tracePt t="4130" x="4470400" y="2317750"/>
          <p14:tracePt t="4138" x="4483100" y="2305050"/>
          <p14:tracePt t="4146" x="4483100" y="2298700"/>
          <p14:tracePt t="4228" x="4476750" y="2298700"/>
          <p14:tracePt t="4236" x="4470400" y="2298700"/>
          <p14:tracePt t="4245" x="4457700" y="2298700"/>
          <p14:tracePt t="4261" x="4425950" y="2298700"/>
          <p14:tracePt t="4279" x="4330700" y="2317750"/>
          <p14:tracePt t="4295" x="4222750" y="2355850"/>
          <p14:tracePt t="4312" x="4064000" y="2381250"/>
          <p14:tracePt t="4329" x="3968750" y="2393950"/>
          <p14:tracePt t="4345" x="3867150" y="2400300"/>
          <p14:tracePt t="4362" x="3771900" y="2400300"/>
          <p14:tracePt t="4379" x="3708400" y="2400300"/>
          <p14:tracePt t="4395" x="3683000" y="2406650"/>
          <p14:tracePt t="4412" x="3657600" y="2406650"/>
          <p14:tracePt t="4428" x="3638550" y="2406650"/>
          <p14:tracePt t="4445" x="3613150" y="2406650"/>
          <p14:tracePt t="4462" x="3587750" y="2413000"/>
          <p14:tracePt t="4479" x="3562350" y="2425700"/>
          <p14:tracePt t="4495" x="3517900" y="2438400"/>
          <p14:tracePt t="4513" x="3403600" y="2489200"/>
          <p14:tracePt t="4528" x="3346450" y="2508250"/>
          <p14:tracePt t="4545" x="3206750" y="2559050"/>
          <p14:tracePt t="4561" x="3130550" y="2584450"/>
          <p14:tracePt t="4579" x="3092450" y="2590800"/>
          <p14:tracePt t="4595" x="3067050" y="2590800"/>
          <p14:tracePt t="4612" x="3041650" y="2609850"/>
          <p14:tracePt t="4630" x="3003550" y="2635250"/>
          <p14:tracePt t="4645" x="2933700" y="2673350"/>
          <p14:tracePt t="4662" x="2794000" y="2774950"/>
          <p14:tracePt t="4678" x="2768600" y="2806700"/>
          <p14:tracePt t="4694" x="2743200" y="2851150"/>
          <p14:tracePt t="4711" x="2711450" y="2895600"/>
          <p14:tracePt t="4728" x="2705100" y="2927350"/>
          <p14:tracePt t="4744" x="2705100" y="2952750"/>
          <p14:tracePt t="4761" x="2705100" y="2990850"/>
          <p14:tracePt t="4778" x="2711450" y="3022600"/>
          <p14:tracePt t="4794" x="2730500" y="3048000"/>
          <p14:tracePt t="4811" x="2762250" y="3073400"/>
          <p14:tracePt t="4828" x="2787650" y="3105150"/>
          <p14:tracePt t="4833" x="2800350" y="3117850"/>
          <p14:tracePt t="4845" x="2813050" y="3130550"/>
          <p14:tracePt t="4861" x="2838450" y="3136900"/>
          <p14:tracePt t="4878" x="2863850" y="3143250"/>
          <p14:tracePt t="4895" x="2889250" y="3143250"/>
          <p14:tracePt t="4912" x="2927350" y="3130550"/>
          <p14:tracePt t="4928" x="2952750" y="3124200"/>
          <p14:tracePt t="4944" x="2965450" y="3117850"/>
          <p14:tracePt t="4961" x="2978150" y="3105150"/>
          <p14:tracePt t="4977" x="2990850" y="3092450"/>
          <p14:tracePt t="4995" x="2997200" y="3086100"/>
          <p14:tracePt t="5011" x="3016250" y="3067050"/>
          <p14:tracePt t="5028" x="3022600" y="3054350"/>
          <p14:tracePt t="5044" x="3022600" y="3041650"/>
          <p14:tracePt t="5061" x="3022600" y="3035300"/>
          <p14:tracePt t="5174" x="3016250" y="3035300"/>
          <p14:tracePt t="5181" x="3009900" y="3035300"/>
          <p14:tracePt t="5194" x="2997200" y="3054350"/>
          <p14:tracePt t="5211" x="2978150" y="3067050"/>
          <p14:tracePt t="5228" x="2971800" y="3092450"/>
          <p14:tracePt t="5245" x="2959100" y="3117850"/>
          <p14:tracePt t="5261" x="2946400" y="3136900"/>
          <p14:tracePt t="5277" x="2946400" y="3149600"/>
          <p14:tracePt t="5295" x="2933700" y="3168650"/>
          <p14:tracePt t="5311" x="2921000" y="3194050"/>
          <p14:tracePt t="5328" x="2914650" y="3232150"/>
          <p14:tracePt t="5344" x="2908300" y="3257550"/>
          <p14:tracePt t="5361" x="2908300" y="3282950"/>
          <p14:tracePt t="5378" x="2908300" y="3308350"/>
          <p14:tracePt t="5394" x="2908300" y="3333750"/>
          <p14:tracePt t="5411" x="2914650" y="3359150"/>
          <p14:tracePt t="5427" x="2933700" y="3397250"/>
          <p14:tracePt t="5444" x="2946400" y="3429000"/>
          <p14:tracePt t="5460" x="2971800" y="3454400"/>
          <p14:tracePt t="5477" x="2997200" y="3486150"/>
          <p14:tracePt t="5494" x="3028950" y="3505200"/>
          <p14:tracePt t="5510" x="3054350" y="3517900"/>
          <p14:tracePt t="5527" x="3092450" y="3517900"/>
          <p14:tracePt t="5544" x="3194050" y="3543300"/>
          <p14:tracePt t="5560" x="3238500" y="3543300"/>
          <p14:tracePt t="5577" x="3308350" y="3536950"/>
          <p14:tracePt t="5594" x="3403600" y="3505200"/>
          <p14:tracePt t="5611" x="3517900" y="3473450"/>
          <p14:tracePt t="5627" x="3600450" y="3448050"/>
          <p14:tracePt t="5644" x="3695700" y="3435350"/>
          <p14:tracePt t="5661" x="3778250" y="3409950"/>
          <p14:tracePt t="5677" x="3854450" y="3365500"/>
          <p14:tracePt t="5693" x="3879850" y="3340100"/>
          <p14:tracePt t="5710" x="3905250" y="3321050"/>
          <p14:tracePt t="5727" x="3917950" y="3295650"/>
          <p14:tracePt t="5743" x="3924300" y="3276600"/>
          <p14:tracePt t="5760" x="3930650" y="3244850"/>
          <p14:tracePt t="5777" x="3924300" y="3187700"/>
          <p14:tracePt t="5793" x="3892550" y="3124200"/>
          <p14:tracePt t="5810" x="3860800" y="3060700"/>
          <p14:tracePt t="5827" x="3835400" y="3035300"/>
          <p14:tracePt t="5844" x="3810000" y="3003550"/>
          <p14:tracePt t="5860" x="3765550" y="2978150"/>
          <p14:tracePt t="5877" x="3663950" y="2940050"/>
          <p14:tracePt t="5893" x="3556000" y="2921000"/>
          <p14:tracePt t="5910" x="3429000" y="2921000"/>
          <p14:tracePt t="5927" x="3346450" y="2933700"/>
          <p14:tracePt t="5943" x="3257550" y="2971800"/>
          <p14:tracePt t="5961" x="3194050" y="3003550"/>
          <p14:tracePt t="5977" x="3130550" y="3048000"/>
          <p14:tracePt t="5994" x="3054350" y="3143250"/>
          <p14:tracePt t="6010" x="3003550" y="3244850"/>
          <p14:tracePt t="6027" x="2965450" y="3340100"/>
          <p14:tracePt t="6045" x="2940050" y="3454400"/>
          <p14:tracePt t="6060" x="2940050" y="3511550"/>
          <p14:tracePt t="6076" x="2940050" y="3562350"/>
          <p14:tracePt t="6093" x="2965450" y="3594100"/>
          <p14:tracePt t="6110" x="2978150" y="3619500"/>
          <p14:tracePt t="6127" x="2990850" y="3638550"/>
          <p14:tracePt t="6143" x="3003550" y="3657600"/>
          <p14:tracePt t="6161" x="3016250" y="3683000"/>
          <p14:tracePt t="6176" x="3035300" y="3702050"/>
          <p14:tracePt t="6193" x="3054350" y="3721100"/>
          <p14:tracePt t="6210" x="3079750" y="3733800"/>
          <p14:tracePt t="6227" x="3117850" y="3746500"/>
          <p14:tracePt t="6243" x="3175000" y="3746500"/>
          <p14:tracePt t="6260" x="3333750" y="3714750"/>
          <p14:tracePt t="6276" x="3435350" y="3683000"/>
          <p14:tracePt t="6294" x="3543300" y="3613150"/>
          <p14:tracePt t="6310" x="3663950" y="3524250"/>
          <p14:tracePt t="6326" x="3740150" y="3467100"/>
          <p14:tracePt t="6328" x="3784600" y="3429000"/>
          <p14:tracePt t="6343" x="3835400" y="3390900"/>
          <p14:tracePt t="6359" x="3911600" y="3314700"/>
          <p14:tracePt t="6376" x="4032250" y="3187700"/>
          <p14:tracePt t="6393" x="4089400" y="3086100"/>
          <p14:tracePt t="6410" x="4121150" y="3022600"/>
          <p14:tracePt t="6426" x="4140200" y="2978150"/>
          <p14:tracePt t="6443" x="4146550" y="2952750"/>
          <p14:tracePt t="6459" x="4146550" y="2927350"/>
          <p14:tracePt t="6476" x="4146550" y="2901950"/>
          <p14:tracePt t="6493" x="4121150" y="2863850"/>
          <p14:tracePt t="6509" x="4089400" y="2838450"/>
          <p14:tracePt t="6526" x="4064000" y="2825750"/>
          <p14:tracePt t="6543" x="4038600" y="2794000"/>
          <p14:tracePt t="6559" x="4013200" y="2774950"/>
          <p14:tracePt t="6576" x="3987800" y="2755900"/>
          <p14:tracePt t="6593" x="3956050" y="2730500"/>
          <p14:tracePt t="6609" x="3930650" y="2717800"/>
          <p14:tracePt t="6627" x="3892550" y="2705100"/>
          <p14:tracePt t="6643" x="3867150" y="2692400"/>
          <p14:tracePt t="6660" x="3841750" y="2686050"/>
          <p14:tracePt t="6676" x="3816350" y="2667000"/>
          <p14:tracePt t="6693" x="3797300" y="2667000"/>
          <p14:tracePt t="6710" x="3790950" y="2667000"/>
          <p14:tracePt t="6726" x="3771900" y="2667000"/>
          <p14:tracePt t="6743" x="3765550" y="2667000"/>
          <p14:tracePt t="6804" x="3752850" y="2667000"/>
          <p14:tracePt t="6827" x="3740150" y="2667000"/>
          <p14:tracePt t="6833" x="3721100" y="2679700"/>
          <p14:tracePt t="6843" x="3708400" y="2698750"/>
          <p14:tracePt t="6859" x="3670300" y="2736850"/>
          <p14:tracePt t="6876" x="3644900" y="2762250"/>
          <p14:tracePt t="6892" x="3613150" y="2794000"/>
          <p14:tracePt t="6910" x="3587750" y="2825750"/>
          <p14:tracePt t="6927" x="3549650" y="2870200"/>
          <p14:tracePt t="6943" x="3505200" y="2921000"/>
          <p14:tracePt t="6959" x="3467100" y="2971800"/>
          <p14:tracePt t="6976" x="3416300" y="3028950"/>
          <p14:tracePt t="6993" x="3390900" y="3054350"/>
          <p14:tracePt t="7009" x="3365500" y="3073400"/>
          <p14:tracePt t="7026" x="3346450" y="3092450"/>
          <p14:tracePt t="7043" x="3327400" y="3111500"/>
          <p14:tracePt t="7059" x="3308350" y="3136900"/>
          <p14:tracePt t="7077" x="3276600" y="3168650"/>
          <p14:tracePt t="7093" x="3257550" y="3187700"/>
          <p14:tracePt t="7110" x="3238500" y="3225800"/>
          <p14:tracePt t="7126" x="3225800" y="3251200"/>
          <p14:tracePt t="7143" x="3219450" y="3276600"/>
          <p14:tracePt t="7160" x="3213100" y="3302000"/>
          <p14:tracePt t="7176" x="3213100" y="3314700"/>
          <p14:tracePt t="7193" x="3213100" y="3340100"/>
          <p14:tracePt t="7209" x="3219450" y="3371850"/>
          <p14:tracePt t="7226" x="3225800" y="3397250"/>
          <p14:tracePt t="7242" x="3238500" y="3422650"/>
          <p14:tracePt t="7259" x="3244850" y="3448050"/>
          <p14:tracePt t="7276" x="3257550" y="3473450"/>
          <p14:tracePt t="7292" x="3270250" y="3498850"/>
          <p14:tracePt t="7309" x="3282950" y="3524250"/>
          <p14:tracePt t="7326" x="3295650" y="3549650"/>
          <p14:tracePt t="7329" x="3302000" y="3556000"/>
          <p14:tracePt t="7342" x="3308350" y="3581400"/>
          <p14:tracePt t="7359" x="3321050" y="3600450"/>
          <p14:tracePt t="7376" x="3333750" y="3619500"/>
          <p14:tracePt t="7392" x="3340100" y="3632200"/>
          <p14:tracePt t="7409" x="3352800" y="3657600"/>
          <p14:tracePt t="7425" x="3365500" y="3676650"/>
          <p14:tracePt t="7443" x="3384550" y="3695700"/>
          <p14:tracePt t="7459" x="3416300" y="3721100"/>
          <p14:tracePt t="7475" x="3441700" y="3721100"/>
          <p14:tracePt t="7492" x="3460750" y="3721100"/>
          <p14:tracePt t="7509" x="3473450" y="3721100"/>
          <p14:tracePt t="7525" x="3505200" y="3708400"/>
          <p14:tracePt t="7542" x="3530600" y="3689350"/>
          <p14:tracePt t="7559" x="3562350" y="3663950"/>
          <p14:tracePt t="7575" x="3587750" y="3638550"/>
          <p14:tracePt t="7592" x="3613150" y="3613150"/>
          <p14:tracePt t="7609" x="3632200" y="3587750"/>
          <p14:tracePt t="7626" x="3644900" y="3575050"/>
          <p14:tracePt t="7642" x="3644900" y="3568700"/>
          <p14:tracePt t="7713" x="3638550" y="3568700"/>
          <p14:tracePt t="7719" x="3632200" y="3568700"/>
          <p14:tracePt t="7727" x="3632200" y="3575050"/>
          <p14:tracePt t="7742" x="3625850" y="3581400"/>
          <p14:tracePt t="7759" x="3581400" y="3619500"/>
          <p14:tracePt t="7775" x="3562350" y="3644900"/>
          <p14:tracePt t="7792" x="3536950" y="3676650"/>
          <p14:tracePt t="7809" x="3517900" y="3702050"/>
          <p14:tracePt t="7825" x="3492500" y="3727450"/>
          <p14:tracePt t="7828" x="3486150" y="3740150"/>
          <p14:tracePt t="7842" x="3479800" y="3752850"/>
          <p14:tracePt t="7859" x="3473450" y="3771900"/>
          <p14:tracePt t="7875" x="3460750" y="3810000"/>
          <p14:tracePt t="7892" x="3454400" y="3835400"/>
          <p14:tracePt t="7909" x="3448050" y="3860800"/>
          <p14:tracePt t="7925" x="3441700" y="3886200"/>
          <p14:tracePt t="7942" x="3435350" y="3911600"/>
          <p14:tracePt t="7959" x="3435350" y="3930650"/>
          <p14:tracePt t="7975" x="3435350" y="3968750"/>
          <p14:tracePt t="7992" x="3435350" y="3994150"/>
          <p14:tracePt t="8008" x="3435350" y="4019550"/>
          <p14:tracePt t="8025" x="3441700" y="4044950"/>
          <p14:tracePt t="8042" x="3454400" y="4070350"/>
          <p14:tracePt t="8058" x="3467100" y="4095750"/>
          <p14:tracePt t="8075" x="3479800" y="4114800"/>
          <p14:tracePt t="8091" x="3492500" y="4133850"/>
          <p14:tracePt t="8108" x="3517900" y="4146550"/>
          <p14:tracePt t="8125" x="3524250" y="4159250"/>
          <p14:tracePt t="8142" x="3543300" y="4165600"/>
          <p14:tracePt t="8158" x="3556000" y="4171950"/>
          <p14:tracePt t="8175" x="3568700" y="4171950"/>
          <p14:tracePt t="8191" x="3594100" y="4171950"/>
          <p14:tracePt t="8208" x="3619500" y="4171950"/>
          <p14:tracePt t="8225" x="3683000" y="4152900"/>
          <p14:tracePt t="8241" x="3740150" y="4146550"/>
          <p14:tracePt t="8258" x="3790950" y="4127500"/>
          <p14:tracePt t="8275" x="3816350" y="4121150"/>
          <p14:tracePt t="8291" x="3841750" y="4121150"/>
          <p14:tracePt t="8308" x="3867150" y="4121150"/>
          <p14:tracePt t="8325" x="3892550" y="4121150"/>
          <p14:tracePt t="8327" x="3911600" y="4121150"/>
          <p14:tracePt t="8342" x="3968750" y="4133850"/>
          <p14:tracePt t="8358" x="4038600" y="4133850"/>
          <p14:tracePt t="8375" x="4108450" y="4114800"/>
          <p14:tracePt t="8391" x="4165600" y="4083050"/>
          <p14:tracePt t="8408" x="4216400" y="4057650"/>
          <p14:tracePt t="8425" x="4248150" y="4038600"/>
          <p14:tracePt t="8441" x="4273550" y="4019550"/>
          <p14:tracePt t="8459" x="4298950" y="3994150"/>
          <p14:tracePt t="8475" x="4343400" y="3949700"/>
          <p14:tracePt t="8492" x="4368800" y="3924300"/>
          <p14:tracePt t="8508" x="4400550" y="3892550"/>
          <p14:tracePt t="8524" x="4425950" y="3835400"/>
          <p14:tracePt t="8541" x="4457700" y="3784600"/>
          <p14:tracePt t="8558" x="4476750" y="3733800"/>
          <p14:tracePt t="8575" x="4502150" y="3644900"/>
          <p14:tracePt t="8591" x="4508500" y="3600450"/>
          <p14:tracePt t="8608" x="4508500" y="3556000"/>
          <p14:tracePt t="8624" x="4508500" y="3524250"/>
          <p14:tracePt t="8641" x="4508500" y="3486150"/>
          <p14:tracePt t="8658" x="4508500" y="3460750"/>
          <p14:tracePt t="8675" x="4502150" y="3422650"/>
          <p14:tracePt t="8691" x="4495800" y="3378200"/>
          <p14:tracePt t="8708" x="4489450" y="3352800"/>
          <p14:tracePt t="8724" x="4470400" y="3321050"/>
          <p14:tracePt t="8741" x="4457700" y="3295650"/>
          <p14:tracePt t="8758" x="4432300" y="3270250"/>
          <p14:tracePt t="8774" x="4406900" y="3238500"/>
          <p14:tracePt t="8791" x="4381500" y="3213100"/>
          <p14:tracePt t="8807" x="4349750" y="3187700"/>
          <p14:tracePt t="8824" x="4324350" y="3168650"/>
          <p14:tracePt t="8841" x="4279900" y="3143250"/>
          <p14:tracePt t="8858" x="4248150" y="3136900"/>
          <p14:tracePt t="8875" x="4197350" y="3136900"/>
          <p14:tracePt t="8891" x="4133850" y="3155950"/>
          <p14:tracePt t="8909" x="4064000" y="3187700"/>
          <p14:tracePt t="8925" x="4019550" y="3200400"/>
          <p14:tracePt t="8941" x="3975100" y="3225800"/>
          <p14:tracePt t="8957" x="3924300" y="3263900"/>
          <p14:tracePt t="8974" x="3848100" y="3308350"/>
          <p14:tracePt t="8991" x="3759200" y="3359150"/>
          <p14:tracePt t="9007" x="3683000" y="3409950"/>
          <p14:tracePt t="9024" x="3619500" y="3460750"/>
          <p14:tracePt t="9041" x="3575050" y="3505200"/>
          <p14:tracePt t="9057" x="3530600" y="3549650"/>
          <p14:tracePt t="9074" x="3505200" y="3575050"/>
          <p14:tracePt t="9091" x="3492500" y="3594100"/>
          <p14:tracePt t="9107" x="3479800" y="3600450"/>
          <p14:tracePt t="9124" x="3479800" y="3613150"/>
          <p14:tracePt t="9158" x="3479800" y="3619500"/>
          <p14:tracePt t="9383" x="3479800" y="3625850"/>
          <p14:tracePt t="9389" x="3479800" y="3632200"/>
          <p14:tracePt t="9397" x="3479800" y="3638550"/>
          <p14:tracePt t="9407" x="3479800" y="3644900"/>
          <p14:tracePt t="9424" x="3479800" y="3670300"/>
          <p14:tracePt t="9441" x="3479800" y="3695700"/>
          <p14:tracePt t="9457" x="3479800" y="3746500"/>
          <p14:tracePt t="9474" x="3479800" y="3784600"/>
          <p14:tracePt t="9491" x="3486150" y="3854450"/>
          <p14:tracePt t="9507" x="3492500" y="3911600"/>
          <p14:tracePt t="9524" x="3505200" y="3949700"/>
          <p14:tracePt t="9542" x="3524250" y="3975100"/>
          <p14:tracePt t="9558" x="3543300" y="4000500"/>
          <p14:tracePt t="9574" x="3568700" y="4025900"/>
          <p14:tracePt t="9592" x="3581400" y="4038600"/>
          <p14:tracePt t="9607" x="3606800" y="4064000"/>
          <p14:tracePt t="9624" x="3625850" y="4089400"/>
          <p14:tracePt t="9640" x="3663950" y="4108450"/>
          <p14:tracePt t="9657" x="3721100" y="4140200"/>
          <p14:tracePt t="9674" x="3822700" y="4178300"/>
          <p14:tracePt t="9690" x="3930650" y="4210050"/>
          <p14:tracePt t="9707" x="4095750" y="4267200"/>
          <p14:tracePt t="9724" x="4241800" y="4305300"/>
          <p14:tracePt t="9740" x="4394200" y="4318000"/>
          <p14:tracePt t="9757" x="4540250" y="4337050"/>
          <p14:tracePt t="9774" x="4699000" y="4362450"/>
          <p14:tracePt t="9790" x="4864100" y="4394200"/>
          <p14:tracePt t="9807" x="5060950" y="4413250"/>
          <p14:tracePt t="9824" x="5213350" y="4451350"/>
          <p14:tracePt t="9829" x="5283200" y="4470400"/>
          <p14:tracePt t="9840" x="5416550" y="4502150"/>
          <p14:tracePt t="9857" x="5575300" y="4540250"/>
          <p14:tracePt t="9873" x="5740400" y="4578350"/>
          <p14:tracePt t="9890" x="5899150" y="4610100"/>
          <p14:tracePt t="9907" x="6019800" y="4648200"/>
          <p14:tracePt t="9923" x="6115050" y="4654550"/>
          <p14:tracePt t="9941" x="6172200" y="4673600"/>
          <p14:tracePt t="9958" x="6235700" y="4692650"/>
          <p14:tracePt t="9974" x="6299200" y="4705350"/>
          <p14:tracePt t="9991" x="6330950" y="4718050"/>
          <p14:tracePt t="10007" x="6388100" y="4724400"/>
          <p14:tracePt t="10023" x="6540500" y="4724400"/>
          <p14:tracePt t="10040" x="6826250" y="4724400"/>
          <p14:tracePt t="10057" x="7315200" y="4686300"/>
          <p14:tracePt t="10073" x="8001000" y="4603750"/>
          <p14:tracePt t="10090" x="8286750" y="4552950"/>
          <p14:tracePt t="10107" x="8413750" y="4527550"/>
          <p14:tracePt t="10123" x="8432800" y="4521200"/>
          <p14:tracePt t="10165" x="8432800" y="4514850"/>
          <p14:tracePt t="10177" x="8432800" y="4508500"/>
          <p14:tracePt t="10190" x="8426450" y="4495800"/>
          <p14:tracePt t="10207" x="8420100" y="4489450"/>
          <p14:tracePt t="10224" x="8413750" y="4483100"/>
          <p14:tracePt t="10240" x="8401050" y="4483100"/>
          <p14:tracePt t="10257" x="8388350" y="4470400"/>
          <p14:tracePt t="10273" x="8375650" y="4470400"/>
          <p14:tracePt t="10291" x="8350250" y="4470400"/>
          <p14:tracePt t="10307" x="8324850" y="4476750"/>
          <p14:tracePt t="10323" x="8299450" y="4502150"/>
          <p14:tracePt t="10340" x="8274050" y="4514850"/>
          <p14:tracePt t="10357" x="8248650" y="4540250"/>
          <p14:tracePt t="10373" x="8216900" y="4578350"/>
          <p14:tracePt t="10390" x="8191500" y="4616450"/>
          <p14:tracePt t="10407" x="8153400" y="4654550"/>
          <p14:tracePt t="10423" x="8115300" y="4718050"/>
          <p14:tracePt t="10439" x="8077200" y="4794250"/>
          <p14:tracePt t="10456" x="8039100" y="4857750"/>
          <p14:tracePt t="10473" x="8001000" y="4959350"/>
          <p14:tracePt t="10489" x="7969250" y="5054600"/>
          <p14:tracePt t="10506" x="7943850" y="5149850"/>
          <p14:tracePt t="10523" x="7918450" y="5245100"/>
          <p14:tracePt t="10539" x="7905750" y="5327650"/>
          <p14:tracePt t="10556" x="7905750" y="5416550"/>
          <p14:tracePt t="10573" x="7918450" y="5473700"/>
          <p14:tracePt t="10589" x="7931150" y="5524500"/>
          <p14:tracePt t="10606" x="7956550" y="5556250"/>
          <p14:tracePt t="10623" x="7981950" y="5588000"/>
          <p14:tracePt t="10639" x="8013700" y="5613400"/>
          <p14:tracePt t="10657" x="8039100" y="5645150"/>
          <p14:tracePt t="10673" x="8064500" y="5670550"/>
          <p14:tracePt t="10690" x="8096250" y="5708650"/>
          <p14:tracePt t="10706" x="8147050" y="5734050"/>
          <p14:tracePt t="10723" x="8185150" y="5759450"/>
          <p14:tracePt t="10739" x="8216900" y="5778500"/>
          <p14:tracePt t="10756" x="8255000" y="5797550"/>
          <p14:tracePt t="10773" x="8305800" y="5810250"/>
          <p14:tracePt t="10789" x="8331200" y="5810250"/>
          <p14:tracePt t="10806" x="8356600" y="5810250"/>
          <p14:tracePt t="10823" x="8382000" y="5797550"/>
          <p14:tracePt t="10839" x="8407400" y="5772150"/>
          <p14:tracePt t="10856" x="8445500" y="5727700"/>
          <p14:tracePt t="10873" x="8470900" y="5689600"/>
          <p14:tracePt t="10890" x="8502650" y="5664200"/>
          <p14:tracePt t="10906" x="8528050" y="5638800"/>
          <p14:tracePt t="10922" x="8566150" y="5594350"/>
          <p14:tracePt t="10940" x="8597900" y="5568950"/>
          <p14:tracePt t="10956" x="8623300" y="5537200"/>
          <p14:tracePt t="10973" x="8648700" y="5505450"/>
          <p14:tracePt t="10990" x="8680450" y="5480050"/>
          <p14:tracePt t="11007" x="8705850" y="5454650"/>
          <p14:tracePt t="11022" x="8750300" y="5397500"/>
          <p14:tracePt t="11040" x="8769350" y="5372100"/>
          <p14:tracePt t="11056" x="8782050" y="5346700"/>
          <p14:tracePt t="11073" x="8788400" y="5321300"/>
          <p14:tracePt t="11089" x="8788400" y="5276850"/>
          <p14:tracePt t="11106" x="8788400" y="5219700"/>
          <p14:tracePt t="11123" x="8788400" y="5168900"/>
          <p14:tracePt t="11139" x="8763000" y="5099050"/>
          <p14:tracePt t="11157" x="8737600" y="5067300"/>
          <p14:tracePt t="11172" x="8718550" y="5022850"/>
          <p14:tracePt t="11189" x="8705850" y="4991100"/>
          <p14:tracePt t="11207" x="8686800" y="4965700"/>
          <p14:tracePt t="11223" x="8674100" y="4933950"/>
          <p14:tracePt t="11240" x="8661400" y="4902200"/>
          <p14:tracePt t="11257" x="8642350" y="4857750"/>
          <p14:tracePt t="11272" x="8629650" y="4806950"/>
          <p14:tracePt t="11289" x="8610600" y="4749800"/>
          <p14:tracePt t="11307" x="8591550" y="4686300"/>
          <p14:tracePt t="11323" x="8578850" y="4635500"/>
          <p14:tracePt t="11329" x="8578850" y="4610100"/>
          <p14:tracePt t="11339" x="8566150" y="4584700"/>
          <p14:tracePt t="11356" x="8559800" y="4559300"/>
          <p14:tracePt t="11373" x="8553450" y="4533900"/>
          <p14:tracePt t="11389" x="8547100" y="4502150"/>
          <p14:tracePt t="11407" x="8540750" y="4476750"/>
          <p14:tracePt t="11422" x="8540750" y="4451350"/>
          <p14:tracePt t="11439" x="8540750" y="4425950"/>
          <p14:tracePt t="11456" x="8540750" y="4400550"/>
          <p14:tracePt t="11472" x="8540750" y="4381500"/>
          <p14:tracePt t="11489" x="8540750" y="4362450"/>
          <p14:tracePt t="11506" x="8540750" y="4349750"/>
          <p14:tracePt t="11522" x="8540750" y="4343400"/>
          <p14:tracePt t="11675" x="8528050" y="4349750"/>
          <p14:tracePt t="11683" x="8509000" y="4362450"/>
          <p14:tracePt t="11690" x="8496300" y="4375150"/>
          <p14:tracePt t="11705" x="8470900" y="4406900"/>
          <p14:tracePt t="11722" x="8445500" y="4425950"/>
          <p14:tracePt t="11739" x="8420100" y="4438650"/>
          <p14:tracePt t="11756" x="8394700" y="4457700"/>
          <p14:tracePt t="11772" x="8362950" y="4476750"/>
          <p14:tracePt t="11789" x="8337550" y="4495800"/>
          <p14:tracePt t="11805" x="8305800" y="4514850"/>
          <p14:tracePt t="11822" x="8293100" y="4521200"/>
          <p14:tracePt t="11839" x="8267700" y="4533900"/>
          <p14:tracePt t="11855" x="8248650" y="4546600"/>
          <p14:tracePt t="11872" x="8223250" y="4552950"/>
          <p14:tracePt t="11888" x="8204200" y="4565650"/>
          <p14:tracePt t="11905" x="8185150" y="4572000"/>
          <p14:tracePt t="11922" x="8172450" y="4578350"/>
          <p14:tracePt t="11939" x="8159750" y="4578350"/>
          <p14:tracePt t="11955" x="8153400" y="4578350"/>
          <p14:tracePt t="11972" x="8147050" y="4578350"/>
          <p14:tracePt t="11989" x="8134350" y="4584700"/>
          <p14:tracePt t="12006" x="8115300" y="4584700"/>
          <p14:tracePt t="12022" x="8096250" y="4591050"/>
          <p14:tracePt t="12040" x="8089900" y="4591050"/>
          <p14:tracePt t="12055" x="8070850" y="4597400"/>
          <p14:tracePt t="12073" x="8051800" y="4603750"/>
          <p14:tracePt t="12089" x="8045450" y="4603750"/>
          <p14:tracePt t="12105" x="8045450" y="4610100"/>
          <p14:tracePt t="12138" x="8039100" y="4610100"/>
          <p14:tracePt t="12160" x="8032750" y="4610100"/>
          <p14:tracePt t="12172" x="8032750" y="4616450"/>
          <p14:tracePt t="12188" x="8026400" y="4622800"/>
          <p14:tracePt t="12210" x="8020050" y="4622800"/>
          <p14:tracePt t="12221" x="8020050" y="4629150"/>
          <p14:tracePt t="12238" x="8007350" y="4641850"/>
          <p14:tracePt t="12255" x="8007350" y="4654550"/>
          <p14:tracePt t="12271" x="8001000" y="4660900"/>
          <p14:tracePt t="12288" x="7994650" y="4667250"/>
          <p14:tracePt t="12305" x="7988300" y="4673600"/>
          <p14:tracePt t="12321" x="7981950" y="4686300"/>
          <p14:tracePt t="12349" x="7975600" y="4692650"/>
          <p14:tracePt t="12358" x="7969250" y="4699000"/>
          <p14:tracePt t="12375" x="7962900" y="4711700"/>
          <p14:tracePt t="12388" x="7956550" y="4718050"/>
          <p14:tracePt t="12407" x="7943850" y="4730750"/>
          <p14:tracePt t="12422" x="7924800" y="4749800"/>
          <p14:tracePt t="12439" x="7918450" y="4768850"/>
          <p14:tracePt t="12455" x="7899400" y="4787900"/>
          <p14:tracePt t="12472" x="7886700" y="4800600"/>
          <p14:tracePt t="12489" x="7880350" y="4806950"/>
          <p14:tracePt t="12506" x="7867650" y="4832350"/>
          <p14:tracePt t="12521" x="7867650" y="4838700"/>
          <p14:tracePt t="12538" x="7867650" y="4851400"/>
          <p14:tracePt t="12555" x="7861300" y="4857750"/>
          <p14:tracePt t="12571" x="7861300" y="4864100"/>
          <p14:tracePt t="12588" x="7854950" y="4870450"/>
          <p14:tracePt t="12604" x="7848600" y="4889500"/>
          <p14:tracePt t="12621" x="7848600" y="4902200"/>
          <p14:tracePt t="12638" x="7842250" y="4921250"/>
          <p14:tracePt t="12654" x="7842250" y="4933950"/>
          <p14:tracePt t="12671" x="7842250" y="4940300"/>
          <p14:tracePt t="12688" x="7842250" y="4953000"/>
          <p14:tracePt t="12705" x="7842250" y="4965700"/>
          <p14:tracePt t="12721" x="7842250" y="4984750"/>
          <p14:tracePt t="12738" x="7842250" y="4991100"/>
          <p14:tracePt t="12755" x="7842250" y="5003800"/>
          <p14:tracePt t="12771" x="7842250" y="5029200"/>
          <p14:tracePt t="12788" x="7842250" y="5048250"/>
          <p14:tracePt t="12804" x="7842250" y="5067300"/>
          <p14:tracePt t="12821" x="7842250" y="5092700"/>
          <p14:tracePt t="12837" x="7848600" y="5105400"/>
          <p14:tracePt t="12855" x="7861300" y="5124450"/>
          <p14:tracePt t="12872" x="7867650" y="5162550"/>
          <p14:tracePt t="12888" x="7867650" y="5175250"/>
          <p14:tracePt t="12904" x="7874000" y="5175250"/>
          <p14:tracePt t="12921" x="7874000" y="5181600"/>
          <p14:tracePt t="12938" x="7880350" y="5187950"/>
          <p14:tracePt t="12954" x="7880350" y="5194300"/>
          <p14:tracePt t="12971" x="7880350" y="5200650"/>
          <p14:tracePt t="12987" x="7893050" y="5200650"/>
          <p14:tracePt t="13004" x="7918450" y="5175250"/>
          <p14:tracePt t="13021" x="7943850" y="5130800"/>
          <p14:tracePt t="13037" x="7975600" y="5086350"/>
          <p14:tracePt t="13054" x="7994650" y="5060950"/>
          <p14:tracePt t="13071" x="8001000" y="5035550"/>
          <p14:tracePt t="13087" x="8007350" y="5029200"/>
          <p14:tracePt t="13232" x="8013700" y="5029200"/>
          <p14:tracePt t="13243" x="8020050" y="5035550"/>
          <p14:tracePt t="13252" x="8026400" y="5048250"/>
          <p14:tracePt t="13257" x="8032750" y="5060950"/>
          <p14:tracePt t="13270" x="8045450" y="5092700"/>
          <p14:tracePt t="13287" x="8058150" y="5118100"/>
          <p14:tracePt t="13304" x="8070850" y="5143500"/>
          <p14:tracePt t="13320" x="8077200" y="5168900"/>
          <p14:tracePt t="13337" x="8096250" y="5187950"/>
          <p14:tracePt t="13354" x="8102600" y="5194300"/>
          <p14:tracePt t="13370" x="8108950" y="5200650"/>
          <p14:tracePt t="13433" x="8115300" y="5200650"/>
          <p14:tracePt t="13441" x="8121650" y="5194300"/>
          <p14:tracePt t="13448" x="8140700" y="5181600"/>
          <p14:tracePt t="13456" x="8159750" y="5168900"/>
          <p14:tracePt t="13471" x="8172450" y="5156200"/>
          <p14:tracePt t="13488" x="8204200" y="5130800"/>
          <p14:tracePt t="13504" x="8216900" y="5118100"/>
          <p14:tracePt t="13520" x="8235950" y="5105400"/>
          <p14:tracePt t="13537" x="8248650" y="5099050"/>
          <p14:tracePt t="13554" x="8255000" y="5099050"/>
          <p14:tracePt t="13571" x="8261350" y="5099050"/>
          <p14:tracePt t="13604" x="8274050" y="5099050"/>
          <p14:tracePt t="13637" x="8280400" y="5099050"/>
          <p14:tracePt t="13659" x="8286750" y="5099050"/>
          <p14:tracePt t="13673" x="8293100" y="5099050"/>
          <p14:tracePt t="13687" x="8299450" y="5105400"/>
          <p14:tracePt t="13704" x="8324850" y="5130800"/>
          <p14:tracePt t="13721" x="8343900" y="5156200"/>
          <p14:tracePt t="13737" x="8356600" y="5181600"/>
          <p14:tracePt t="13754" x="8382000" y="5207000"/>
          <p14:tracePt t="13770" x="8394700" y="5232400"/>
          <p14:tracePt t="13787" x="8407400" y="5264150"/>
          <p14:tracePt t="13803" x="8426450" y="5289550"/>
          <p14:tracePt t="13820" x="8439150" y="5308600"/>
          <p14:tracePt t="13822" x="8445500" y="5321300"/>
          <p14:tracePt t="13837" x="8451850" y="5327650"/>
          <p14:tracePt t="13853" x="8451850" y="5334000"/>
          <p14:tracePt t="13870" x="8458200" y="5340350"/>
          <p14:tracePt t="13887" x="8470900" y="5340350"/>
          <p14:tracePt t="13903" x="8483600" y="5340350"/>
          <p14:tracePt t="13920" x="8515350" y="5314950"/>
          <p14:tracePt t="13937" x="8547100" y="5283200"/>
          <p14:tracePt t="13954" x="8572500" y="5257800"/>
          <p14:tracePt t="13970" x="8591550" y="5251450"/>
          <p14:tracePt t="13987" x="8604250" y="5251450"/>
          <p14:tracePt t="14004" x="8616950" y="5251450"/>
          <p14:tracePt t="14020" x="8636000" y="5264150"/>
          <p14:tracePt t="14037" x="8655050" y="5289550"/>
          <p14:tracePt t="14053" x="8680450" y="5314950"/>
          <p14:tracePt t="14071" x="8705850" y="5353050"/>
          <p14:tracePt t="14087" x="8737600" y="5378450"/>
          <p14:tracePt t="14104" x="8756650" y="5403850"/>
          <p14:tracePt t="14120" x="8763000" y="5416550"/>
          <p14:tracePt t="14137" x="8769350" y="5422900"/>
          <p14:tracePt t="14181" x="8775700" y="5416550"/>
          <p14:tracePt t="14189" x="8782050" y="5410200"/>
          <p14:tracePt t="14203" x="8801100" y="5384800"/>
          <p14:tracePt t="14220" x="8820150" y="5359400"/>
          <p14:tracePt t="14237" x="8832850" y="5334000"/>
          <p14:tracePt t="14253" x="8832850" y="5308600"/>
          <p14:tracePt t="14270" x="8839200" y="5283200"/>
          <p14:tracePt t="14286" x="8839200" y="5257800"/>
          <p14:tracePt t="14303" x="8839200" y="5219700"/>
          <p14:tracePt t="14320" x="8839200" y="5200650"/>
          <p14:tracePt t="14337" x="8839200" y="5175250"/>
          <p14:tracePt t="14353" x="8839200" y="5156200"/>
          <p14:tracePt t="14370" x="8839200" y="5130800"/>
          <p14:tracePt t="14387" x="8845550" y="5111750"/>
          <p14:tracePt t="14403" x="8845550" y="5099050"/>
          <p14:tracePt t="14420" x="8851900" y="5086350"/>
          <p14:tracePt t="14436" x="8858250" y="5073650"/>
          <p14:tracePt t="14454" x="8864600" y="5060950"/>
          <p14:tracePt t="14470" x="8864600" y="5048250"/>
          <p14:tracePt t="14486" x="8870950" y="5029200"/>
          <p14:tracePt t="14503" x="8883650" y="5003800"/>
          <p14:tracePt t="14519" x="8909050" y="4972050"/>
          <p14:tracePt t="14537" x="8921750" y="4946650"/>
          <p14:tracePt t="14553" x="8928100" y="4921250"/>
          <p14:tracePt t="14570" x="8934450" y="4895850"/>
          <p14:tracePt t="14587" x="8940800" y="4870450"/>
          <p14:tracePt t="14603" x="8940800" y="4826000"/>
          <p14:tracePt t="14620" x="8940800" y="4800600"/>
          <p14:tracePt t="14636" x="8940800" y="4781550"/>
          <p14:tracePt t="14653" x="8940800" y="4756150"/>
          <p14:tracePt t="14670" x="8940800" y="4730750"/>
          <p14:tracePt t="14686" x="8934450" y="4705350"/>
          <p14:tracePt t="14703" x="8921750" y="4667250"/>
          <p14:tracePt t="14720" x="8909050" y="4641850"/>
          <p14:tracePt t="14737" x="8883650" y="4616450"/>
          <p14:tracePt t="14753" x="8864600" y="4584700"/>
          <p14:tracePt t="14769" x="8845550" y="4565650"/>
          <p14:tracePt t="14786" x="8820150" y="4552950"/>
          <p14:tracePt t="14803" x="8807450" y="4546600"/>
          <p14:tracePt t="14820" x="8788400" y="4546600"/>
          <p14:tracePt t="14824" x="8775700" y="4546600"/>
          <p14:tracePt t="14836" x="8763000" y="4546600"/>
          <p14:tracePt t="14853" x="8724900" y="4533900"/>
          <p14:tracePt t="14870" x="8699500" y="4514850"/>
          <p14:tracePt t="14886" x="8655050" y="4502150"/>
          <p14:tracePt t="14903" x="8623300" y="4483100"/>
          <p14:tracePt t="14919" x="8578850" y="4470400"/>
          <p14:tracePt t="14936" x="8521700" y="4464050"/>
          <p14:tracePt t="14952" x="8470900" y="4432300"/>
          <p14:tracePt t="14969" x="8445500" y="4419600"/>
          <p14:tracePt t="14986" x="8413750" y="4406900"/>
          <p14:tracePt t="15002" x="8388350" y="4394200"/>
          <p14:tracePt t="15019" x="8356600" y="4381500"/>
          <p14:tracePt t="15036" x="8312150" y="4356100"/>
          <p14:tracePt t="15053" x="8223250" y="4318000"/>
          <p14:tracePt t="15069" x="8077200" y="4292600"/>
          <p14:tracePt t="15086" x="7994650" y="4286250"/>
          <p14:tracePt t="15102" x="7918450" y="4286250"/>
          <p14:tracePt t="15119" x="7848600" y="4305300"/>
          <p14:tracePt t="15136" x="7747000" y="4337050"/>
          <p14:tracePt t="15152" x="7664450" y="4375150"/>
          <p14:tracePt t="15169" x="7607300" y="4413250"/>
          <p14:tracePt t="15186" x="7562850" y="4457700"/>
          <p14:tracePt t="15203" x="7473950" y="4540250"/>
          <p14:tracePt t="15219" x="7423150" y="4603750"/>
          <p14:tracePt t="15236" x="7372350" y="4692650"/>
          <p14:tracePt t="15253" x="7327900" y="4781550"/>
          <p14:tracePt t="15269" x="7289800" y="4889500"/>
          <p14:tracePt t="15288" x="7251700" y="5003800"/>
          <p14:tracePt t="15303" x="7226300" y="5143500"/>
          <p14:tracePt t="15320" x="7213600" y="5353050"/>
          <p14:tracePt t="15335" x="7232650" y="5461000"/>
          <p14:tracePt t="15352" x="7251700" y="5530850"/>
          <p14:tracePt t="15369" x="7264400" y="5613400"/>
          <p14:tracePt t="15386" x="7302500" y="5715000"/>
          <p14:tracePt t="15402" x="7378700" y="5835650"/>
          <p14:tracePt t="15419" x="7524750" y="5969000"/>
          <p14:tracePt t="15435" x="7874000" y="6146800"/>
          <p14:tracePt t="15452" x="8172450" y="6254750"/>
          <p14:tracePt t="15469" x="8477250" y="6324600"/>
          <p14:tracePt t="15486" x="8775700" y="6350000"/>
          <p14:tracePt t="15503" x="8978900" y="6356350"/>
          <p14:tracePt t="15519" x="9112250" y="6318250"/>
          <p14:tracePt t="15536" x="9175750" y="6292850"/>
          <p14:tracePt t="15552" x="9201150" y="6267450"/>
          <p14:tracePt t="15569" x="9296400" y="6153150"/>
          <p14:tracePt t="15585" x="9359900" y="6038850"/>
          <p14:tracePt t="15602" x="9448800" y="5899150"/>
          <p14:tracePt t="15619" x="9537700" y="5759450"/>
          <p14:tracePt t="15636" x="9588500" y="5626100"/>
          <p14:tracePt t="15652" x="9626600" y="5492750"/>
          <p14:tracePt t="15669" x="9664700" y="5245100"/>
          <p14:tracePt t="15685" x="9677400" y="5105400"/>
          <p14:tracePt t="15702" x="9671050" y="4997450"/>
          <p14:tracePt t="15719" x="9658350" y="4889500"/>
          <p14:tracePt t="15735" x="9639300" y="4787900"/>
          <p14:tracePt t="15752" x="9613900" y="4686300"/>
          <p14:tracePt t="15769" x="9575800" y="4591050"/>
          <p14:tracePt t="15785" x="9518650" y="4495800"/>
          <p14:tracePt t="15802" x="9429750" y="4419600"/>
          <p14:tracePt t="15818" x="9328150" y="4368800"/>
          <p14:tracePt t="15835" x="9213850" y="4267200"/>
          <p14:tracePt t="15852" x="9074150" y="4203700"/>
          <p14:tracePt t="15868" x="8915400" y="4133850"/>
          <p14:tracePt t="15885" x="8743950" y="4089400"/>
          <p14:tracePt t="15902" x="8559800" y="4057650"/>
          <p14:tracePt t="15918" x="8407400" y="4038600"/>
          <p14:tracePt t="15935" x="8235950" y="4019550"/>
          <p14:tracePt t="15952" x="8121650" y="4019550"/>
          <p14:tracePt t="15969" x="8026400" y="4032250"/>
          <p14:tracePt t="15985" x="7937500" y="4070350"/>
          <p14:tracePt t="16002" x="7854950" y="4102100"/>
          <p14:tracePt t="16018" x="7683500" y="4197350"/>
          <p14:tracePt t="16035" x="7569200" y="4254500"/>
          <p14:tracePt t="16052" x="7467600" y="4337050"/>
          <p14:tracePt t="16069" x="7359650" y="4425950"/>
          <p14:tracePt t="16085" x="7302500" y="4489450"/>
          <p14:tracePt t="16101" x="7264400" y="4546600"/>
          <p14:tracePt t="16118" x="7239000" y="4572000"/>
          <p14:tracePt t="16135" x="7232650" y="4597400"/>
          <p14:tracePt t="16489" x="7239000" y="4597400"/>
          <p14:tracePt t="16498" x="7245350" y="4597400"/>
          <p14:tracePt t="16559" x="7251700" y="4597400"/>
          <p14:tracePt t="16565" x="7258050" y="4597400"/>
          <p14:tracePt t="16574" x="7258050" y="45847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n-US" dirty="0" smtClean="0"/>
              <a:t>Veamos cuántos HC tiene el Almuerzo </a:t>
            </a:r>
            <a:r>
              <a:rPr lang="es-AR" altLang="en-US" dirty="0" smtClean="0"/>
              <a:t>:</a:t>
            </a:r>
            <a:endParaRPr lang="es-AR" altLang="en-US" dirty="0" smtClean="0"/>
          </a:p>
        </p:txBody>
      </p:sp>
      <p:pic>
        <p:nvPicPr>
          <p:cNvPr id="4" name="3 Marcador de contenido" descr="FOTO 379 CON MARCA DE AGU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84314"/>
            <a:ext cx="39052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5519739" y="1700213"/>
            <a:ext cx="720725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456364" y="1700214"/>
            <a:ext cx="3240087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dirty="0"/>
              <a:t>Cuarto trasero de pollo: 0 gr HC</a:t>
            </a:r>
          </a:p>
        </p:txBody>
      </p:sp>
      <p:pic>
        <p:nvPicPr>
          <p:cNvPr id="7" name="3 Marcador de contenido" descr="FOTO 390 CON MARCA DE AGU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133601"/>
            <a:ext cx="3887787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derecha"/>
          <p:cNvSpPr/>
          <p:nvPr/>
        </p:nvSpPr>
        <p:spPr>
          <a:xfrm>
            <a:off x="5591176" y="2349501"/>
            <a:ext cx="720725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456364" y="2420939"/>
            <a:ext cx="3240087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dirty="0"/>
              <a:t>Calabaza: </a:t>
            </a:r>
            <a:r>
              <a:rPr lang="es-AR" dirty="0" smtClean="0"/>
              <a:t>7 gr </a:t>
            </a:r>
            <a:r>
              <a:rPr lang="es-AR" dirty="0"/>
              <a:t>HC aprox.</a:t>
            </a:r>
          </a:p>
        </p:txBody>
      </p:sp>
      <p:pic>
        <p:nvPicPr>
          <p:cNvPr id="10" name="3 Marcador de contenido" descr="FOTO 392 CON MARCA DE AGUA.jpg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2708275"/>
            <a:ext cx="3887787" cy="3600450"/>
          </a:xfrm>
        </p:spPr>
      </p:pic>
      <p:cxnSp>
        <p:nvCxnSpPr>
          <p:cNvPr id="12" name="11 Conector recto"/>
          <p:cNvCxnSpPr/>
          <p:nvPr/>
        </p:nvCxnSpPr>
        <p:spPr>
          <a:xfrm>
            <a:off x="10056813" y="1989139"/>
            <a:ext cx="0" cy="503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9840914" y="2205038"/>
            <a:ext cx="503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Flecha derecha"/>
          <p:cNvSpPr/>
          <p:nvPr/>
        </p:nvSpPr>
        <p:spPr>
          <a:xfrm>
            <a:off x="5519738" y="3213101"/>
            <a:ext cx="792162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456364" y="3213100"/>
            <a:ext cx="3240087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dirty="0"/>
              <a:t>Ají: 4 gr HC aprox.</a:t>
            </a:r>
          </a:p>
        </p:txBody>
      </p:sp>
      <p:cxnSp>
        <p:nvCxnSpPr>
          <p:cNvPr id="18" name="17 Conector recto"/>
          <p:cNvCxnSpPr/>
          <p:nvPr/>
        </p:nvCxnSpPr>
        <p:spPr>
          <a:xfrm>
            <a:off x="10056813" y="2781300"/>
            <a:ext cx="0" cy="43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9840914" y="2997200"/>
            <a:ext cx="503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3 Marcador de contenido" descr="FOTO 401 CON MARCA DE AGU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228975"/>
            <a:ext cx="3887787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Flecha derecha"/>
          <p:cNvSpPr/>
          <p:nvPr/>
        </p:nvSpPr>
        <p:spPr>
          <a:xfrm>
            <a:off x="5519738" y="4005263"/>
            <a:ext cx="792162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456363" y="4005264"/>
            <a:ext cx="3168650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dirty="0"/>
              <a:t>Papa: 17 gr HC </a:t>
            </a:r>
          </a:p>
        </p:txBody>
      </p:sp>
      <p:cxnSp>
        <p:nvCxnSpPr>
          <p:cNvPr id="25" name="24 Conector recto"/>
          <p:cNvCxnSpPr/>
          <p:nvPr/>
        </p:nvCxnSpPr>
        <p:spPr>
          <a:xfrm>
            <a:off x="9840914" y="3716338"/>
            <a:ext cx="503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10056813" y="3500439"/>
            <a:ext cx="0" cy="433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Flecha derecha"/>
          <p:cNvSpPr/>
          <p:nvPr/>
        </p:nvSpPr>
        <p:spPr>
          <a:xfrm>
            <a:off x="5519738" y="4868863"/>
            <a:ext cx="792162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30" name="29 Conector recto"/>
          <p:cNvCxnSpPr/>
          <p:nvPr/>
        </p:nvCxnSpPr>
        <p:spPr>
          <a:xfrm>
            <a:off x="10056813" y="4437063"/>
            <a:ext cx="0" cy="43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9840914" y="4652963"/>
            <a:ext cx="503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>
            <a:off x="6456364" y="4868864"/>
            <a:ext cx="3240087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dirty="0"/>
              <a:t>Uvas: 20 gr HC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7068344" y="5732464"/>
            <a:ext cx="1944687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b="1" dirty="0"/>
              <a:t>Total: </a:t>
            </a:r>
            <a:r>
              <a:rPr lang="es-AR" b="1" dirty="0" smtClean="0"/>
              <a:t>48 </a:t>
            </a:r>
            <a:r>
              <a:rPr lang="es-AR" b="1" dirty="0"/>
              <a:t>gr HC</a:t>
            </a:r>
          </a:p>
        </p:txBody>
      </p:sp>
      <p:pic>
        <p:nvPicPr>
          <p:cNvPr id="39" name="3 Marcador de contenido" descr="FOTO 401 CON MARCA DE AGU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9" y="3381375"/>
            <a:ext cx="3887787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31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34"/>
    </mc:Choice>
    <mc:Fallback>
      <p:transition spd="slow" advTm="8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8" grpId="0" animBg="1"/>
      <p:bldP spid="8" grpId="1" animBg="1"/>
      <p:bldP spid="9" grpId="0" animBg="1"/>
      <p:bldP spid="15" grpId="0" animBg="1"/>
      <p:bldP spid="15" grpId="1" animBg="1"/>
      <p:bldP spid="16" grpId="0" animBg="1"/>
      <p:bldP spid="23" grpId="0" animBg="1"/>
      <p:bldP spid="23" grpId="1" animBg="1"/>
      <p:bldP spid="24" grpId="0" animBg="1"/>
      <p:bldP spid="29" grpId="0" animBg="1"/>
      <p:bldP spid="29" grpId="1" animBg="1"/>
      <p:bldP spid="32" grpId="0" animBg="1"/>
      <p:bldP spid="33" grpId="0" animBg="1"/>
    </p:bldLst>
  </p:timing>
  <p:extLst>
    <p:ext uri="{3A86A75C-4F4B-4683-9AE1-C65F6400EC91}">
      <p14:laserTraceLst xmlns:p14="http://schemas.microsoft.com/office/powerpoint/2010/main">
        <p14:tracePtLst>
          <p14:tracePt t="57496" x="723900" y="5022850"/>
          <p14:tracePt t="57784" x="876300" y="5130800"/>
          <p14:tracePt t="57878" x="1790700" y="5600700"/>
          <p14:tracePt t="57972" x="2736850" y="6127750"/>
          <p14:tracePt t="58059" x="3486150" y="6350000"/>
          <p14:tracePt t="58102" x="3746500" y="6394450"/>
          <p14:tracePt t="58195" x="3835400" y="6324600"/>
          <p14:tracePt t="58245" x="3867150" y="6280150"/>
          <p14:tracePt t="58338" x="3835400" y="6146800"/>
          <p14:tracePt t="58434" x="3676650" y="6045200"/>
          <p14:tracePt t="58528" x="3422650" y="6127750"/>
          <p14:tracePt t="58575" x="3346450" y="6191250"/>
          <p14:tracePt t="58668" x="3333750" y="6210300"/>
          <p14:tracePt t="58757" x="3333750" y="6235700"/>
          <p14:tracePt t="58846" x="3333750" y="6248400"/>
          <p14:tracePt t="58936" x="3346450" y="6273800"/>
          <p14:tracePt t="59028" x="3479800" y="6286500"/>
          <p14:tracePt t="59073" x="3543300" y="6261100"/>
          <p14:tracePt t="59168" x="3619500" y="6140450"/>
          <p14:tracePt t="59260" x="3619500" y="6000750"/>
          <p14:tracePt t="59352" x="3556000" y="5873750"/>
          <p14:tracePt t="59444" x="3422650" y="5765800"/>
          <p14:tracePt t="59534" x="3263900" y="5645150"/>
          <p14:tracePt t="59626" x="3124200" y="5600700"/>
          <p14:tracePt t="59726" x="2965450" y="5600700"/>
          <p14:tracePt t="59819" x="2838450" y="5689600"/>
          <p14:tracePt t="59918" x="2800350" y="5829300"/>
          <p14:tracePt t="60011" x="2895600" y="5969000"/>
          <p14:tracePt t="60106" x="2997200" y="6096000"/>
          <p14:tracePt t="60202" x="3181350" y="6210300"/>
          <p14:tracePt t="60296" x="3378200" y="6235700"/>
          <p14:tracePt t="60392" x="3498850" y="6203950"/>
          <p14:tracePt t="60485" x="3638550" y="6178550"/>
          <p14:tracePt t="60580" x="3930650" y="6140450"/>
          <p14:tracePt t="60672" x="4356100" y="6083300"/>
          <p14:tracePt t="60763" x="4641850" y="6026150"/>
          <p14:tracePt t="60854" x="4787900" y="5994400"/>
          <p14:tracePt t="60948" x="4914900" y="5962650"/>
          <p14:tracePt t="61041" x="5041900" y="5937250"/>
          <p14:tracePt t="61086" x="5111750" y="5937250"/>
          <p14:tracePt t="61175" x="5118100" y="5937250"/>
          <p14:tracePt t="61586" x="5118100" y="5930900"/>
          <p14:tracePt t="61818" x="5118100" y="5924550"/>
          <p14:tracePt t="79077" x="5118100" y="5905500"/>
          <p14:tracePt t="79262" x="5118100" y="5918200"/>
          <p14:tracePt t="79358" x="5118100" y="5930900"/>
          <p14:tracePt t="79486" x="5486400" y="5689600"/>
          <p14:tracePt t="79582" x="6115050" y="5397500"/>
          <p14:tracePt t="79630" x="6178550" y="5340350"/>
          <p14:tracePt t="79722" x="6832600" y="4845050"/>
          <p14:tracePt t="79815" x="6934200" y="4768850"/>
          <p14:tracePt t="80039" x="6908800" y="4895850"/>
          <p14:tracePt t="80134" x="7035800" y="5257800"/>
          <p14:tracePt t="80231" x="6934200" y="5537200"/>
          <p14:tracePt t="80327" x="6515100" y="5740400"/>
          <p14:tracePt t="80424" x="5924550" y="6013450"/>
          <p14:tracePt t="80522" x="5797550" y="6127750"/>
          <p14:tracePt t="80619" x="5784850" y="6146800"/>
          <p14:tracePt t="80718" x="5695950" y="6184900"/>
          <p14:tracePt t="80806" x="5676900" y="6184900"/>
          <p14:tracePt t="82832" x="5670550" y="6184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n-US" sz="6000" dirty="0"/>
              <a:t>Almuerzo </a:t>
            </a:r>
            <a:r>
              <a:rPr lang="es-AR" altLang="en-US" sz="6000" dirty="0" smtClean="0"/>
              <a:t>otro</a:t>
            </a:r>
            <a:endParaRPr lang="es-AR" altLang="en-US" sz="6000" dirty="0"/>
          </a:p>
        </p:txBody>
      </p:sp>
      <p:pic>
        <p:nvPicPr>
          <p:cNvPr id="22531" name="3 Marcador de contenido" descr="FOTO 498 CON MARCA DE AGU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490" y="1778212"/>
            <a:ext cx="4537075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9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64"/>
    </mc:Choice>
    <mc:Fallback>
      <p:transition spd="slow" advTm="2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2" x="5607050" y="6146800"/>
          <p14:tracePt t="944" x="5429250" y="5994400"/>
          <p14:tracePt t="1034" x="5226050" y="5708650"/>
          <p14:tracePt t="1123" x="4864100" y="5099050"/>
          <p14:tracePt t="1205" x="4743450" y="4641850"/>
          <p14:tracePt t="1289" x="4711700" y="4483100"/>
          <p14:tracePt t="1374" x="4699000" y="4394200"/>
          <p14:tracePt t="1990" x="4705350" y="4356100"/>
          <p14:tracePt t="2076" x="4724400" y="4286250"/>
          <p14:tracePt t="2166" x="4794250" y="4203700"/>
          <p14:tracePt t="2211" x="4851400" y="4133850"/>
          <p14:tracePt t="2297" x="4927600" y="4038600"/>
          <p14:tracePt t="2379" x="5048250" y="3917950"/>
          <p14:tracePt t="2465" x="5092700" y="3867150"/>
          <p14:tracePt t="2549" x="5168900" y="3816350"/>
          <p14:tracePt t="2634" x="5200650" y="3797300"/>
          <p14:tracePt t="2763" x="5321300" y="4108450"/>
          <p14:tracePt t="2850" x="5441950" y="4419600"/>
          <p14:tracePt t="2894" x="5499100" y="4546600"/>
          <p14:tracePt t="2981" x="5638800" y="4705350"/>
          <p14:tracePt t="3068" x="5784850" y="4775200"/>
          <p14:tracePt t="3152" x="5943600" y="4679950"/>
          <p14:tracePt t="3234" x="6083300" y="4597400"/>
          <p14:tracePt t="3320" x="6311900" y="4464050"/>
          <p14:tracePt t="3362" x="6483350" y="4406900"/>
          <p14:tracePt t="3451" x="6597650" y="4349750"/>
          <p14:tracePt t="3537" x="6680200" y="4286250"/>
          <p14:tracePt t="3620" x="6711950" y="4254500"/>
          <p14:tracePt t="3709" x="6762750" y="4203700"/>
          <p14:tracePt t="3799" x="6813550" y="4146550"/>
          <p14:tracePt t="3967" x="6794500" y="4146550"/>
          <p14:tracePt t="4216" x="6845300" y="4064000"/>
          <p14:tracePt t="4304" x="6940550" y="3924300"/>
          <p14:tracePt t="4389" x="7035800" y="3816350"/>
          <p14:tracePt t="4477" x="7175500" y="3683000"/>
          <p14:tracePt t="4564" x="7283450" y="3549650"/>
          <p14:tracePt t="4653" x="7315200" y="3429000"/>
          <p14:tracePt t="4745" x="7321550" y="3314700"/>
          <p14:tracePt t="4826" x="7327900" y="3175000"/>
          <p14:tracePt t="4873" x="7327900" y="3105150"/>
          <p14:tracePt t="4963" x="7264400" y="2921000"/>
          <p14:tracePt t="5055" x="7150100" y="2749550"/>
          <p14:tracePt t="5142" x="7010400" y="2584450"/>
          <p14:tracePt t="5228" x="6870700" y="2438400"/>
          <p14:tracePt t="5316" x="6718300" y="2286000"/>
          <p14:tracePt t="5358" x="6648450" y="2209800"/>
          <p14:tracePt t="5449" x="6540500" y="2120900"/>
          <p14:tracePt t="5538" x="6394450" y="2114550"/>
          <p14:tracePt t="5624" x="6343650" y="2114550"/>
          <p14:tracePt t="5669" x="6305550" y="2108200"/>
          <p14:tracePt t="5759" x="6210300" y="2101850"/>
          <p14:tracePt t="5847" x="6070600" y="2076450"/>
          <p14:tracePt t="5891" x="6000750" y="2076450"/>
          <p14:tracePt t="5980" x="5886450" y="2076450"/>
          <p14:tracePt t="6069" x="5835650" y="2076450"/>
          <p14:tracePt t="6152" x="5715000" y="2044700"/>
          <p14:tracePt t="6236" x="5575300" y="1993900"/>
          <p14:tracePt t="6320" x="5429250" y="1981200"/>
          <p14:tracePt t="6409" x="5283200" y="1993900"/>
          <p14:tracePt t="6452" x="5207000" y="2044700"/>
          <p14:tracePt t="6538" x="5048250" y="2165350"/>
          <p14:tracePt t="6623" x="4921250" y="2343150"/>
          <p14:tracePt t="6707" x="4845050" y="2590800"/>
          <p14:tracePt t="6789" x="4724400" y="2908300"/>
          <p14:tracePt t="6877" x="4597400" y="3397250"/>
          <p14:tracePt t="6919" x="4508500" y="3676650"/>
          <p14:tracePt t="7004" x="4457700" y="3892550"/>
          <p14:tracePt t="7087" x="4514850" y="4038600"/>
          <p14:tracePt t="7172" x="4794250" y="4438650"/>
          <p14:tracePt t="7260" x="5365750" y="4673600"/>
          <p14:tracePt t="7348" x="5905500" y="4794250"/>
          <p14:tracePt t="7393" x="6026150" y="4749800"/>
          <p14:tracePt t="7486" x="6515100" y="4616450"/>
          <p14:tracePt t="7574" x="6718300" y="4470400"/>
          <p14:tracePt t="7619" x="6953250" y="4356100"/>
          <p14:tracePt t="7706" x="7092950" y="4184650"/>
          <p14:tracePt t="7792" x="7264400" y="3962400"/>
          <p14:tracePt t="7885" x="7372350" y="3810000"/>
          <p14:tracePt t="7972" x="7486650" y="3670300"/>
          <p14:tracePt t="8059" x="7607300" y="3562350"/>
          <p14:tracePt t="8147" x="7791450" y="3435350"/>
          <p14:tracePt t="8230" x="7994650" y="3321050"/>
          <p14:tracePt t="8320" x="8382000" y="3149600"/>
          <p14:tracePt t="8412" x="8661400" y="3003550"/>
          <p14:tracePt t="8499" x="8807450" y="2870200"/>
          <p14:tracePt t="8584" x="8890000" y="2781300"/>
          <p14:tracePt t="8669" x="8890000" y="2755900"/>
          <p14:tracePt t="8753" x="8890000" y="2736850"/>
          <p14:tracePt t="8882" x="8890000" y="2730500"/>
          <p14:tracePt t="8974" x="8921750" y="2660650"/>
          <p14:tracePt t="9065" x="8864600" y="2673350"/>
          <p14:tracePt t="9155" x="8286750" y="2787650"/>
          <p14:tracePt t="9244" x="7950200" y="2851150"/>
          <p14:tracePt t="9330" x="7499350" y="2870200"/>
          <p14:tracePt t="9374" x="7264400" y="2946400"/>
          <p14:tracePt t="9462" x="6946900" y="3028950"/>
          <p14:tracePt t="9634" x="6877050" y="2921000"/>
          <p14:tracePt t="9718" x="6718300" y="2635250"/>
          <p14:tracePt t="9803" x="6572250" y="2470150"/>
          <p14:tracePt t="9885" x="6438900" y="2336800"/>
          <p14:tracePt t="9969" x="6286500" y="2254250"/>
          <p14:tracePt t="10057" x="6045200" y="2159000"/>
          <p14:tracePt t="10142" x="5791200" y="2082800"/>
          <p14:tracePt t="10184" x="5695950" y="2082800"/>
          <p14:tracePt t="10269" x="5543550" y="2171700"/>
          <p14:tracePt t="10355" x="5384800" y="2305050"/>
          <p14:tracePt t="10399" x="5340350" y="2387600"/>
          <p14:tracePt t="10486" x="5340350" y="2514600"/>
          <p14:tracePt t="10578" x="5359400" y="2565400"/>
          <p14:tracePt t="10880" x="5270500" y="2654300"/>
          <p14:tracePt t="10971" x="5118100" y="2813050"/>
          <p14:tracePt t="11059" x="4984750" y="2990850"/>
          <p14:tracePt t="11149" x="4845050" y="3232150"/>
          <p14:tracePt t="11196" x="4813300" y="3308350"/>
          <p14:tracePt t="11286" x="4794250" y="3448050"/>
          <p14:tracePt t="11377" x="4819650" y="3587750"/>
          <p14:tracePt t="11467" x="4921250" y="3746500"/>
          <p14:tracePt t="11555" x="4997450" y="3816350"/>
          <p14:tracePt t="11642" x="5111750" y="3816350"/>
          <p14:tracePt t="11729" x="5251450" y="3759200"/>
          <p14:tracePt t="11820" x="5346700" y="3644900"/>
          <p14:tracePt t="11911" x="5416550" y="3517900"/>
          <p14:tracePt t="12003" x="5441950" y="3409950"/>
          <p14:tracePt t="12097" x="5441950" y="3321050"/>
          <p14:tracePt t="12184" x="5391150" y="3257550"/>
          <p14:tracePt t="12276" x="5295900" y="3187700"/>
          <p14:tracePt t="12372" x="5156200" y="3105150"/>
          <p14:tracePt t="12465" x="5067300" y="3098800"/>
          <p14:tracePt t="12553" x="4991100" y="3130550"/>
          <p14:tracePt t="12643" x="4965700" y="3155950"/>
          <p14:tracePt t="12736" x="4927600" y="3200400"/>
          <p14:tracePt t="12828" x="4927600" y="3232150"/>
          <p14:tracePt t="12871" x="4927600" y="3295650"/>
          <p14:tracePt t="12958" x="4978400" y="3435350"/>
          <p14:tracePt t="13047" x="5054600" y="3536950"/>
          <p14:tracePt t="13136" x="5175250" y="3657600"/>
          <p14:tracePt t="13228" x="5353050" y="3702050"/>
          <p14:tracePt t="13314" x="5435600" y="3714750"/>
          <p14:tracePt t="13402" x="5505450" y="3644900"/>
          <p14:tracePt t="13493" x="5581650" y="3517900"/>
          <p14:tracePt t="13540" x="5613400" y="3441700"/>
          <p14:tracePt t="13630" x="5638800" y="3295650"/>
          <p14:tracePt t="13719" x="5626100" y="3181350"/>
          <p14:tracePt t="13808" x="5492750" y="3022600"/>
          <p14:tracePt t="13895" x="5340350" y="2901950"/>
          <p14:tracePt t="13989" x="5124450" y="2882900"/>
          <p14:tracePt t="14078" x="4972050" y="3003550"/>
          <p14:tracePt t="14167" x="4845050" y="3162300"/>
          <p14:tracePt t="14211" x="4826000" y="3257550"/>
          <p14:tracePt t="14299" x="4826000" y="3473450"/>
          <p14:tracePt t="14398" x="4883150" y="3740150"/>
          <p14:tracePt t="14490" x="5003800" y="3905250"/>
          <p14:tracePt t="14577" x="5137150" y="4064000"/>
          <p14:tracePt t="14661" x="5289550" y="4210050"/>
          <p14:tracePt t="14747" x="5403850" y="4318000"/>
          <p14:tracePt t="14840" x="5549900" y="4457700"/>
          <p14:tracePt t="14880" x="5613400" y="4527550"/>
          <p14:tracePt t="14964" x="5734050" y="4610100"/>
          <p14:tracePt t="15050" x="5880100" y="4667250"/>
          <p14:tracePt t="15131" x="5918200" y="4686300"/>
          <p14:tracePt t="15752" x="5905500" y="4686300"/>
          <p14:tracePt t="16007" x="5956300" y="4724400"/>
          <p14:tracePt t="16096" x="6000750" y="4737100"/>
          <p14:tracePt t="16178" x="6096000" y="4724400"/>
          <p14:tracePt t="16265" x="6108700" y="4718050"/>
          <p14:tracePt t="16392" x="6108700" y="4711700"/>
          <p14:tracePt t="16685" x="6267450" y="4686300"/>
          <p14:tracePt t="16770" x="6464300" y="4565650"/>
          <p14:tracePt t="16860" x="6750050" y="4457700"/>
          <p14:tracePt t="16904" x="6985000" y="4394200"/>
          <p14:tracePt t="16993" x="7245350" y="4349750"/>
          <p14:tracePt t="17082" x="7651750" y="4197350"/>
          <p14:tracePt t="17171" x="8089900" y="4038600"/>
          <p14:tracePt t="17254" x="8394700" y="3886200"/>
          <p14:tracePt t="17339" x="8782050" y="3708400"/>
          <p14:tracePt t="17383" x="8928100" y="3632200"/>
          <p14:tracePt t="17471" x="9131300" y="3486150"/>
          <p14:tracePt t="17557" x="9207500" y="3409950"/>
          <p14:tracePt t="17644" x="9213850" y="3390900"/>
          <p14:tracePt t="17776" x="9213850" y="3384550"/>
          <p14:tracePt t="17907" x="9207500" y="3378200"/>
          <p14:tracePt t="18083" x="9207500" y="3359150"/>
          <p14:tracePt t="18259" x="9207500" y="33464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n-US" dirty="0" smtClean="0"/>
              <a:t>Veamos cuántos HC tiene el Almuerzo </a:t>
            </a:r>
            <a:r>
              <a:rPr lang="es-AR" altLang="en-US" dirty="0" smtClean="0"/>
              <a:t>:</a:t>
            </a:r>
            <a:endParaRPr lang="es-AR" altLang="en-US" dirty="0" smtClean="0"/>
          </a:p>
        </p:txBody>
      </p:sp>
      <p:pic>
        <p:nvPicPr>
          <p:cNvPr id="4" name="3 Marcador de contenido" descr="FOTO 494 CON MARCA DE AGU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484313"/>
            <a:ext cx="4419600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6096000" y="2492376"/>
            <a:ext cx="8636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104063" y="1773238"/>
            <a:ext cx="2305050" cy="36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dirty="0"/>
              <a:t>Papa: 20 gr HC</a:t>
            </a:r>
          </a:p>
        </p:txBody>
      </p:sp>
      <p:cxnSp>
        <p:nvCxnSpPr>
          <p:cNvPr id="8" name="7 Conector recto"/>
          <p:cNvCxnSpPr/>
          <p:nvPr/>
        </p:nvCxnSpPr>
        <p:spPr>
          <a:xfrm>
            <a:off x="9912350" y="1628776"/>
            <a:ext cx="0" cy="576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9625014" y="1916113"/>
            <a:ext cx="574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3 Marcador de contenido" descr="FOTO 495 CON MARCA DE AGUA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2060575"/>
            <a:ext cx="4392613" cy="4248150"/>
          </a:xfrm>
        </p:spPr>
      </p:pic>
      <p:sp>
        <p:nvSpPr>
          <p:cNvPr id="13" name="12 Flecha derecha"/>
          <p:cNvSpPr/>
          <p:nvPr/>
        </p:nvSpPr>
        <p:spPr>
          <a:xfrm>
            <a:off x="6176963" y="1709739"/>
            <a:ext cx="863600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104063" y="2492375"/>
            <a:ext cx="2305050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dirty="0"/>
              <a:t>Carne: 0 gr HC</a:t>
            </a:r>
          </a:p>
        </p:txBody>
      </p:sp>
      <p:cxnSp>
        <p:nvCxnSpPr>
          <p:cNvPr id="15" name="14 Conector recto"/>
          <p:cNvCxnSpPr/>
          <p:nvPr/>
        </p:nvCxnSpPr>
        <p:spPr>
          <a:xfrm>
            <a:off x="9625014" y="2636838"/>
            <a:ext cx="574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9912350" y="2349501"/>
            <a:ext cx="0" cy="574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3 Marcador de contenido" descr="FOTO 496 CON MARCA DE AGU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492376"/>
            <a:ext cx="44640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Flecha derecha"/>
          <p:cNvSpPr/>
          <p:nvPr/>
        </p:nvSpPr>
        <p:spPr>
          <a:xfrm>
            <a:off x="6167439" y="3284539"/>
            <a:ext cx="865187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104064" y="3284539"/>
            <a:ext cx="2232025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dirty="0"/>
              <a:t>Calabaza: 7 gr HC</a:t>
            </a:r>
          </a:p>
        </p:txBody>
      </p:sp>
      <p:cxnSp>
        <p:nvCxnSpPr>
          <p:cNvPr id="20" name="19 Conector recto"/>
          <p:cNvCxnSpPr/>
          <p:nvPr/>
        </p:nvCxnSpPr>
        <p:spPr>
          <a:xfrm>
            <a:off x="9912350" y="3141664"/>
            <a:ext cx="0" cy="574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9625014" y="3429000"/>
            <a:ext cx="574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3 Marcador de contenido" descr="FOTO 497 CON MARCA DE AGU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924175"/>
            <a:ext cx="446563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7175500" y="4076701"/>
            <a:ext cx="21605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dirty="0"/>
              <a:t>Remolacha: 10 gr HC</a:t>
            </a:r>
          </a:p>
        </p:txBody>
      </p:sp>
      <p:cxnSp>
        <p:nvCxnSpPr>
          <p:cNvPr id="25" name="24 Conector recto"/>
          <p:cNvCxnSpPr/>
          <p:nvPr/>
        </p:nvCxnSpPr>
        <p:spPr>
          <a:xfrm>
            <a:off x="9912350" y="4149726"/>
            <a:ext cx="0" cy="574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9625014" y="4437063"/>
            <a:ext cx="574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Flecha derecha"/>
          <p:cNvSpPr/>
          <p:nvPr/>
        </p:nvSpPr>
        <p:spPr>
          <a:xfrm>
            <a:off x="6240463" y="4149725"/>
            <a:ext cx="863600" cy="503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AR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1" name="3 Marcador de contenido" descr="FOTO 498 CON MARCA DE AGU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484313"/>
            <a:ext cx="45370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CuadroTexto"/>
          <p:cNvSpPr txBox="1"/>
          <p:nvPr/>
        </p:nvSpPr>
        <p:spPr>
          <a:xfrm>
            <a:off x="7175500" y="5102225"/>
            <a:ext cx="1800225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s-AR" b="1" dirty="0"/>
              <a:t>Total: </a:t>
            </a:r>
            <a:r>
              <a:rPr lang="es-AR" b="1" dirty="0" smtClean="0"/>
              <a:t>37 </a:t>
            </a:r>
            <a:r>
              <a:rPr lang="es-AR" b="1" dirty="0"/>
              <a:t>gr HC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67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61"/>
    </mc:Choice>
    <mc:Fallback>
      <p:transition spd="slow" advTm="5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13" grpId="0" animBg="1"/>
      <p:bldP spid="13" grpId="1" animBg="1"/>
      <p:bldP spid="14" grpId="0" animBg="1"/>
      <p:bldP spid="18" grpId="0" animBg="1"/>
      <p:bldP spid="18" grpId="1" animBg="1"/>
      <p:bldP spid="19" grpId="0" animBg="1"/>
      <p:bldP spid="24" grpId="0" animBg="1"/>
      <p:bldP spid="29" grpId="0" animBg="1"/>
      <p:bldP spid="29" grpId="1" animBg="1"/>
      <p:bldP spid="33" grpId="0" animBg="1"/>
    </p:bldLst>
  </p:timing>
  <p:extLst>
    <p:ext uri="{3A86A75C-4F4B-4683-9AE1-C65F6400EC91}">
      <p14:laserTraceLst xmlns:p14="http://schemas.microsoft.com/office/powerpoint/2010/main">
        <p14:tracePtLst>
          <p14:tracePt t="31083" x="9207500" y="3340100"/>
          <p14:tracePt t="31379" x="9207500" y="3346450"/>
          <p14:tracePt t="31485" x="9207500" y="3352800"/>
          <p14:tracePt t="31691" x="9124950" y="3422650"/>
          <p14:tracePt t="31797" x="9004300" y="3511550"/>
          <p14:tracePt t="31905" x="8807450" y="3695700"/>
          <p14:tracePt t="32010" x="8616950" y="3860800"/>
          <p14:tracePt t="32062" x="8458200" y="3949700"/>
          <p14:tracePt t="32168" x="7372350" y="4165600"/>
          <p14:tracePt t="32274" x="6248400" y="4394200"/>
          <p14:tracePt t="32326" x="5524500" y="4743450"/>
          <p14:tracePt t="32430" x="4318000" y="5607050"/>
          <p14:tracePt t="32482" x="3968750" y="5797550"/>
          <p14:tracePt t="32538" x="3568700" y="5937250"/>
          <p14:tracePt t="32646" x="3048000" y="6013450"/>
          <p14:tracePt t="32752" x="2736850" y="5994400"/>
          <p14:tracePt t="32855" x="2711450" y="6013450"/>
          <p14:tracePt t="32962" x="2844800" y="6165850"/>
          <p14:tracePt t="33067" x="2870200" y="6254750"/>
          <p14:tracePt t="33173" x="2933700" y="6413500"/>
          <p14:tracePt t="33277" x="3041650" y="6527800"/>
          <p14:tracePt t="33380" x="3302000" y="6705600"/>
          <p14:tracePt t="33485" x="3429000" y="6750050"/>
          <p14:tracePt t="33591" x="3568700" y="6750050"/>
          <p14:tracePt t="33699" x="3689350" y="6610350"/>
          <p14:tracePt t="33805" x="3708400" y="6470650"/>
          <p14:tracePt t="33909" x="3702050" y="6337300"/>
          <p14:tracePt t="34007" x="3594100" y="6159500"/>
          <p14:tracePt t="34054" x="3511550" y="6076950"/>
          <p14:tracePt t="34159" x="3295650" y="6064250"/>
          <p14:tracePt t="34262" x="3181350" y="6127750"/>
          <p14:tracePt t="34369" x="3086100" y="6197600"/>
          <p14:tracePt t="34475" x="3054350" y="6235700"/>
          <p14:tracePt t="34582" x="3054350" y="6318250"/>
          <p14:tracePt t="34690" x="3067050" y="6375400"/>
          <p14:tracePt t="34796" x="3168650" y="6483350"/>
          <p14:tracePt t="34900" x="3308350" y="6584950"/>
          <p14:tracePt t="35008" x="3441700" y="6661150"/>
          <p14:tracePt t="35059" x="3524250" y="6661150"/>
          <p14:tracePt t="35158" x="3695700" y="6667500"/>
          <p14:tracePt t="35260" x="3733800" y="6661150"/>
          <p14:tracePt t="35314" x="3803650" y="6572250"/>
          <p14:tracePt t="35419" x="3867150" y="6445250"/>
          <p14:tracePt t="35523" x="3784600" y="6299200"/>
          <p14:tracePt t="35575" x="3663950" y="6210300"/>
          <p14:tracePt t="35684" x="3505200" y="6134100"/>
          <p14:tracePt t="35782" x="3416300" y="6121400"/>
          <p14:tracePt t="35832" x="3409950" y="6121400"/>
          <p14:tracePt t="35982" x="3505200" y="6108700"/>
          <p14:tracePt t="36036" x="3784600" y="6038850"/>
          <p14:tracePt t="36145" x="4686300" y="6134100"/>
          <p14:tracePt t="36254" x="5632450" y="6292850"/>
          <p14:tracePt t="36362" x="6070600" y="6115050"/>
          <p14:tracePt t="36466" x="6369050" y="5994400"/>
          <p14:tracePt t="36572" x="6572250" y="5918200"/>
          <p14:tracePt t="36679" x="6819900" y="5797550"/>
          <p14:tracePt t="36783" x="6832600" y="5791200"/>
          <p14:tracePt t="36933" x="6832600" y="5784850"/>
          <p14:tracePt t="43789" x="6832600" y="5765800"/>
          <p14:tracePt t="43891" x="6832600" y="5759450"/>
          <p14:tracePt t="43942" x="6832600" y="5753100"/>
          <p14:tracePt t="44194" x="6832600" y="57467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6.8|6.1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4.6|2.9|2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9|0.8|1.9|0.6|0.9|6.5|1|2.8|0.7|0.6|5.9|0.8|1.7|0.9|0.9|10.5|0.7|15|0.7|0.8|0.9|3.8|0.7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6|0.7|2.5|0.8|0.5|4.6|0.9|1|0.9|0.6|2.7|1|1.9|1|0.8|4.7|0.8|7|1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2.8|5.7|1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1.2|11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189</Words>
  <Application>Microsoft Office PowerPoint</Application>
  <PresentationFormat>Panorámica</PresentationFormat>
  <Paragraphs>36</Paragraphs>
  <Slides>11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Calibri</vt:lpstr>
      <vt:lpstr>Arial</vt:lpstr>
      <vt:lpstr>Calibri Light</vt:lpstr>
      <vt:lpstr>Times New Roman</vt:lpstr>
      <vt:lpstr>Tema de Office</vt:lpstr>
      <vt:lpstr>Taller N° 7 Platos combinados</vt:lpstr>
      <vt:lpstr>Presentación de PowerPoint</vt:lpstr>
      <vt:lpstr>Presentación de PowerPoint</vt:lpstr>
      <vt:lpstr>Presentación de PowerPoint</vt:lpstr>
      <vt:lpstr>Presentación de PowerPoint</vt:lpstr>
      <vt:lpstr>Almuerzo :</vt:lpstr>
      <vt:lpstr>Veamos cuántos HC tiene el Almuerzo :</vt:lpstr>
      <vt:lpstr>Almuerzo otro</vt:lpstr>
      <vt:lpstr>Veamos cuántos HC tiene el Almuerzo :</vt:lpstr>
      <vt:lpstr>Pechuga a la plancha con rúcula, calabaza al horno y papa hervida</vt:lpstr>
      <vt:lpstr>Pechuga a la plancha con rúcula, calabaza al horno y papa hervida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N° 7 Platos combinados</dc:title>
  <dc:creator>mariaisabelroson@gmail.com</dc:creator>
  <cp:lastModifiedBy>mariaisabelroson@gmail.com</cp:lastModifiedBy>
  <cp:revision>5</cp:revision>
  <dcterms:created xsi:type="dcterms:W3CDTF">2022-01-26T15:36:29Z</dcterms:created>
  <dcterms:modified xsi:type="dcterms:W3CDTF">2022-02-03T20:35:06Z</dcterms:modified>
</cp:coreProperties>
</file>